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582" r:id="rId5"/>
    <p:sldId id="588" r:id="rId6"/>
    <p:sldId id="589" r:id="rId7"/>
    <p:sldId id="606" r:id="rId8"/>
    <p:sldId id="587" r:id="rId9"/>
    <p:sldId id="599" r:id="rId10"/>
    <p:sldId id="596" r:id="rId11"/>
    <p:sldId id="591" r:id="rId12"/>
    <p:sldId id="592" r:id="rId13"/>
    <p:sldId id="597" r:id="rId14"/>
    <p:sldId id="598" r:id="rId15"/>
    <p:sldId id="594" r:id="rId16"/>
    <p:sldId id="607" r:id="rId17"/>
    <p:sldId id="600" r:id="rId18"/>
    <p:sldId id="601" r:id="rId19"/>
    <p:sldId id="576" r:id="rId20"/>
    <p:sldId id="577" r:id="rId21"/>
    <p:sldId id="603" r:id="rId22"/>
    <p:sldId id="604" r:id="rId23"/>
    <p:sldId id="590" r:id="rId24"/>
    <p:sldId id="565" r:id="rId25"/>
    <p:sldId id="605" r:id="rId26"/>
  </p:sldIdLst>
  <p:sldSz cx="9144000" cy="5143500" type="screen16x9"/>
  <p:notesSz cx="6858000" cy="326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7C9B7A-0BD7-E947-88A5-5DD01A124AFA}">
          <p14:sldIdLst/>
        </p14:section>
        <p14:section name="Click to add subtitle" id="{60E2B722-38A6-A04F-AC65-E82791577859}">
          <p14:sldIdLst>
            <p14:sldId id="582"/>
            <p14:sldId id="588"/>
            <p14:sldId id="589"/>
            <p14:sldId id="606"/>
            <p14:sldId id="587"/>
            <p14:sldId id="599"/>
            <p14:sldId id="596"/>
            <p14:sldId id="591"/>
            <p14:sldId id="592"/>
            <p14:sldId id="597"/>
            <p14:sldId id="598"/>
            <p14:sldId id="594"/>
            <p14:sldId id="607"/>
            <p14:sldId id="600"/>
            <p14:sldId id="601"/>
            <p14:sldId id="576"/>
            <p14:sldId id="577"/>
            <p14:sldId id="603"/>
            <p14:sldId id="604"/>
            <p14:sldId id="590"/>
            <p14:sldId id="565"/>
            <p14:sldId id="605"/>
          </p14:sldIdLst>
        </p14:section>
      </p14:sectionLst>
    </p:ext>
    <p:ext uri="{EFAFB233-063F-42B5-8137-9DF3F51BA10A}">
      <p15:sldGuideLst xmlns:p15="http://schemas.microsoft.com/office/powerpoint/2012/main">
        <p15:guide id="1" orient="horz" pos="900">
          <p15:clr>
            <a:srgbClr val="A4A3A4"/>
          </p15:clr>
        </p15:guide>
        <p15:guide id="2" orient="horz" pos="2288">
          <p15:clr>
            <a:srgbClr val="A4A3A4"/>
          </p15:clr>
        </p15:guide>
        <p15:guide id="3" orient="horz" pos="1008">
          <p15:clr>
            <a:srgbClr val="A4A3A4"/>
          </p15:clr>
        </p15:guide>
        <p15:guide id="4" pos="328">
          <p15:clr>
            <a:srgbClr val="A4A3A4"/>
          </p15:clr>
        </p15:guide>
        <p15:guide id="5" pos="54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Mason" initials="LM" lastIdx="3" clrIdx="0">
    <p:extLst>
      <p:ext uri="{19B8F6BF-5375-455C-9EA6-DF929625EA0E}">
        <p15:presenceInfo xmlns:p15="http://schemas.microsoft.com/office/powerpoint/2012/main" userId="S::lmason@irex.org::782fdb5e-c6e0-42a8-b411-f056894096e3" providerId="AD"/>
      </p:ext>
    </p:extLst>
  </p:cmAuthor>
  <p:cmAuthor id="2" name="Stanley Currier" initials="SC" lastIdx="1" clrIdx="1">
    <p:extLst>
      <p:ext uri="{19B8F6BF-5375-455C-9EA6-DF929625EA0E}">
        <p15:presenceInfo xmlns:p15="http://schemas.microsoft.com/office/powerpoint/2012/main" userId="S::scurrier@irex.org::62b8aaa8-5ce6-4197-b882-9703622d5d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D70"/>
    <a:srgbClr val="009BA0"/>
    <a:srgbClr val="000000"/>
    <a:srgbClr val="082C2D"/>
    <a:srgbClr val="075254"/>
    <a:srgbClr val="098B8E"/>
    <a:srgbClr val="99B83C"/>
    <a:srgbClr val="AFD53B"/>
    <a:srgbClr val="9AA7A7"/>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7B231D-77F1-4AA7-AF90-98947423D523}" v="4" dt="2020-04-30T10:15:04.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486" y="66"/>
      </p:cViewPr>
      <p:guideLst>
        <p:guide orient="horz" pos="900"/>
        <p:guide orient="horz" pos="2288"/>
        <p:guide orient="horz" pos="1008"/>
        <p:guide pos="328"/>
        <p:guide pos="5424"/>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i Mason" userId="782fdb5e-c6e0-42a8-b411-f056894096e3" providerId="ADAL" clId="{1D7B231D-77F1-4AA7-AF90-98947423D523}"/>
    <pc:docChg chg="custSel modSld">
      <pc:chgData name="Lori Mason" userId="782fdb5e-c6e0-42a8-b411-f056894096e3" providerId="ADAL" clId="{1D7B231D-77F1-4AA7-AF90-98947423D523}" dt="2020-04-30T00:24:04.368" v="68" actId="6549"/>
      <pc:docMkLst>
        <pc:docMk/>
      </pc:docMkLst>
      <pc:sldChg chg="delCm modCm">
        <pc:chgData name="Lori Mason" userId="782fdb5e-c6e0-42a8-b411-f056894096e3" providerId="ADAL" clId="{1D7B231D-77F1-4AA7-AF90-98947423D523}" dt="2020-04-23T14:51:44.937" v="67" actId="1592"/>
        <pc:sldMkLst>
          <pc:docMk/>
          <pc:sldMk cId="2952599404" sldId="576"/>
        </pc:sldMkLst>
      </pc:sldChg>
      <pc:sldChg chg="modSp">
        <pc:chgData name="Lori Mason" userId="782fdb5e-c6e0-42a8-b411-f056894096e3" providerId="ADAL" clId="{1D7B231D-77F1-4AA7-AF90-98947423D523}" dt="2020-04-30T00:24:04.368" v="68" actId="6549"/>
        <pc:sldMkLst>
          <pc:docMk/>
          <pc:sldMk cId="1610142101" sldId="588"/>
        </pc:sldMkLst>
        <pc:spChg chg="mod">
          <ac:chgData name="Lori Mason" userId="782fdb5e-c6e0-42a8-b411-f056894096e3" providerId="ADAL" clId="{1D7B231D-77F1-4AA7-AF90-98947423D523}" dt="2020-04-30T00:24:04.368" v="68" actId="6549"/>
          <ac:spMkLst>
            <pc:docMk/>
            <pc:sldMk cId="1610142101" sldId="588"/>
            <ac:spMk id="7" creationId="{00000000-0000-0000-0000-000000000000}"/>
          </ac:spMkLst>
        </pc:spChg>
      </pc:sldChg>
      <pc:sldChg chg="addSp modSp">
        <pc:chgData name="Lori Mason" userId="782fdb5e-c6e0-42a8-b411-f056894096e3" providerId="ADAL" clId="{1D7B231D-77F1-4AA7-AF90-98947423D523}" dt="2020-04-23T14:50:57.532" v="66" actId="1076"/>
        <pc:sldMkLst>
          <pc:docMk/>
          <pc:sldMk cId="3716683320" sldId="607"/>
        </pc:sldMkLst>
        <pc:spChg chg="mod">
          <ac:chgData name="Lori Mason" userId="782fdb5e-c6e0-42a8-b411-f056894096e3" providerId="ADAL" clId="{1D7B231D-77F1-4AA7-AF90-98947423D523}" dt="2020-04-23T14:47:13.348" v="63" actId="6549"/>
          <ac:spMkLst>
            <pc:docMk/>
            <pc:sldMk cId="3716683320" sldId="607"/>
            <ac:spMk id="7" creationId="{00000000-0000-0000-0000-000000000000}"/>
          </ac:spMkLst>
        </pc:spChg>
        <pc:picChg chg="add mod">
          <ac:chgData name="Lori Mason" userId="782fdb5e-c6e0-42a8-b411-f056894096e3" providerId="ADAL" clId="{1D7B231D-77F1-4AA7-AF90-98947423D523}" dt="2020-04-23T14:50:57.532" v="66" actId="1076"/>
          <ac:picMkLst>
            <pc:docMk/>
            <pc:sldMk cId="3716683320" sldId="607"/>
            <ac:picMk id="2" creationId="{B0A3B27D-805E-4E20-B6B6-10522C1D9398}"/>
          </ac:picMkLst>
        </pc:picChg>
      </pc:sldChg>
    </pc:docChg>
  </pc:docChgLst>
  <pc:docChgLst>
    <pc:chgData name="Lori Mason" userId="S::lmason@irex.org::782fdb5e-c6e0-42a8-b411-f056894096e3" providerId="AD" clId="Web-{396E9FF9-A6DE-23CE-2F33-0B9FE1F52030}"/>
    <pc:docChg chg="modSld">
      <pc:chgData name="Lori Mason" userId="S::lmason@irex.org::782fdb5e-c6e0-42a8-b411-f056894096e3" providerId="AD" clId="Web-{396E9FF9-A6DE-23CE-2F33-0B9FE1F52030}" dt="2020-04-17T16:19:13.627" v="155"/>
      <pc:docMkLst>
        <pc:docMk/>
      </pc:docMkLst>
      <pc:sldChg chg="modSp">
        <pc:chgData name="Lori Mason" userId="S::lmason@irex.org::782fdb5e-c6e0-42a8-b411-f056894096e3" providerId="AD" clId="Web-{396E9FF9-A6DE-23CE-2F33-0B9FE1F52030}" dt="2020-04-17T16:14:37.369" v="36" actId="20577"/>
        <pc:sldMkLst>
          <pc:docMk/>
          <pc:sldMk cId="1610142101" sldId="588"/>
        </pc:sldMkLst>
        <pc:spChg chg="mod">
          <ac:chgData name="Lori Mason" userId="S::lmason@irex.org::782fdb5e-c6e0-42a8-b411-f056894096e3" providerId="AD" clId="Web-{396E9FF9-A6DE-23CE-2F33-0B9FE1F52030}" dt="2020-04-17T16:14:37.369" v="36" actId="20577"/>
          <ac:spMkLst>
            <pc:docMk/>
            <pc:sldMk cId="1610142101" sldId="588"/>
            <ac:spMk id="7" creationId="{00000000-0000-0000-0000-000000000000}"/>
          </ac:spMkLst>
        </pc:spChg>
      </pc:sldChg>
      <pc:sldChg chg="addSp delSp modSp modNotes">
        <pc:chgData name="Lori Mason" userId="S::lmason@irex.org::782fdb5e-c6e0-42a8-b411-f056894096e3" providerId="AD" clId="Web-{396E9FF9-A6DE-23CE-2F33-0B9FE1F52030}" dt="2020-04-17T16:19:13.627" v="155"/>
        <pc:sldMkLst>
          <pc:docMk/>
          <pc:sldMk cId="2539326696" sldId="599"/>
        </pc:sldMkLst>
        <pc:spChg chg="add del mod">
          <ac:chgData name="Lori Mason" userId="S::lmason@irex.org::782fdb5e-c6e0-42a8-b411-f056894096e3" providerId="AD" clId="Web-{396E9FF9-A6DE-23CE-2F33-0B9FE1F52030}" dt="2020-04-17T16:16:47.060" v="49"/>
          <ac:spMkLst>
            <pc:docMk/>
            <pc:sldMk cId="2539326696" sldId="599"/>
            <ac:spMk id="16" creationId="{EB7A3F9A-C033-4812-A882-D504017A3E13}"/>
          </ac:spMkLst>
        </pc:spChg>
        <pc:spChg chg="add del mod">
          <ac:chgData name="Lori Mason" userId="S::lmason@irex.org::782fdb5e-c6e0-42a8-b411-f056894096e3" providerId="AD" clId="Web-{396E9FF9-A6DE-23CE-2F33-0B9FE1F52030}" dt="2020-04-17T16:17:43.296" v="70"/>
          <ac:spMkLst>
            <pc:docMk/>
            <pc:sldMk cId="2539326696" sldId="599"/>
            <ac:spMk id="20" creationId="{3E8C8CE2-AD62-4437-B597-23B19CF24BBC}"/>
          </ac:spMkLst>
        </pc:spChg>
        <pc:spChg chg="add del mod">
          <ac:chgData name="Lori Mason" userId="S::lmason@irex.org::782fdb5e-c6e0-42a8-b411-f056894096e3" providerId="AD" clId="Web-{396E9FF9-A6DE-23CE-2F33-0B9FE1F52030}" dt="2020-04-17T16:17:38.499" v="68"/>
          <ac:spMkLst>
            <pc:docMk/>
            <pc:sldMk cId="2539326696" sldId="599"/>
            <ac:spMk id="24" creationId="{4170705B-72B3-4B6A-8025-15CEA821D621}"/>
          </ac:spMkLst>
        </pc:spChg>
        <pc:graphicFrameChg chg="modGraphic">
          <ac:chgData name="Lori Mason" userId="S::lmason@irex.org::782fdb5e-c6e0-42a8-b411-f056894096e3" providerId="AD" clId="Web-{396E9FF9-A6DE-23CE-2F33-0B9FE1F52030}" dt="2020-04-17T16:18:28.625" v="116" actId="20577"/>
          <ac:graphicFrameMkLst>
            <pc:docMk/>
            <pc:sldMk cId="2539326696" sldId="599"/>
            <ac:graphicFrameMk id="11" creationId="{D5268A83-11FA-44A7-8A92-B4D2AD624D1E}"/>
          </ac:graphicFrameMkLst>
        </pc:graphicFrameChg>
        <pc:picChg chg="mod">
          <ac:chgData name="Lori Mason" userId="S::lmason@irex.org::782fdb5e-c6e0-42a8-b411-f056894096e3" providerId="AD" clId="Web-{396E9FF9-A6DE-23CE-2F33-0B9FE1F52030}" dt="2020-04-17T16:16:43.185" v="48" actId="14100"/>
          <ac:picMkLst>
            <pc:docMk/>
            <pc:sldMk cId="2539326696" sldId="599"/>
            <ac:picMk id="9" creationId="{B0C8E0EB-2BFC-4BF7-8746-79139C1EF059}"/>
          </ac:picMkLst>
        </pc:picChg>
        <pc:picChg chg="add mod">
          <ac:chgData name="Lori Mason" userId="S::lmason@irex.org::782fdb5e-c6e0-42a8-b411-f056894096e3" providerId="AD" clId="Web-{396E9FF9-A6DE-23CE-2F33-0B9FE1F52030}" dt="2020-04-17T16:16:39.732" v="47" actId="1076"/>
          <ac:picMkLst>
            <pc:docMk/>
            <pc:sldMk cId="2539326696" sldId="599"/>
            <ac:picMk id="14" creationId="{D6067E57-DC41-4BBF-B6D7-62DD8699E781}"/>
          </ac:picMkLst>
        </pc:picChg>
        <pc:picChg chg="add mod">
          <ac:chgData name="Lori Mason" userId="S::lmason@irex.org::782fdb5e-c6e0-42a8-b411-f056894096e3" providerId="AD" clId="Web-{396E9FF9-A6DE-23CE-2F33-0B9FE1F52030}" dt="2020-04-17T16:17:40.827" v="69" actId="1076"/>
          <ac:picMkLst>
            <pc:docMk/>
            <pc:sldMk cId="2539326696" sldId="599"/>
            <ac:picMk id="18" creationId="{46BF7AC7-B146-4419-A2AB-901C26A512C3}"/>
          </ac:picMkLst>
        </pc:picChg>
        <pc:picChg chg="add mod">
          <ac:chgData name="Lori Mason" userId="S::lmason@irex.org::782fdb5e-c6e0-42a8-b411-f056894096e3" providerId="AD" clId="Web-{396E9FF9-A6DE-23CE-2F33-0B9FE1F52030}" dt="2020-04-17T16:17:31.499" v="60" actId="1076"/>
          <ac:picMkLst>
            <pc:docMk/>
            <pc:sldMk cId="2539326696" sldId="599"/>
            <ac:picMk id="22" creationId="{5C4BF719-0FA5-4D06-9E8A-8581ECDAC9D7}"/>
          </ac:picMkLst>
        </pc:picChg>
      </pc:sldChg>
    </pc:docChg>
  </pc:docChgLst>
  <pc:docChgLst>
    <pc:chgData name="Lori Mason" userId="782fdb5e-c6e0-42a8-b411-f056894096e3" providerId="ADAL" clId="{43C9529A-8CE6-4B77-82EA-42649FC4C736}"/>
    <pc:docChg chg="undo redo custSel addSld delSld modSld sldOrd modSection">
      <pc:chgData name="Lori Mason" userId="782fdb5e-c6e0-42a8-b411-f056894096e3" providerId="ADAL" clId="{43C9529A-8CE6-4B77-82EA-42649FC4C736}" dt="2020-04-21T15:27:55.515" v="3294" actId="20577"/>
      <pc:docMkLst>
        <pc:docMk/>
      </pc:docMkLst>
      <pc:sldChg chg="modSp">
        <pc:chgData name="Lori Mason" userId="782fdb5e-c6e0-42a8-b411-f056894096e3" providerId="ADAL" clId="{43C9529A-8CE6-4B77-82EA-42649FC4C736}" dt="2020-04-21T15:02:28.033" v="2581" actId="20577"/>
        <pc:sldMkLst>
          <pc:docMk/>
          <pc:sldMk cId="1864413900" sldId="565"/>
        </pc:sldMkLst>
        <pc:spChg chg="mod">
          <ac:chgData name="Lori Mason" userId="782fdb5e-c6e0-42a8-b411-f056894096e3" providerId="ADAL" clId="{43C9529A-8CE6-4B77-82EA-42649FC4C736}" dt="2020-04-21T15:02:28.033" v="2581" actId="20577"/>
          <ac:spMkLst>
            <pc:docMk/>
            <pc:sldMk cId="1864413900" sldId="565"/>
            <ac:spMk id="18" creationId="{00000000-0000-0000-0000-000000000000}"/>
          </ac:spMkLst>
        </pc:spChg>
      </pc:sldChg>
      <pc:sldChg chg="modSp">
        <pc:chgData name="Lori Mason" userId="782fdb5e-c6e0-42a8-b411-f056894096e3" providerId="ADAL" clId="{43C9529A-8CE6-4B77-82EA-42649FC4C736}" dt="2020-04-21T12:35:24.127" v="756" actId="20577"/>
        <pc:sldMkLst>
          <pc:docMk/>
          <pc:sldMk cId="3537037126" sldId="582"/>
        </pc:sldMkLst>
        <pc:spChg chg="mod">
          <ac:chgData name="Lori Mason" userId="782fdb5e-c6e0-42a8-b411-f056894096e3" providerId="ADAL" clId="{43C9529A-8CE6-4B77-82EA-42649FC4C736}" dt="2020-04-21T12:35:24.127" v="756" actId="20577"/>
          <ac:spMkLst>
            <pc:docMk/>
            <pc:sldMk cId="3537037126" sldId="582"/>
            <ac:spMk id="9" creationId="{00000000-0000-0000-0000-000000000000}"/>
          </ac:spMkLst>
        </pc:spChg>
      </pc:sldChg>
      <pc:sldChg chg="modNotesTx">
        <pc:chgData name="Lori Mason" userId="782fdb5e-c6e0-42a8-b411-f056894096e3" providerId="ADAL" clId="{43C9529A-8CE6-4B77-82EA-42649FC4C736}" dt="2020-04-21T12:59:56.909" v="1412" actId="113"/>
        <pc:sldMkLst>
          <pc:docMk/>
          <pc:sldMk cId="4282444340" sldId="587"/>
        </pc:sldMkLst>
      </pc:sldChg>
      <pc:sldChg chg="addSp modSp modNotesTx">
        <pc:chgData name="Lori Mason" userId="782fdb5e-c6e0-42a8-b411-f056894096e3" providerId="ADAL" clId="{43C9529A-8CE6-4B77-82EA-42649FC4C736}" dt="2020-04-21T15:26:11.828" v="3223" actId="1076"/>
        <pc:sldMkLst>
          <pc:docMk/>
          <pc:sldMk cId="907238957" sldId="589"/>
        </pc:sldMkLst>
        <pc:spChg chg="mod">
          <ac:chgData name="Lori Mason" userId="782fdb5e-c6e0-42a8-b411-f056894096e3" providerId="ADAL" clId="{43C9529A-8CE6-4B77-82EA-42649FC4C736}" dt="2020-04-21T12:35:38.988" v="759" actId="14100"/>
          <ac:spMkLst>
            <pc:docMk/>
            <pc:sldMk cId="907238957" sldId="589"/>
            <ac:spMk id="7" creationId="{00000000-0000-0000-0000-000000000000}"/>
          </ac:spMkLst>
        </pc:spChg>
        <pc:spChg chg="mod">
          <ac:chgData name="Lori Mason" userId="782fdb5e-c6e0-42a8-b411-f056894096e3" providerId="ADAL" clId="{43C9529A-8CE6-4B77-82EA-42649FC4C736}" dt="2020-04-21T12:35:35.693" v="758" actId="14100"/>
          <ac:spMkLst>
            <pc:docMk/>
            <pc:sldMk cId="907238957" sldId="589"/>
            <ac:spMk id="10" creationId="{197BC235-DF51-4FA2-BB4B-8182FC21243E}"/>
          </ac:spMkLst>
        </pc:spChg>
        <pc:spChg chg="mod">
          <ac:chgData name="Lori Mason" userId="782fdb5e-c6e0-42a8-b411-f056894096e3" providerId="ADAL" clId="{43C9529A-8CE6-4B77-82EA-42649FC4C736}" dt="2020-04-21T15:26:09.417" v="3222" actId="1076"/>
          <ac:spMkLst>
            <pc:docMk/>
            <pc:sldMk cId="907238957" sldId="589"/>
            <ac:spMk id="13" creationId="{00000000-0000-0000-0000-000000000000}"/>
          </ac:spMkLst>
        </pc:spChg>
        <pc:picChg chg="add mod">
          <ac:chgData name="Lori Mason" userId="782fdb5e-c6e0-42a8-b411-f056894096e3" providerId="ADAL" clId="{43C9529A-8CE6-4B77-82EA-42649FC4C736}" dt="2020-04-21T15:26:11.828" v="3223" actId="1076"/>
          <ac:picMkLst>
            <pc:docMk/>
            <pc:sldMk cId="907238957" sldId="589"/>
            <ac:picMk id="2" creationId="{B9E4A1C8-2B93-48AB-ADC3-016E5526AF22}"/>
          </ac:picMkLst>
        </pc:picChg>
      </pc:sldChg>
      <pc:sldChg chg="modSp addCm delCm modCm modNotesTx">
        <pc:chgData name="Lori Mason" userId="782fdb5e-c6e0-42a8-b411-f056894096e3" providerId="ADAL" clId="{43C9529A-8CE6-4B77-82EA-42649FC4C736}" dt="2020-04-21T15:09:23.842" v="3217" actId="20577"/>
        <pc:sldMkLst>
          <pc:docMk/>
          <pc:sldMk cId="2098002017" sldId="590"/>
        </pc:sldMkLst>
        <pc:spChg chg="mod">
          <ac:chgData name="Lori Mason" userId="782fdb5e-c6e0-42a8-b411-f056894096e3" providerId="ADAL" clId="{43C9529A-8CE6-4B77-82EA-42649FC4C736}" dt="2020-04-21T15:01:53.405" v="2558" actId="1076"/>
          <ac:spMkLst>
            <pc:docMk/>
            <pc:sldMk cId="2098002017" sldId="590"/>
            <ac:spMk id="2" creationId="{00000000-0000-0000-0000-000000000000}"/>
          </ac:spMkLst>
        </pc:spChg>
      </pc:sldChg>
      <pc:sldChg chg="modSp modNotesTx">
        <pc:chgData name="Lori Mason" userId="782fdb5e-c6e0-42a8-b411-f056894096e3" providerId="ADAL" clId="{43C9529A-8CE6-4B77-82EA-42649FC4C736}" dt="2020-04-21T14:06:56.462" v="1870" actId="20577"/>
        <pc:sldMkLst>
          <pc:docMk/>
          <pc:sldMk cId="1836764588" sldId="591"/>
        </pc:sldMkLst>
        <pc:spChg chg="mod">
          <ac:chgData name="Lori Mason" userId="782fdb5e-c6e0-42a8-b411-f056894096e3" providerId="ADAL" clId="{43C9529A-8CE6-4B77-82EA-42649FC4C736}" dt="2020-04-17T16:22:29.509" v="344" actId="15"/>
          <ac:spMkLst>
            <pc:docMk/>
            <pc:sldMk cId="1836764588" sldId="591"/>
            <ac:spMk id="7" creationId="{00000000-0000-0000-0000-000000000000}"/>
          </ac:spMkLst>
        </pc:spChg>
      </pc:sldChg>
      <pc:sldChg chg="modSp modNotesTx">
        <pc:chgData name="Lori Mason" userId="782fdb5e-c6e0-42a8-b411-f056894096e3" providerId="ADAL" clId="{43C9529A-8CE6-4B77-82EA-42649FC4C736}" dt="2020-04-17T16:27:40.331" v="402" actId="20577"/>
        <pc:sldMkLst>
          <pc:docMk/>
          <pc:sldMk cId="514370684" sldId="592"/>
        </pc:sldMkLst>
        <pc:spChg chg="mod">
          <ac:chgData name="Lori Mason" userId="782fdb5e-c6e0-42a8-b411-f056894096e3" providerId="ADAL" clId="{43C9529A-8CE6-4B77-82EA-42649FC4C736}" dt="2020-04-17T16:27:40.331" v="402" actId="20577"/>
          <ac:spMkLst>
            <pc:docMk/>
            <pc:sldMk cId="514370684" sldId="592"/>
            <ac:spMk id="6" creationId="{405C8739-36CC-4E85-895F-BFE1ADD521DA}"/>
          </ac:spMkLst>
        </pc:spChg>
      </pc:sldChg>
      <pc:sldChg chg="del addCm modCm">
        <pc:chgData name="Lori Mason" userId="782fdb5e-c6e0-42a8-b411-f056894096e3" providerId="ADAL" clId="{43C9529A-8CE6-4B77-82EA-42649FC4C736}" dt="2020-04-21T15:14:38.139" v="3218" actId="47"/>
        <pc:sldMkLst>
          <pc:docMk/>
          <pc:sldMk cId="1108780688" sldId="593"/>
        </pc:sldMkLst>
      </pc:sldChg>
      <pc:sldChg chg="modSp">
        <pc:chgData name="Lori Mason" userId="782fdb5e-c6e0-42a8-b411-f056894096e3" providerId="ADAL" clId="{43C9529A-8CE6-4B77-82EA-42649FC4C736}" dt="2020-04-21T13:00:27.101" v="1413" actId="113"/>
        <pc:sldMkLst>
          <pc:docMk/>
          <pc:sldMk cId="1778109940" sldId="596"/>
        </pc:sldMkLst>
        <pc:spChg chg="mod">
          <ac:chgData name="Lori Mason" userId="782fdb5e-c6e0-42a8-b411-f056894096e3" providerId="ADAL" clId="{43C9529A-8CE6-4B77-82EA-42649FC4C736}" dt="2020-04-21T13:00:27.101" v="1413" actId="113"/>
          <ac:spMkLst>
            <pc:docMk/>
            <pc:sldMk cId="1778109940" sldId="596"/>
            <ac:spMk id="7" creationId="{00000000-0000-0000-0000-000000000000}"/>
          </ac:spMkLst>
        </pc:spChg>
      </pc:sldChg>
      <pc:sldChg chg="addSp delSp modSp modNotesTx">
        <pc:chgData name="Lori Mason" userId="782fdb5e-c6e0-42a8-b411-f056894096e3" providerId="ADAL" clId="{43C9529A-8CE6-4B77-82EA-42649FC4C736}" dt="2020-04-21T14:09:57.094" v="1889" actId="20577"/>
        <pc:sldMkLst>
          <pc:docMk/>
          <pc:sldMk cId="3777599502" sldId="597"/>
        </pc:sldMkLst>
        <pc:spChg chg="mod">
          <ac:chgData name="Lori Mason" userId="782fdb5e-c6e0-42a8-b411-f056894096e3" providerId="ADAL" clId="{43C9529A-8CE6-4B77-82EA-42649FC4C736}" dt="2020-04-17T16:31:56.850" v="707" actId="20577"/>
          <ac:spMkLst>
            <pc:docMk/>
            <pc:sldMk cId="3777599502" sldId="597"/>
            <ac:spMk id="3" creationId="{56767793-0A57-44DC-9798-72921398CB2C}"/>
          </ac:spMkLst>
        </pc:spChg>
        <pc:spChg chg="add del">
          <ac:chgData name="Lori Mason" userId="782fdb5e-c6e0-42a8-b411-f056894096e3" providerId="ADAL" clId="{43C9529A-8CE6-4B77-82EA-42649FC4C736}" dt="2020-04-17T16:29:46.230" v="463" actId="21"/>
          <ac:spMkLst>
            <pc:docMk/>
            <pc:sldMk cId="3777599502" sldId="597"/>
            <ac:spMk id="7" creationId="{00000000-0000-0000-0000-000000000000}"/>
          </ac:spMkLst>
        </pc:spChg>
        <pc:spChg chg="add del">
          <ac:chgData name="Lori Mason" userId="782fdb5e-c6e0-42a8-b411-f056894096e3" providerId="ADAL" clId="{43C9529A-8CE6-4B77-82EA-42649FC4C736}" dt="2020-04-17T16:29:56.199" v="467" actId="21"/>
          <ac:spMkLst>
            <pc:docMk/>
            <pc:sldMk cId="3777599502" sldId="597"/>
            <ac:spMk id="9" creationId="{79AC9CFA-61D1-48C4-8E0A-3E723BC4B7B6}"/>
          </ac:spMkLst>
        </pc:spChg>
        <pc:spChg chg="add del">
          <ac:chgData name="Lori Mason" userId="782fdb5e-c6e0-42a8-b411-f056894096e3" providerId="ADAL" clId="{43C9529A-8CE6-4B77-82EA-42649FC4C736}" dt="2020-04-17T16:30:02.790" v="469" actId="478"/>
          <ac:spMkLst>
            <pc:docMk/>
            <pc:sldMk cId="3777599502" sldId="597"/>
            <ac:spMk id="10" creationId="{8AFA5304-EA29-4978-919E-A7F20ADFB021}"/>
          </ac:spMkLst>
        </pc:spChg>
      </pc:sldChg>
      <pc:sldChg chg="modSp modNotesTx">
        <pc:chgData name="Lori Mason" userId="782fdb5e-c6e0-42a8-b411-f056894096e3" providerId="ADAL" clId="{43C9529A-8CE6-4B77-82EA-42649FC4C736}" dt="2020-04-21T14:51:03.835" v="2300" actId="20577"/>
        <pc:sldMkLst>
          <pc:docMk/>
          <pc:sldMk cId="225895546" sldId="598"/>
        </pc:sldMkLst>
        <pc:graphicFrameChg chg="mod">
          <ac:chgData name="Lori Mason" userId="782fdb5e-c6e0-42a8-b411-f056894096e3" providerId="ADAL" clId="{43C9529A-8CE6-4B77-82EA-42649FC4C736}" dt="2020-04-21T14:49:33.525" v="2127" actId="20577"/>
          <ac:graphicFrameMkLst>
            <pc:docMk/>
            <pc:sldMk cId="225895546" sldId="598"/>
            <ac:graphicFrameMk id="12" creationId="{58E0B549-CE18-4C74-A469-A928186B0DEB}"/>
          </ac:graphicFrameMkLst>
        </pc:graphicFrameChg>
      </pc:sldChg>
      <pc:sldChg chg="modSp modNotesTx">
        <pc:chgData name="Lori Mason" userId="782fdb5e-c6e0-42a8-b411-f056894096e3" providerId="ADAL" clId="{43C9529A-8CE6-4B77-82EA-42649FC4C736}" dt="2020-04-17T16:21:06.430" v="309" actId="20577"/>
        <pc:sldMkLst>
          <pc:docMk/>
          <pc:sldMk cId="2539326696" sldId="599"/>
        </pc:sldMkLst>
        <pc:spChg chg="mod">
          <ac:chgData name="Lori Mason" userId="782fdb5e-c6e0-42a8-b411-f056894096e3" providerId="ADAL" clId="{43C9529A-8CE6-4B77-82EA-42649FC4C736}" dt="2020-04-17T16:19:43.548" v="30" actId="27636"/>
          <ac:spMkLst>
            <pc:docMk/>
            <pc:sldMk cId="2539326696" sldId="599"/>
            <ac:spMk id="13" creationId="{00000000-0000-0000-0000-000000000000}"/>
          </ac:spMkLst>
        </pc:spChg>
      </pc:sldChg>
      <pc:sldChg chg="del">
        <pc:chgData name="Lori Mason" userId="782fdb5e-c6e0-42a8-b411-f056894096e3" providerId="ADAL" clId="{43C9529A-8CE6-4B77-82EA-42649FC4C736}" dt="2020-04-21T14:54:08.984" v="2515" actId="47"/>
        <pc:sldMkLst>
          <pc:docMk/>
          <pc:sldMk cId="516268119" sldId="602"/>
        </pc:sldMkLst>
      </pc:sldChg>
      <pc:sldChg chg="modNotesTx">
        <pc:chgData name="Lori Mason" userId="782fdb5e-c6e0-42a8-b411-f056894096e3" providerId="ADAL" clId="{43C9529A-8CE6-4B77-82EA-42649FC4C736}" dt="2020-04-21T15:27:55.515" v="3294" actId="20577"/>
        <pc:sldMkLst>
          <pc:docMk/>
          <pc:sldMk cId="3355880862" sldId="604"/>
        </pc:sldMkLst>
      </pc:sldChg>
      <pc:sldChg chg="addSp delSp modSp modNotesTx">
        <pc:chgData name="Lori Mason" userId="782fdb5e-c6e0-42a8-b411-f056894096e3" providerId="ADAL" clId="{43C9529A-8CE6-4B77-82EA-42649FC4C736}" dt="2020-04-21T15:08:36.706" v="3035" actId="6549"/>
        <pc:sldMkLst>
          <pc:docMk/>
          <pc:sldMk cId="2977900644" sldId="605"/>
        </pc:sldMkLst>
        <pc:spChg chg="mod">
          <ac:chgData name="Lori Mason" userId="782fdb5e-c6e0-42a8-b411-f056894096e3" providerId="ADAL" clId="{43C9529A-8CE6-4B77-82EA-42649FC4C736}" dt="2020-04-21T15:03:42.111" v="2718" actId="1076"/>
          <ac:spMkLst>
            <pc:docMk/>
            <pc:sldMk cId="2977900644" sldId="605"/>
            <ac:spMk id="2" creationId="{00000000-0000-0000-0000-000000000000}"/>
          </ac:spMkLst>
        </pc:spChg>
        <pc:spChg chg="mod">
          <ac:chgData name="Lori Mason" userId="782fdb5e-c6e0-42a8-b411-f056894096e3" providerId="ADAL" clId="{43C9529A-8CE6-4B77-82EA-42649FC4C736}" dt="2020-04-21T15:07:57.624" v="3034" actId="20577"/>
          <ac:spMkLst>
            <pc:docMk/>
            <pc:sldMk cId="2977900644" sldId="605"/>
            <ac:spMk id="3" creationId="{56767793-0A57-44DC-9798-72921398CB2C}"/>
          </ac:spMkLst>
        </pc:spChg>
        <pc:spChg chg="add del mod">
          <ac:chgData name="Lori Mason" userId="782fdb5e-c6e0-42a8-b411-f056894096e3" providerId="ADAL" clId="{43C9529A-8CE6-4B77-82EA-42649FC4C736}" dt="2020-04-21T15:03:56.499" v="2744" actId="20577"/>
          <ac:spMkLst>
            <pc:docMk/>
            <pc:sldMk cId="2977900644" sldId="605"/>
            <ac:spMk id="13" creationId="{00000000-0000-0000-0000-000000000000}"/>
          </ac:spMkLst>
        </pc:spChg>
      </pc:sldChg>
      <pc:sldChg chg="modSp add ord modNotesTx">
        <pc:chgData name="Lori Mason" userId="782fdb5e-c6e0-42a8-b411-f056894096e3" providerId="ADAL" clId="{43C9529A-8CE6-4B77-82EA-42649FC4C736}" dt="2020-04-21T13:49:12.923" v="1748" actId="20577"/>
        <pc:sldMkLst>
          <pc:docMk/>
          <pc:sldMk cId="3506986523" sldId="606"/>
        </pc:sldMkLst>
        <pc:spChg chg="mod">
          <ac:chgData name="Lori Mason" userId="782fdb5e-c6e0-42a8-b411-f056894096e3" providerId="ADAL" clId="{43C9529A-8CE6-4B77-82EA-42649FC4C736}" dt="2020-04-21T13:48:53.939" v="1679" actId="20577"/>
          <ac:spMkLst>
            <pc:docMk/>
            <pc:sldMk cId="3506986523" sldId="606"/>
            <ac:spMk id="7" creationId="{00000000-0000-0000-0000-000000000000}"/>
          </ac:spMkLst>
        </pc:spChg>
        <pc:spChg chg="mod">
          <ac:chgData name="Lori Mason" userId="782fdb5e-c6e0-42a8-b411-f056894096e3" providerId="ADAL" clId="{43C9529A-8CE6-4B77-82EA-42649FC4C736}" dt="2020-04-21T13:47:45.236" v="1423" actId="14100"/>
          <ac:spMkLst>
            <pc:docMk/>
            <pc:sldMk cId="3506986523" sldId="606"/>
            <ac:spMk id="13" creationId="{00000000-0000-0000-0000-000000000000}"/>
          </ac:spMkLst>
        </pc:spChg>
      </pc:sldChg>
      <pc:sldChg chg="modSp add">
        <pc:chgData name="Lori Mason" userId="782fdb5e-c6e0-42a8-b411-f056894096e3" providerId="ADAL" clId="{43C9529A-8CE6-4B77-82EA-42649FC4C736}" dt="2020-04-21T15:27:25.614" v="3256" actId="20577"/>
        <pc:sldMkLst>
          <pc:docMk/>
          <pc:sldMk cId="3716683320" sldId="607"/>
        </pc:sldMkLst>
        <pc:spChg chg="mod">
          <ac:chgData name="Lori Mason" userId="782fdb5e-c6e0-42a8-b411-f056894096e3" providerId="ADAL" clId="{43C9529A-8CE6-4B77-82EA-42649FC4C736}" dt="2020-04-21T14:53:19.092" v="2514" actId="20577"/>
          <ac:spMkLst>
            <pc:docMk/>
            <pc:sldMk cId="3716683320" sldId="607"/>
            <ac:spMk id="7" creationId="{00000000-0000-0000-0000-000000000000}"/>
          </ac:spMkLst>
        </pc:spChg>
        <pc:spChg chg="mod">
          <ac:chgData name="Lori Mason" userId="782fdb5e-c6e0-42a8-b411-f056894096e3" providerId="ADAL" clId="{43C9529A-8CE6-4B77-82EA-42649FC4C736}" dt="2020-04-21T15:27:25.614" v="3256" actId="20577"/>
          <ac:spMkLst>
            <pc:docMk/>
            <pc:sldMk cId="3716683320" sldId="607"/>
            <ac:spMk id="10" creationId="{4F944C25-7CCA-41FD-8C4B-F82B6896E669}"/>
          </ac:spMkLst>
        </pc:spChg>
        <pc:spChg chg="mod">
          <ac:chgData name="Lori Mason" userId="782fdb5e-c6e0-42a8-b411-f056894096e3" providerId="ADAL" clId="{43C9529A-8CE6-4B77-82EA-42649FC4C736}" dt="2020-04-21T14:43:44.959" v="1930" actId="5793"/>
          <ac:spMkLst>
            <pc:docMk/>
            <pc:sldMk cId="3716683320" sldId="607"/>
            <ac:spMk id="13" creationId="{00000000-0000-0000-0000-000000000000}"/>
          </ac:spMkLst>
        </pc:spChg>
        <pc:picChg chg="mod">
          <ac:chgData name="Lori Mason" userId="782fdb5e-c6e0-42a8-b411-f056894096e3" providerId="ADAL" clId="{43C9529A-8CE6-4B77-82EA-42649FC4C736}" dt="2020-04-21T14:51:22.865" v="2302" actId="1076"/>
          <ac:picMkLst>
            <pc:docMk/>
            <pc:sldMk cId="3716683320" sldId="607"/>
            <ac:picMk id="11" creationId="{EC50A8B7-99B9-466A-A11F-608EBD4D380C}"/>
          </ac:picMkLst>
        </pc:picChg>
      </pc:sldChg>
    </pc:docChg>
  </pc:docChgLst>
  <pc:docChgLst>
    <pc:chgData name="Stanley Currier" userId="S::scurrier@irex.org::62b8aaa8-5ce6-4197-b882-9703622d5d75" providerId="AD" clId="Web-{69FA6AA3-A55D-39AA-E5BA-3AF64454F9FE}"/>
    <pc:docChg chg="modSld">
      <pc:chgData name="Stanley Currier" userId="S::scurrier@irex.org::62b8aaa8-5ce6-4197-b882-9703622d5d75" providerId="AD" clId="Web-{69FA6AA3-A55D-39AA-E5BA-3AF64454F9FE}" dt="2020-04-16T00:45:00.493" v="1" actId="1076"/>
      <pc:docMkLst>
        <pc:docMk/>
      </pc:docMkLst>
      <pc:sldChg chg="delSp">
        <pc:chgData name="Stanley Currier" userId="S::scurrier@irex.org::62b8aaa8-5ce6-4197-b882-9703622d5d75" providerId="AD" clId="Web-{69FA6AA3-A55D-39AA-E5BA-3AF64454F9FE}" dt="2020-04-16T00:43:39.272" v="0"/>
        <pc:sldMkLst>
          <pc:docMk/>
          <pc:sldMk cId="225895546" sldId="598"/>
        </pc:sldMkLst>
        <pc:picChg chg="del">
          <ac:chgData name="Stanley Currier" userId="S::scurrier@irex.org::62b8aaa8-5ce6-4197-b882-9703622d5d75" providerId="AD" clId="Web-{69FA6AA3-A55D-39AA-E5BA-3AF64454F9FE}" dt="2020-04-16T00:43:39.272" v="0"/>
          <ac:picMkLst>
            <pc:docMk/>
            <pc:sldMk cId="225895546" sldId="598"/>
            <ac:picMk id="9" creationId="{9C4BCE33-DD60-4245-A65E-BC383AA7FE86}"/>
          </ac:picMkLst>
        </pc:picChg>
      </pc:sldChg>
      <pc:sldChg chg="modSp">
        <pc:chgData name="Stanley Currier" userId="S::scurrier@irex.org::62b8aaa8-5ce6-4197-b882-9703622d5d75" providerId="AD" clId="Web-{69FA6AA3-A55D-39AA-E5BA-3AF64454F9FE}" dt="2020-04-16T00:45:00.493" v="1" actId="1076"/>
        <pc:sldMkLst>
          <pc:docMk/>
          <pc:sldMk cId="2977900644" sldId="605"/>
        </pc:sldMkLst>
        <pc:spChg chg="mod">
          <ac:chgData name="Stanley Currier" userId="S::scurrier@irex.org::62b8aaa8-5ce6-4197-b882-9703622d5d75" providerId="AD" clId="Web-{69FA6AA3-A55D-39AA-E5BA-3AF64454F9FE}" dt="2020-04-16T00:45:00.493" v="1" actId="1076"/>
          <ac:spMkLst>
            <pc:docMk/>
            <pc:sldMk cId="2977900644" sldId="605"/>
            <ac:spMk id="13" creationId="{00000000-0000-0000-0000-000000000000}"/>
          </ac:spMkLst>
        </pc:spChg>
      </pc:sldChg>
    </pc:docChg>
  </pc:docChgLst>
  <pc:docChgLst>
    <pc:chgData name="Stanley Currier" userId="S::scurrier@irex.org::62b8aaa8-5ce6-4197-b882-9703622d5d75" providerId="AD" clId="Web-{6C6C1F89-23AF-85CD-DE0F-C1EB8A573E1E}"/>
    <pc:docChg chg="">
      <pc:chgData name="Stanley Currier" userId="S::scurrier@irex.org::62b8aaa8-5ce6-4197-b882-9703622d5d75" providerId="AD" clId="Web-{6C6C1F89-23AF-85CD-DE0F-C1EB8A573E1E}" dt="2020-04-21T15:53:11.960" v="0"/>
      <pc:docMkLst>
        <pc:docMk/>
      </pc:docMkLst>
      <pc:sldChg chg="addCm">
        <pc:chgData name="Stanley Currier" userId="S::scurrier@irex.org::62b8aaa8-5ce6-4197-b882-9703622d5d75" providerId="AD" clId="Web-{6C6C1F89-23AF-85CD-DE0F-C1EB8A573E1E}" dt="2020-04-21T15:53:11.960" v="0"/>
        <pc:sldMkLst>
          <pc:docMk/>
          <pc:sldMk cId="2952599404" sldId="576"/>
        </pc:sldMkLst>
      </pc:sldChg>
    </pc:docChg>
  </pc:docChgLst>
  <pc:docChgLst>
    <pc:chgData name="Lori Mason" userId="S::lmason@irex.org::782fdb5e-c6e0-42a8-b411-f056894096e3" providerId="AD" clId="Web-{2402560D-0DDB-A850-899E-2B15C7EC4721}"/>
    <pc:docChg chg="sldOrd">
      <pc:chgData name="Lori Mason" userId="S::lmason@irex.org::782fdb5e-c6e0-42a8-b411-f056894096e3" providerId="AD" clId="Web-{2402560D-0DDB-A850-899E-2B15C7EC4721}" dt="2020-04-21T15:55:46.422" v="1"/>
      <pc:docMkLst>
        <pc:docMk/>
      </pc:docMkLst>
      <pc:sldChg chg="ord">
        <pc:chgData name="Lori Mason" userId="S::lmason@irex.org::782fdb5e-c6e0-42a8-b411-f056894096e3" providerId="AD" clId="Web-{2402560D-0DDB-A850-899E-2B15C7EC4721}" dt="2020-04-21T15:55:46.422" v="1"/>
        <pc:sldMkLst>
          <pc:docMk/>
          <pc:sldMk cId="1069276463" sldId="594"/>
        </pc:sldMkLst>
      </pc:sldChg>
    </pc:docChg>
  </pc:docChgLst>
  <pc:docChgLst>
    <pc:chgData name="Stanley Currier" userId="62b8aaa8-5ce6-4197-b882-9703622d5d75" providerId="ADAL" clId="{7A256C59-A400-4444-A1DC-554567F3A3F0}"/>
    <pc:docChg chg="undo custSel addSld delSld modSld sldOrd modSection">
      <pc:chgData name="Stanley Currier" userId="62b8aaa8-5ce6-4197-b882-9703622d5d75" providerId="ADAL" clId="{7A256C59-A400-4444-A1DC-554567F3A3F0}" dt="2020-04-15T22:38:13.313" v="13263" actId="20577"/>
      <pc:docMkLst>
        <pc:docMk/>
      </pc:docMkLst>
      <pc:sldChg chg="modSp">
        <pc:chgData name="Stanley Currier" userId="62b8aaa8-5ce6-4197-b882-9703622d5d75" providerId="ADAL" clId="{7A256C59-A400-4444-A1DC-554567F3A3F0}" dt="2020-04-15T22:26:22.957" v="12866" actId="20577"/>
        <pc:sldMkLst>
          <pc:docMk/>
          <pc:sldMk cId="1864413900" sldId="565"/>
        </pc:sldMkLst>
        <pc:spChg chg="mod">
          <ac:chgData name="Stanley Currier" userId="62b8aaa8-5ce6-4197-b882-9703622d5d75" providerId="ADAL" clId="{7A256C59-A400-4444-A1DC-554567F3A3F0}" dt="2020-04-15T22:26:22.957" v="12866" actId="20577"/>
          <ac:spMkLst>
            <pc:docMk/>
            <pc:sldMk cId="1864413900" sldId="565"/>
            <ac:spMk id="18" creationId="{00000000-0000-0000-0000-000000000000}"/>
          </ac:spMkLst>
        </pc:spChg>
      </pc:sldChg>
      <pc:sldChg chg="modSp add del ord">
        <pc:chgData name="Stanley Currier" userId="62b8aaa8-5ce6-4197-b882-9703622d5d75" providerId="ADAL" clId="{7A256C59-A400-4444-A1DC-554567F3A3F0}" dt="2020-04-15T22:15:09.587" v="12188" actId="47"/>
        <pc:sldMkLst>
          <pc:docMk/>
          <pc:sldMk cId="2952599404" sldId="576"/>
        </pc:sldMkLst>
        <pc:spChg chg="mod">
          <ac:chgData name="Stanley Currier" userId="62b8aaa8-5ce6-4197-b882-9703622d5d75" providerId="ADAL" clId="{7A256C59-A400-4444-A1DC-554567F3A3F0}" dt="2020-04-14T21:26:31.294" v="1682" actId="14100"/>
          <ac:spMkLst>
            <pc:docMk/>
            <pc:sldMk cId="2952599404" sldId="576"/>
            <ac:spMk id="7" creationId="{00000000-0000-0000-0000-000000000000}"/>
          </ac:spMkLst>
        </pc:spChg>
      </pc:sldChg>
      <pc:sldChg chg="addSp delSp modSp ord">
        <pc:chgData name="Stanley Currier" userId="62b8aaa8-5ce6-4197-b882-9703622d5d75" providerId="ADAL" clId="{7A256C59-A400-4444-A1DC-554567F3A3F0}" dt="2020-04-15T22:19:55.767" v="12497" actId="20577"/>
        <pc:sldMkLst>
          <pc:docMk/>
          <pc:sldMk cId="1471237910" sldId="577"/>
        </pc:sldMkLst>
        <pc:spChg chg="add del mod">
          <ac:chgData name="Stanley Currier" userId="62b8aaa8-5ce6-4197-b882-9703622d5d75" providerId="ADAL" clId="{7A256C59-A400-4444-A1DC-554567F3A3F0}" dt="2020-04-15T21:28:57.948" v="9844"/>
          <ac:spMkLst>
            <pc:docMk/>
            <pc:sldMk cId="1471237910" sldId="577"/>
            <ac:spMk id="3" creationId="{2460C405-626A-43BA-969B-6A44B031F42C}"/>
          </ac:spMkLst>
        </pc:spChg>
        <pc:spChg chg="add del mod">
          <ac:chgData name="Stanley Currier" userId="62b8aaa8-5ce6-4197-b882-9703622d5d75" providerId="ADAL" clId="{7A256C59-A400-4444-A1DC-554567F3A3F0}" dt="2020-04-15T21:42:26.938" v="10740" actId="14100"/>
          <ac:spMkLst>
            <pc:docMk/>
            <pc:sldMk cId="1471237910" sldId="577"/>
            <ac:spMk id="4" creationId="{490628B6-7328-405C-9660-DDF317583EAB}"/>
          </ac:spMkLst>
        </pc:spChg>
        <pc:spChg chg="del mod">
          <ac:chgData name="Stanley Currier" userId="62b8aaa8-5ce6-4197-b882-9703622d5d75" providerId="ADAL" clId="{7A256C59-A400-4444-A1DC-554567F3A3F0}" dt="2020-04-15T21:28:17.906" v="9841"/>
          <ac:spMkLst>
            <pc:docMk/>
            <pc:sldMk cId="1471237910" sldId="577"/>
            <ac:spMk id="7" creationId="{00000000-0000-0000-0000-000000000000}"/>
          </ac:spMkLst>
        </pc:spChg>
        <pc:spChg chg="mod">
          <ac:chgData name="Stanley Currier" userId="62b8aaa8-5ce6-4197-b882-9703622d5d75" providerId="ADAL" clId="{7A256C59-A400-4444-A1DC-554567F3A3F0}" dt="2020-04-15T22:19:55.767" v="12497" actId="20577"/>
          <ac:spMkLst>
            <pc:docMk/>
            <pc:sldMk cId="1471237910" sldId="577"/>
            <ac:spMk id="13" creationId="{00000000-0000-0000-0000-000000000000}"/>
          </ac:spMkLst>
        </pc:spChg>
        <pc:grpChg chg="add mod">
          <ac:chgData name="Stanley Currier" userId="62b8aaa8-5ce6-4197-b882-9703622d5d75" providerId="ADAL" clId="{7A256C59-A400-4444-A1DC-554567F3A3F0}" dt="2020-04-15T21:43:27.855" v="10747" actId="1076"/>
          <ac:grpSpMkLst>
            <pc:docMk/>
            <pc:sldMk cId="1471237910" sldId="577"/>
            <ac:grpSpMk id="12" creationId="{7AE94FCE-7F19-4CBA-90CD-05B6E7025BFD}"/>
          </ac:grpSpMkLst>
        </pc:grpChg>
        <pc:graphicFrameChg chg="add del mod">
          <ac:chgData name="Stanley Currier" userId="62b8aaa8-5ce6-4197-b882-9703622d5d75" providerId="ADAL" clId="{7A256C59-A400-4444-A1DC-554567F3A3F0}" dt="2020-04-15T21:38:01.318" v="10682" actId="12084"/>
          <ac:graphicFrameMkLst>
            <pc:docMk/>
            <pc:sldMk cId="1471237910" sldId="577"/>
            <ac:graphicFrameMk id="5" creationId="{863AEE34-A2A8-4E15-B420-57F4C2ACFD4A}"/>
          </ac:graphicFrameMkLst>
        </pc:graphicFrameChg>
        <pc:graphicFrameChg chg="add del mod">
          <ac:chgData name="Stanley Currier" userId="62b8aaa8-5ce6-4197-b882-9703622d5d75" providerId="ADAL" clId="{7A256C59-A400-4444-A1DC-554567F3A3F0}" dt="2020-04-15T21:40:20.921" v="10698" actId="478"/>
          <ac:graphicFrameMkLst>
            <pc:docMk/>
            <pc:sldMk cId="1471237910" sldId="577"/>
            <ac:graphicFrameMk id="6" creationId="{63F1A220-7304-41E7-8632-ADE06509DC1B}"/>
          </ac:graphicFrameMkLst>
        </pc:graphicFrameChg>
        <pc:graphicFrameChg chg="add del mod">
          <ac:chgData name="Stanley Currier" userId="62b8aaa8-5ce6-4197-b882-9703622d5d75" providerId="ADAL" clId="{7A256C59-A400-4444-A1DC-554567F3A3F0}" dt="2020-04-15T21:41:23.345" v="10700" actId="478"/>
          <ac:graphicFrameMkLst>
            <pc:docMk/>
            <pc:sldMk cId="1471237910" sldId="577"/>
            <ac:graphicFrameMk id="10" creationId="{77258671-7A5A-4ECB-86E2-421160D04254}"/>
          </ac:graphicFrameMkLst>
        </pc:graphicFrameChg>
      </pc:sldChg>
      <pc:sldChg chg="modSp">
        <pc:chgData name="Stanley Currier" userId="62b8aaa8-5ce6-4197-b882-9703622d5d75" providerId="ADAL" clId="{7A256C59-A400-4444-A1DC-554567F3A3F0}" dt="2020-04-15T22:07:28.835" v="11851" actId="20577"/>
        <pc:sldMkLst>
          <pc:docMk/>
          <pc:sldMk cId="3537037126" sldId="582"/>
        </pc:sldMkLst>
        <pc:spChg chg="mod">
          <ac:chgData name="Stanley Currier" userId="62b8aaa8-5ce6-4197-b882-9703622d5d75" providerId="ADAL" clId="{7A256C59-A400-4444-A1DC-554567F3A3F0}" dt="2020-04-14T00:26:24.991" v="41" actId="20577"/>
          <ac:spMkLst>
            <pc:docMk/>
            <pc:sldMk cId="3537037126" sldId="582"/>
            <ac:spMk id="7" creationId="{00000000-0000-0000-0000-000000000000}"/>
          </ac:spMkLst>
        </pc:spChg>
        <pc:spChg chg="mod">
          <ac:chgData name="Stanley Currier" userId="62b8aaa8-5ce6-4197-b882-9703622d5d75" providerId="ADAL" clId="{7A256C59-A400-4444-A1DC-554567F3A3F0}" dt="2020-04-15T22:07:28.835" v="11851" actId="20577"/>
          <ac:spMkLst>
            <pc:docMk/>
            <pc:sldMk cId="3537037126" sldId="582"/>
            <ac:spMk id="9" creationId="{00000000-0000-0000-0000-000000000000}"/>
          </ac:spMkLst>
        </pc:spChg>
      </pc:sldChg>
      <pc:sldChg chg="addSp delSp modSp">
        <pc:chgData name="Stanley Currier" userId="62b8aaa8-5ce6-4197-b882-9703622d5d75" providerId="ADAL" clId="{7A256C59-A400-4444-A1DC-554567F3A3F0}" dt="2020-04-15T20:36:26.603" v="8246" actId="20577"/>
        <pc:sldMkLst>
          <pc:docMk/>
          <pc:sldMk cId="4282444340" sldId="587"/>
        </pc:sldMkLst>
        <pc:spChg chg="add del mod">
          <ac:chgData name="Stanley Currier" userId="62b8aaa8-5ce6-4197-b882-9703622d5d75" providerId="ADAL" clId="{7A256C59-A400-4444-A1DC-554567F3A3F0}" dt="2020-04-15T16:28:00.533" v="2604"/>
          <ac:spMkLst>
            <pc:docMk/>
            <pc:sldMk cId="4282444340" sldId="587"/>
            <ac:spMk id="2" creationId="{5664585B-D896-45D7-A1AE-728F71C476B9}"/>
          </ac:spMkLst>
        </pc:spChg>
        <pc:spChg chg="add del mod">
          <ac:chgData name="Stanley Currier" userId="62b8aaa8-5ce6-4197-b882-9703622d5d75" providerId="ADAL" clId="{7A256C59-A400-4444-A1DC-554567F3A3F0}" dt="2020-04-15T16:31:46.847" v="2749" actId="12084"/>
          <ac:spMkLst>
            <pc:docMk/>
            <pc:sldMk cId="4282444340" sldId="587"/>
            <ac:spMk id="3" creationId="{D87DCC15-AB18-4CA5-A244-1F5A40B1B434}"/>
          </ac:spMkLst>
        </pc:spChg>
        <pc:spChg chg="add del mod">
          <ac:chgData name="Stanley Currier" userId="62b8aaa8-5ce6-4197-b882-9703622d5d75" providerId="ADAL" clId="{7A256C59-A400-4444-A1DC-554567F3A3F0}" dt="2020-04-15T16:38:17.508" v="2944" actId="12084"/>
          <ac:spMkLst>
            <pc:docMk/>
            <pc:sldMk cId="4282444340" sldId="587"/>
            <ac:spMk id="6" creationId="{07EE0772-B27A-4E74-B5D5-25E3A92159A4}"/>
          </ac:spMkLst>
        </pc:spChg>
        <pc:spChg chg="mod">
          <ac:chgData name="Stanley Currier" userId="62b8aaa8-5ce6-4197-b882-9703622d5d75" providerId="ADAL" clId="{7A256C59-A400-4444-A1DC-554567F3A3F0}" dt="2020-04-15T16:39:35.928" v="2983" actId="20577"/>
          <ac:spMkLst>
            <pc:docMk/>
            <pc:sldMk cId="4282444340" sldId="587"/>
            <ac:spMk id="7" creationId="{00000000-0000-0000-0000-000000000000}"/>
          </ac:spMkLst>
        </pc:spChg>
        <pc:spChg chg="add del">
          <ac:chgData name="Stanley Currier" userId="62b8aaa8-5ce6-4197-b882-9703622d5d75" providerId="ADAL" clId="{7A256C59-A400-4444-A1DC-554567F3A3F0}" dt="2020-04-15T16:37:17.165" v="2938"/>
          <ac:spMkLst>
            <pc:docMk/>
            <pc:sldMk cId="4282444340" sldId="587"/>
            <ac:spMk id="9" creationId="{8DACDDA9-3D34-4774-916F-A1EE54BD7769}"/>
          </ac:spMkLst>
        </pc:spChg>
        <pc:spChg chg="add">
          <ac:chgData name="Stanley Currier" userId="62b8aaa8-5ce6-4197-b882-9703622d5d75" providerId="ADAL" clId="{7A256C59-A400-4444-A1DC-554567F3A3F0}" dt="2020-04-15T16:37:17.180" v="2939"/>
          <ac:spMkLst>
            <pc:docMk/>
            <pc:sldMk cId="4282444340" sldId="587"/>
            <ac:spMk id="10" creationId="{C43D78EC-D2E5-43AE-A67B-62639C5C8368}"/>
          </ac:spMkLst>
        </pc:spChg>
        <pc:spChg chg="mod">
          <ac:chgData name="Stanley Currier" userId="62b8aaa8-5ce6-4197-b882-9703622d5d75" providerId="ADAL" clId="{7A256C59-A400-4444-A1DC-554567F3A3F0}" dt="2020-04-15T20:36:26.603" v="8246" actId="20577"/>
          <ac:spMkLst>
            <pc:docMk/>
            <pc:sldMk cId="4282444340" sldId="587"/>
            <ac:spMk id="13" creationId="{00000000-0000-0000-0000-000000000000}"/>
          </ac:spMkLst>
        </pc:spChg>
        <pc:graphicFrameChg chg="add del mod">
          <ac:chgData name="Stanley Currier" userId="62b8aaa8-5ce6-4197-b882-9703622d5d75" providerId="ADAL" clId="{7A256C59-A400-4444-A1DC-554567F3A3F0}" dt="2020-04-15T16:33:39.010" v="2906" actId="478"/>
          <ac:graphicFrameMkLst>
            <pc:docMk/>
            <pc:sldMk cId="4282444340" sldId="587"/>
            <ac:graphicFrameMk id="4" creationId="{68BD68D1-103B-4CB7-B2B2-469A81BA5A6F}"/>
          </ac:graphicFrameMkLst>
        </pc:graphicFrameChg>
        <pc:graphicFrameChg chg="add mod">
          <ac:chgData name="Stanley Currier" userId="62b8aaa8-5ce6-4197-b882-9703622d5d75" providerId="ADAL" clId="{7A256C59-A400-4444-A1DC-554567F3A3F0}" dt="2020-04-15T16:39:43.401" v="2984" actId="14100"/>
          <ac:graphicFrameMkLst>
            <pc:docMk/>
            <pc:sldMk cId="4282444340" sldId="587"/>
            <ac:graphicFrameMk id="11" creationId="{D5268A83-11FA-44A7-8A92-B4D2AD624D1E}"/>
          </ac:graphicFrameMkLst>
        </pc:graphicFrameChg>
        <pc:picChg chg="add del mod">
          <ac:chgData name="Stanley Currier" userId="62b8aaa8-5ce6-4197-b882-9703622d5d75" providerId="ADAL" clId="{7A256C59-A400-4444-A1DC-554567F3A3F0}" dt="2020-04-15T16:37:18.643" v="2940" actId="478"/>
          <ac:picMkLst>
            <pc:docMk/>
            <pc:sldMk cId="4282444340" sldId="587"/>
            <ac:picMk id="1026" creationId="{39D96E20-60E1-4465-BB8D-F4CCC8D20BA3}"/>
          </ac:picMkLst>
        </pc:picChg>
        <pc:picChg chg="add mod">
          <ac:chgData name="Stanley Currier" userId="62b8aaa8-5ce6-4197-b882-9703622d5d75" providerId="ADAL" clId="{7A256C59-A400-4444-A1DC-554567F3A3F0}" dt="2020-04-15T16:39:52.422" v="2988" actId="1076"/>
          <ac:picMkLst>
            <pc:docMk/>
            <pc:sldMk cId="4282444340" sldId="587"/>
            <ac:picMk id="1028" creationId="{C3218FE3-490F-4CAB-A697-4B4E843D0449}"/>
          </ac:picMkLst>
        </pc:picChg>
      </pc:sldChg>
      <pc:sldChg chg="modSp ord">
        <pc:chgData name="Stanley Currier" userId="62b8aaa8-5ce6-4197-b882-9703622d5d75" providerId="ADAL" clId="{7A256C59-A400-4444-A1DC-554567F3A3F0}" dt="2020-04-15T22:08:41.235" v="11980" actId="20577"/>
        <pc:sldMkLst>
          <pc:docMk/>
          <pc:sldMk cId="1610142101" sldId="588"/>
        </pc:sldMkLst>
        <pc:spChg chg="mod">
          <ac:chgData name="Stanley Currier" userId="62b8aaa8-5ce6-4197-b882-9703622d5d75" providerId="ADAL" clId="{7A256C59-A400-4444-A1DC-554567F3A3F0}" dt="2020-04-15T22:08:41.235" v="11980" actId="20577"/>
          <ac:spMkLst>
            <pc:docMk/>
            <pc:sldMk cId="1610142101" sldId="588"/>
            <ac:spMk id="7" creationId="{00000000-0000-0000-0000-000000000000}"/>
          </ac:spMkLst>
        </pc:spChg>
        <pc:spChg chg="mod">
          <ac:chgData name="Stanley Currier" userId="62b8aaa8-5ce6-4197-b882-9703622d5d75" providerId="ADAL" clId="{7A256C59-A400-4444-A1DC-554567F3A3F0}" dt="2020-04-14T00:29:30.669" v="176" actId="20577"/>
          <ac:spMkLst>
            <pc:docMk/>
            <pc:sldMk cId="1610142101" sldId="588"/>
            <ac:spMk id="13" creationId="{00000000-0000-0000-0000-000000000000}"/>
          </ac:spMkLst>
        </pc:spChg>
      </pc:sldChg>
      <pc:sldChg chg="modSp">
        <pc:chgData name="Stanley Currier" userId="62b8aaa8-5ce6-4197-b882-9703622d5d75" providerId="ADAL" clId="{7A256C59-A400-4444-A1DC-554567F3A3F0}" dt="2020-04-14T21:21:00.982" v="1632" actId="20577"/>
        <pc:sldMkLst>
          <pc:docMk/>
          <pc:sldMk cId="907238957" sldId="589"/>
        </pc:sldMkLst>
        <pc:spChg chg="mod">
          <ac:chgData name="Stanley Currier" userId="62b8aaa8-5ce6-4197-b882-9703622d5d75" providerId="ADAL" clId="{7A256C59-A400-4444-A1DC-554567F3A3F0}" dt="2020-04-14T21:21:00.982" v="1632" actId="20577"/>
          <ac:spMkLst>
            <pc:docMk/>
            <pc:sldMk cId="907238957" sldId="589"/>
            <ac:spMk id="7" creationId="{00000000-0000-0000-0000-000000000000}"/>
          </ac:spMkLst>
        </pc:spChg>
      </pc:sldChg>
      <pc:sldChg chg="modSp ord modNotesTx">
        <pc:chgData name="Stanley Currier" userId="62b8aaa8-5ce6-4197-b882-9703622d5d75" providerId="ADAL" clId="{7A256C59-A400-4444-A1DC-554567F3A3F0}" dt="2020-04-15T22:07:12.886" v="11844" actId="20577"/>
        <pc:sldMkLst>
          <pc:docMk/>
          <pc:sldMk cId="2098002017" sldId="590"/>
        </pc:sldMkLst>
        <pc:spChg chg="mod">
          <ac:chgData name="Stanley Currier" userId="62b8aaa8-5ce6-4197-b882-9703622d5d75" providerId="ADAL" clId="{7A256C59-A400-4444-A1DC-554567F3A3F0}" dt="2020-04-15T22:00:21.865" v="11231" actId="20577"/>
          <ac:spMkLst>
            <pc:docMk/>
            <pc:sldMk cId="2098002017" sldId="590"/>
            <ac:spMk id="7" creationId="{00000000-0000-0000-0000-000000000000}"/>
          </ac:spMkLst>
        </pc:spChg>
        <pc:spChg chg="mod">
          <ac:chgData name="Stanley Currier" userId="62b8aaa8-5ce6-4197-b882-9703622d5d75" providerId="ADAL" clId="{7A256C59-A400-4444-A1DC-554567F3A3F0}" dt="2020-04-15T22:07:12.886" v="11844" actId="20577"/>
          <ac:spMkLst>
            <pc:docMk/>
            <pc:sldMk cId="2098002017" sldId="590"/>
            <ac:spMk id="13" creationId="{00000000-0000-0000-0000-000000000000}"/>
          </ac:spMkLst>
        </pc:spChg>
      </pc:sldChg>
      <pc:sldChg chg="addSp delSp modSp add modNotesTx">
        <pc:chgData name="Stanley Currier" userId="62b8aaa8-5ce6-4197-b882-9703622d5d75" providerId="ADAL" clId="{7A256C59-A400-4444-A1DC-554567F3A3F0}" dt="2020-04-15T22:38:13.313" v="13263" actId="20577"/>
        <pc:sldMkLst>
          <pc:docMk/>
          <pc:sldMk cId="1836764588" sldId="591"/>
        </pc:sldMkLst>
        <pc:spChg chg="add del mod">
          <ac:chgData name="Stanley Currier" userId="62b8aaa8-5ce6-4197-b882-9703622d5d75" providerId="ADAL" clId="{7A256C59-A400-4444-A1DC-554567F3A3F0}" dt="2020-04-15T22:38:13.313" v="13263" actId="20577"/>
          <ac:spMkLst>
            <pc:docMk/>
            <pc:sldMk cId="1836764588" sldId="591"/>
            <ac:spMk id="7" creationId="{00000000-0000-0000-0000-000000000000}"/>
          </ac:spMkLst>
        </pc:spChg>
        <pc:spChg chg="mod">
          <ac:chgData name="Stanley Currier" userId="62b8aaa8-5ce6-4197-b882-9703622d5d75" providerId="ADAL" clId="{7A256C59-A400-4444-A1DC-554567F3A3F0}" dt="2020-04-14T00:30:50.186" v="271" actId="20577"/>
          <ac:spMkLst>
            <pc:docMk/>
            <pc:sldMk cId="1836764588" sldId="591"/>
            <ac:spMk id="13" creationId="{00000000-0000-0000-0000-000000000000}"/>
          </ac:spMkLst>
        </pc:spChg>
        <pc:graphicFrameChg chg="add del mod">
          <ac:chgData name="Stanley Currier" userId="62b8aaa8-5ce6-4197-b882-9703622d5d75" providerId="ADAL" clId="{7A256C59-A400-4444-A1DC-554567F3A3F0}" dt="2020-04-15T22:33:44.667" v="13163" actId="12084"/>
          <ac:graphicFrameMkLst>
            <pc:docMk/>
            <pc:sldMk cId="1836764588" sldId="591"/>
            <ac:graphicFrameMk id="2" creationId="{627A71C5-62C2-41BD-9D2B-B06E6BA83D98}"/>
          </ac:graphicFrameMkLst>
        </pc:graphicFrameChg>
        <pc:cxnChg chg="mod">
          <ac:chgData name="Stanley Currier" userId="62b8aaa8-5ce6-4197-b882-9703622d5d75" providerId="ADAL" clId="{7A256C59-A400-4444-A1DC-554567F3A3F0}" dt="2020-04-15T22:33:43.986" v="13162" actId="1076"/>
          <ac:cxnSpMkLst>
            <pc:docMk/>
            <pc:sldMk cId="1836764588" sldId="591"/>
            <ac:cxnSpMk id="5" creationId="{00000000-0000-0000-0000-000000000000}"/>
          </ac:cxnSpMkLst>
        </pc:cxnChg>
      </pc:sldChg>
      <pc:sldChg chg="addSp delSp modSp add ord modNotesTx">
        <pc:chgData name="Stanley Currier" userId="62b8aaa8-5ce6-4197-b882-9703622d5d75" providerId="ADAL" clId="{7A256C59-A400-4444-A1DC-554567F3A3F0}" dt="2020-04-15T22:34:23.933" v="13222" actId="20577"/>
        <pc:sldMkLst>
          <pc:docMk/>
          <pc:sldMk cId="514370684" sldId="592"/>
        </pc:sldMkLst>
        <pc:spChg chg="add mod">
          <ac:chgData name="Stanley Currier" userId="62b8aaa8-5ce6-4197-b882-9703622d5d75" providerId="ADAL" clId="{7A256C59-A400-4444-A1DC-554567F3A3F0}" dt="2020-04-15T22:34:23.933" v="13222" actId="20577"/>
          <ac:spMkLst>
            <pc:docMk/>
            <pc:sldMk cId="514370684" sldId="592"/>
            <ac:spMk id="4" creationId="{03D51346-3B25-4E54-97E1-8797597038D1}"/>
          </ac:spMkLst>
        </pc:spChg>
        <pc:spChg chg="add mod">
          <ac:chgData name="Stanley Currier" userId="62b8aaa8-5ce6-4197-b882-9703622d5d75" providerId="ADAL" clId="{7A256C59-A400-4444-A1DC-554567F3A3F0}" dt="2020-04-15T20:18:49.251" v="7239" actId="20577"/>
          <ac:spMkLst>
            <pc:docMk/>
            <pc:sldMk cId="514370684" sldId="592"/>
            <ac:spMk id="6" creationId="{405C8739-36CC-4E85-895F-BFE1ADD521DA}"/>
          </ac:spMkLst>
        </pc:spChg>
        <pc:spChg chg="mod">
          <ac:chgData name="Stanley Currier" userId="62b8aaa8-5ce6-4197-b882-9703622d5d75" providerId="ADAL" clId="{7A256C59-A400-4444-A1DC-554567F3A3F0}" dt="2020-04-14T20:57:00.258" v="552" actId="20577"/>
          <ac:spMkLst>
            <pc:docMk/>
            <pc:sldMk cId="514370684" sldId="592"/>
            <ac:spMk id="7" creationId="{00000000-0000-0000-0000-000000000000}"/>
          </ac:spMkLst>
        </pc:spChg>
        <pc:spChg chg="add del">
          <ac:chgData name="Stanley Currier" userId="62b8aaa8-5ce6-4197-b882-9703622d5d75" providerId="ADAL" clId="{7A256C59-A400-4444-A1DC-554567F3A3F0}" dt="2020-04-15T19:36:03.510" v="4649"/>
          <ac:spMkLst>
            <pc:docMk/>
            <pc:sldMk cId="514370684" sldId="592"/>
            <ac:spMk id="9" creationId="{72568D33-B6AD-42AC-BBD1-D07C51F3E38C}"/>
          </ac:spMkLst>
        </pc:spChg>
        <pc:spChg chg="add del">
          <ac:chgData name="Stanley Currier" userId="62b8aaa8-5ce6-4197-b882-9703622d5d75" providerId="ADAL" clId="{7A256C59-A400-4444-A1DC-554567F3A3F0}" dt="2020-04-15T19:36:05.699" v="4651" actId="478"/>
          <ac:spMkLst>
            <pc:docMk/>
            <pc:sldMk cId="514370684" sldId="592"/>
            <ac:spMk id="10" creationId="{2753565E-25A9-45F7-B387-ABEA1AF0DB5A}"/>
          </ac:spMkLst>
        </pc:spChg>
        <pc:spChg chg="add del">
          <ac:chgData name="Stanley Currier" userId="62b8aaa8-5ce6-4197-b882-9703622d5d75" providerId="ADAL" clId="{7A256C59-A400-4444-A1DC-554567F3A3F0}" dt="2020-04-15T19:36:32.214" v="4659"/>
          <ac:spMkLst>
            <pc:docMk/>
            <pc:sldMk cId="514370684" sldId="592"/>
            <ac:spMk id="11" creationId="{4D5F1232-5732-4D49-976E-8B7AFC4DB75A}"/>
          </ac:spMkLst>
        </pc:spChg>
        <pc:spChg chg="mod">
          <ac:chgData name="Stanley Currier" userId="62b8aaa8-5ce6-4197-b882-9703622d5d75" providerId="ADAL" clId="{7A256C59-A400-4444-A1DC-554567F3A3F0}" dt="2020-04-14T00:31:58.329" v="341" actId="255"/>
          <ac:spMkLst>
            <pc:docMk/>
            <pc:sldMk cId="514370684" sldId="592"/>
            <ac:spMk id="13" creationId="{00000000-0000-0000-0000-000000000000}"/>
          </ac:spMkLst>
        </pc:spChg>
        <pc:graphicFrameChg chg="add del mod modGraphic">
          <ac:chgData name="Stanley Currier" userId="62b8aaa8-5ce6-4197-b882-9703622d5d75" providerId="ADAL" clId="{7A256C59-A400-4444-A1DC-554567F3A3F0}" dt="2020-04-14T21:20:49.134" v="1631" actId="478"/>
          <ac:graphicFrameMkLst>
            <pc:docMk/>
            <pc:sldMk cId="514370684" sldId="592"/>
            <ac:graphicFrameMk id="2" creationId="{0BD93B7E-FC31-45A3-B0D5-BE2BBADE59A1}"/>
          </ac:graphicFrameMkLst>
        </pc:graphicFrameChg>
        <pc:picChg chg="add mod">
          <ac:chgData name="Stanley Currier" userId="62b8aaa8-5ce6-4197-b882-9703622d5d75" providerId="ADAL" clId="{7A256C59-A400-4444-A1DC-554567F3A3F0}" dt="2020-04-15T19:37:22.774" v="4663" actId="1076"/>
          <ac:picMkLst>
            <pc:docMk/>
            <pc:sldMk cId="514370684" sldId="592"/>
            <ac:picMk id="14" creationId="{69FB08E2-0EE1-4627-B584-994C69F789D7}"/>
          </ac:picMkLst>
        </pc:picChg>
      </pc:sldChg>
      <pc:sldChg chg="addSp modSp add ord modAnim modNotesTx">
        <pc:chgData name="Stanley Currier" userId="62b8aaa8-5ce6-4197-b882-9703622d5d75" providerId="ADAL" clId="{7A256C59-A400-4444-A1DC-554567F3A3F0}" dt="2020-04-15T21:26:15.680" v="9835" actId="20577"/>
        <pc:sldMkLst>
          <pc:docMk/>
          <pc:sldMk cId="1108780688" sldId="593"/>
        </pc:sldMkLst>
        <pc:spChg chg="mod">
          <ac:chgData name="Stanley Currier" userId="62b8aaa8-5ce6-4197-b882-9703622d5d75" providerId="ADAL" clId="{7A256C59-A400-4444-A1DC-554567F3A3F0}" dt="2020-04-15T21:26:15.680" v="9835" actId="20577"/>
          <ac:spMkLst>
            <pc:docMk/>
            <pc:sldMk cId="1108780688" sldId="593"/>
            <ac:spMk id="7" creationId="{00000000-0000-0000-0000-000000000000}"/>
          </ac:spMkLst>
        </pc:spChg>
        <pc:spChg chg="mod">
          <ac:chgData name="Stanley Currier" userId="62b8aaa8-5ce6-4197-b882-9703622d5d75" providerId="ADAL" clId="{7A256C59-A400-4444-A1DC-554567F3A3F0}" dt="2020-04-14T00:34:32.881" v="502" actId="27636"/>
          <ac:spMkLst>
            <pc:docMk/>
            <pc:sldMk cId="1108780688" sldId="593"/>
            <ac:spMk id="13" creationId="{00000000-0000-0000-0000-000000000000}"/>
          </ac:spMkLst>
        </pc:spChg>
        <pc:picChg chg="add mod">
          <ac:chgData name="Stanley Currier" userId="62b8aaa8-5ce6-4197-b882-9703622d5d75" providerId="ADAL" clId="{7A256C59-A400-4444-A1DC-554567F3A3F0}" dt="2020-04-15T21:25:34.472" v="9800" actId="1076"/>
          <ac:picMkLst>
            <pc:docMk/>
            <pc:sldMk cId="1108780688" sldId="593"/>
            <ac:picMk id="2" creationId="{AC47DE31-6493-41D5-896F-77B6A77B1A14}"/>
          </ac:picMkLst>
        </pc:picChg>
        <pc:cxnChg chg="mod">
          <ac:chgData name="Stanley Currier" userId="62b8aaa8-5ce6-4197-b882-9703622d5d75" providerId="ADAL" clId="{7A256C59-A400-4444-A1DC-554567F3A3F0}" dt="2020-04-14T00:34:11.002" v="497" actId="1076"/>
          <ac:cxnSpMkLst>
            <pc:docMk/>
            <pc:sldMk cId="1108780688" sldId="593"/>
            <ac:cxnSpMk id="5" creationId="{00000000-0000-0000-0000-000000000000}"/>
          </ac:cxnSpMkLst>
        </pc:cxnChg>
      </pc:sldChg>
      <pc:sldChg chg="addSp delSp modSp add modNotesTx">
        <pc:chgData name="Stanley Currier" userId="62b8aaa8-5ce6-4197-b882-9703622d5d75" providerId="ADAL" clId="{7A256C59-A400-4444-A1DC-554567F3A3F0}" dt="2020-04-15T22:05:30.155" v="11681" actId="20577"/>
        <pc:sldMkLst>
          <pc:docMk/>
          <pc:sldMk cId="1069276463" sldId="594"/>
        </pc:sldMkLst>
        <pc:spChg chg="del mod">
          <ac:chgData name="Stanley Currier" userId="62b8aaa8-5ce6-4197-b882-9703622d5d75" providerId="ADAL" clId="{7A256C59-A400-4444-A1DC-554567F3A3F0}" dt="2020-04-15T20:29:51.018" v="8229" actId="12084"/>
          <ac:spMkLst>
            <pc:docMk/>
            <pc:sldMk cId="1069276463" sldId="594"/>
            <ac:spMk id="7" creationId="{00000000-0000-0000-0000-000000000000}"/>
          </ac:spMkLst>
        </pc:spChg>
        <pc:spChg chg="mod">
          <ac:chgData name="Stanley Currier" userId="62b8aaa8-5ce6-4197-b882-9703622d5d75" providerId="ADAL" clId="{7A256C59-A400-4444-A1DC-554567F3A3F0}" dt="2020-04-14T00:32:30.355" v="391" actId="20577"/>
          <ac:spMkLst>
            <pc:docMk/>
            <pc:sldMk cId="1069276463" sldId="594"/>
            <ac:spMk id="13" creationId="{00000000-0000-0000-0000-000000000000}"/>
          </ac:spMkLst>
        </pc:spChg>
        <pc:graphicFrameChg chg="add mod">
          <ac:chgData name="Stanley Currier" userId="62b8aaa8-5ce6-4197-b882-9703622d5d75" providerId="ADAL" clId="{7A256C59-A400-4444-A1DC-554567F3A3F0}" dt="2020-04-15T22:05:30.155" v="11681" actId="20577"/>
          <ac:graphicFrameMkLst>
            <pc:docMk/>
            <pc:sldMk cId="1069276463" sldId="594"/>
            <ac:graphicFrameMk id="2" creationId="{C009CFBA-85B7-429E-AD3C-BF483E9BBA5F}"/>
          </ac:graphicFrameMkLst>
        </pc:graphicFrameChg>
      </pc:sldChg>
      <pc:sldChg chg="modSp add del modNotesTx">
        <pc:chgData name="Stanley Currier" userId="62b8aaa8-5ce6-4197-b882-9703622d5d75" providerId="ADAL" clId="{7A256C59-A400-4444-A1DC-554567F3A3F0}" dt="2020-04-15T21:17:19.825" v="9474" actId="2696"/>
        <pc:sldMkLst>
          <pc:docMk/>
          <pc:sldMk cId="3372159304" sldId="595"/>
        </pc:sldMkLst>
        <pc:spChg chg="mod">
          <ac:chgData name="Stanley Currier" userId="62b8aaa8-5ce6-4197-b882-9703622d5d75" providerId="ADAL" clId="{7A256C59-A400-4444-A1DC-554567F3A3F0}" dt="2020-04-15T21:05:00.582" v="9008" actId="20577"/>
          <ac:spMkLst>
            <pc:docMk/>
            <pc:sldMk cId="3372159304" sldId="595"/>
            <ac:spMk id="7" creationId="{00000000-0000-0000-0000-000000000000}"/>
          </ac:spMkLst>
        </pc:spChg>
        <pc:spChg chg="mod">
          <ac:chgData name="Stanley Currier" userId="62b8aaa8-5ce6-4197-b882-9703622d5d75" providerId="ADAL" clId="{7A256C59-A400-4444-A1DC-554567F3A3F0}" dt="2020-04-14T00:32:55.791" v="444" actId="27636"/>
          <ac:spMkLst>
            <pc:docMk/>
            <pc:sldMk cId="3372159304" sldId="595"/>
            <ac:spMk id="13" creationId="{00000000-0000-0000-0000-000000000000}"/>
          </ac:spMkLst>
        </pc:spChg>
      </pc:sldChg>
      <pc:sldChg chg="add del">
        <pc:chgData name="Stanley Currier" userId="62b8aaa8-5ce6-4197-b882-9703622d5d75" providerId="ADAL" clId="{7A256C59-A400-4444-A1DC-554567F3A3F0}" dt="2020-04-14T00:35:04.313" v="506" actId="47"/>
        <pc:sldMkLst>
          <pc:docMk/>
          <pc:sldMk cId="72872288" sldId="596"/>
        </pc:sldMkLst>
      </pc:sldChg>
      <pc:sldChg chg="modSp add ord modNotesTx">
        <pc:chgData name="Stanley Currier" userId="62b8aaa8-5ce6-4197-b882-9703622d5d75" providerId="ADAL" clId="{7A256C59-A400-4444-A1DC-554567F3A3F0}" dt="2020-04-15T19:46:44.983" v="5759" actId="207"/>
        <pc:sldMkLst>
          <pc:docMk/>
          <pc:sldMk cId="1778109940" sldId="596"/>
        </pc:sldMkLst>
        <pc:spChg chg="mod">
          <ac:chgData name="Stanley Currier" userId="62b8aaa8-5ce6-4197-b882-9703622d5d75" providerId="ADAL" clId="{7A256C59-A400-4444-A1DC-554567F3A3F0}" dt="2020-04-15T19:46:44.983" v="5759" actId="207"/>
          <ac:spMkLst>
            <pc:docMk/>
            <pc:sldMk cId="1778109940" sldId="596"/>
            <ac:spMk id="2" creationId="{00000000-0000-0000-0000-000000000000}"/>
          </ac:spMkLst>
        </pc:spChg>
        <pc:spChg chg="mod">
          <ac:chgData name="Stanley Currier" userId="62b8aaa8-5ce6-4197-b882-9703622d5d75" providerId="ADAL" clId="{7A256C59-A400-4444-A1DC-554567F3A3F0}" dt="2020-04-15T19:24:58.704" v="3408" actId="20577"/>
          <ac:spMkLst>
            <pc:docMk/>
            <pc:sldMk cId="1778109940" sldId="596"/>
            <ac:spMk id="7" creationId="{00000000-0000-0000-0000-000000000000}"/>
          </ac:spMkLst>
        </pc:spChg>
        <pc:spChg chg="mod">
          <ac:chgData name="Stanley Currier" userId="62b8aaa8-5ce6-4197-b882-9703622d5d75" providerId="ADAL" clId="{7A256C59-A400-4444-A1DC-554567F3A3F0}" dt="2020-04-15T16:41:38.275" v="3115" actId="20577"/>
          <ac:spMkLst>
            <pc:docMk/>
            <pc:sldMk cId="1778109940" sldId="596"/>
            <ac:spMk id="13" creationId="{00000000-0000-0000-0000-000000000000}"/>
          </ac:spMkLst>
        </pc:spChg>
      </pc:sldChg>
      <pc:sldChg chg="addSp modSp add ord modNotesTx">
        <pc:chgData name="Stanley Currier" userId="62b8aaa8-5ce6-4197-b882-9703622d5d75" providerId="ADAL" clId="{7A256C59-A400-4444-A1DC-554567F3A3F0}" dt="2020-04-15T22:34:59.985" v="13255" actId="20577"/>
        <pc:sldMkLst>
          <pc:docMk/>
          <pc:sldMk cId="3777599502" sldId="597"/>
        </pc:sldMkLst>
        <pc:spChg chg="mod">
          <ac:chgData name="Stanley Currier" userId="62b8aaa8-5ce6-4197-b882-9703622d5d75" providerId="ADAL" clId="{7A256C59-A400-4444-A1DC-554567F3A3F0}" dt="2020-04-15T19:47:22.118" v="5762" actId="1076"/>
          <ac:spMkLst>
            <pc:docMk/>
            <pc:sldMk cId="3777599502" sldId="597"/>
            <ac:spMk id="2" creationId="{00000000-0000-0000-0000-000000000000}"/>
          </ac:spMkLst>
        </pc:spChg>
        <pc:spChg chg="add mod">
          <ac:chgData name="Stanley Currier" userId="62b8aaa8-5ce6-4197-b882-9703622d5d75" providerId="ADAL" clId="{7A256C59-A400-4444-A1DC-554567F3A3F0}" dt="2020-04-15T22:12:16.070" v="12036" actId="20577"/>
          <ac:spMkLst>
            <pc:docMk/>
            <pc:sldMk cId="3777599502" sldId="597"/>
            <ac:spMk id="3" creationId="{56767793-0A57-44DC-9798-72921398CB2C}"/>
          </ac:spMkLst>
        </pc:spChg>
        <pc:spChg chg="add mod">
          <ac:chgData name="Stanley Currier" userId="62b8aaa8-5ce6-4197-b882-9703622d5d75" providerId="ADAL" clId="{7A256C59-A400-4444-A1DC-554567F3A3F0}" dt="2020-04-15T22:13:18.289" v="12164" actId="1076"/>
          <ac:spMkLst>
            <pc:docMk/>
            <pc:sldMk cId="3777599502" sldId="597"/>
            <ac:spMk id="4" creationId="{5598486B-C921-472B-90EF-148A3C21D165}"/>
          </ac:spMkLst>
        </pc:spChg>
        <pc:spChg chg="mod">
          <ac:chgData name="Stanley Currier" userId="62b8aaa8-5ce6-4197-b882-9703622d5d75" providerId="ADAL" clId="{7A256C59-A400-4444-A1DC-554567F3A3F0}" dt="2020-04-15T22:12:43.262" v="12071" actId="1076"/>
          <ac:spMkLst>
            <pc:docMk/>
            <pc:sldMk cId="3777599502" sldId="597"/>
            <ac:spMk id="7" creationId="{00000000-0000-0000-0000-000000000000}"/>
          </ac:spMkLst>
        </pc:spChg>
        <pc:spChg chg="mod">
          <ac:chgData name="Stanley Currier" userId="62b8aaa8-5ce6-4197-b882-9703622d5d75" providerId="ADAL" clId="{7A256C59-A400-4444-A1DC-554567F3A3F0}" dt="2020-04-15T19:47:15.444" v="5760" actId="255"/>
          <ac:spMkLst>
            <pc:docMk/>
            <pc:sldMk cId="3777599502" sldId="597"/>
            <ac:spMk id="13" creationId="{00000000-0000-0000-0000-000000000000}"/>
          </ac:spMkLst>
        </pc:spChg>
      </pc:sldChg>
      <pc:sldChg chg="addSp delSp modSp add ord modNotesTx">
        <pc:chgData name="Stanley Currier" userId="62b8aaa8-5ce6-4197-b882-9703622d5d75" providerId="ADAL" clId="{7A256C59-A400-4444-A1DC-554567F3A3F0}" dt="2020-04-15T20:18:58.839" v="7263" actId="20577"/>
        <pc:sldMkLst>
          <pc:docMk/>
          <pc:sldMk cId="225895546" sldId="598"/>
        </pc:sldMkLst>
        <pc:spChg chg="add del mod">
          <ac:chgData name="Stanley Currier" userId="62b8aaa8-5ce6-4197-b882-9703622d5d75" providerId="ADAL" clId="{7A256C59-A400-4444-A1DC-554567F3A3F0}" dt="2020-04-15T20:01:43.923" v="6053"/>
          <ac:spMkLst>
            <pc:docMk/>
            <pc:sldMk cId="225895546" sldId="598"/>
            <ac:spMk id="3" creationId="{3ABBCB09-D8B3-4F7A-B3C3-45CCAF0DF2D0}"/>
          </ac:spMkLst>
        </pc:spChg>
        <pc:spChg chg="del mod">
          <ac:chgData name="Stanley Currier" userId="62b8aaa8-5ce6-4197-b882-9703622d5d75" providerId="ADAL" clId="{7A256C59-A400-4444-A1DC-554567F3A3F0}" dt="2020-04-15T20:17:10.830" v="7213" actId="478"/>
          <ac:spMkLst>
            <pc:docMk/>
            <pc:sldMk cId="225895546" sldId="598"/>
            <ac:spMk id="4" creationId="{03D51346-3B25-4E54-97E1-8797597038D1}"/>
          </ac:spMkLst>
        </pc:spChg>
        <pc:spChg chg="mod">
          <ac:chgData name="Stanley Currier" userId="62b8aaa8-5ce6-4197-b882-9703622d5d75" providerId="ADAL" clId="{7A256C59-A400-4444-A1DC-554567F3A3F0}" dt="2020-04-15T19:54:02.957" v="6039" actId="20577"/>
          <ac:spMkLst>
            <pc:docMk/>
            <pc:sldMk cId="225895546" sldId="598"/>
            <ac:spMk id="6" creationId="{405C8739-36CC-4E85-895F-BFE1ADD521DA}"/>
          </ac:spMkLst>
        </pc:spChg>
        <pc:spChg chg="add del mod">
          <ac:chgData name="Stanley Currier" userId="62b8aaa8-5ce6-4197-b882-9703622d5d75" providerId="ADAL" clId="{7A256C59-A400-4444-A1DC-554567F3A3F0}" dt="2020-04-15T20:15:57.397" v="6991" actId="12084"/>
          <ac:spMkLst>
            <pc:docMk/>
            <pc:sldMk cId="225895546" sldId="598"/>
            <ac:spMk id="11" creationId="{F0DC2145-54E3-45C0-88C0-E0221DBD5B92}"/>
          </ac:spMkLst>
        </pc:spChg>
        <pc:graphicFrameChg chg="add mod">
          <ac:chgData name="Stanley Currier" userId="62b8aaa8-5ce6-4197-b882-9703622d5d75" providerId="ADAL" clId="{7A256C59-A400-4444-A1DC-554567F3A3F0}" dt="2020-04-15T20:18:58.839" v="7263" actId="20577"/>
          <ac:graphicFrameMkLst>
            <pc:docMk/>
            <pc:sldMk cId="225895546" sldId="598"/>
            <ac:graphicFrameMk id="12" creationId="{58E0B549-CE18-4C74-A469-A928186B0DEB}"/>
          </ac:graphicFrameMkLst>
        </pc:graphicFrameChg>
        <pc:picChg chg="add del mod">
          <ac:chgData name="Stanley Currier" userId="62b8aaa8-5ce6-4197-b882-9703622d5d75" providerId="ADAL" clId="{7A256C59-A400-4444-A1DC-554567F3A3F0}" dt="2020-04-15T20:08:26.176" v="6469" actId="478"/>
          <ac:picMkLst>
            <pc:docMk/>
            <pc:sldMk cId="225895546" sldId="598"/>
            <ac:picMk id="2" creationId="{A16871F2-7CA0-4246-B0C3-08005B6BC8D9}"/>
          </ac:picMkLst>
        </pc:picChg>
        <pc:picChg chg="add mod">
          <ac:chgData name="Stanley Currier" userId="62b8aaa8-5ce6-4197-b882-9703622d5d75" providerId="ADAL" clId="{7A256C59-A400-4444-A1DC-554567F3A3F0}" dt="2020-04-15T20:00:02.754" v="6042" actId="1076"/>
          <ac:picMkLst>
            <pc:docMk/>
            <pc:sldMk cId="225895546" sldId="598"/>
            <ac:picMk id="9" creationId="{9C4BCE33-DD60-4245-A65E-BC383AA7FE86}"/>
          </ac:picMkLst>
        </pc:picChg>
        <pc:picChg chg="add del">
          <ac:chgData name="Stanley Currier" userId="62b8aaa8-5ce6-4197-b882-9703622d5d75" providerId="ADAL" clId="{7A256C59-A400-4444-A1DC-554567F3A3F0}" dt="2020-04-15T20:00:23.832" v="6047"/>
          <ac:picMkLst>
            <pc:docMk/>
            <pc:sldMk cId="225895546" sldId="598"/>
            <ac:picMk id="10" creationId="{D8893D75-856D-4498-AC53-BB8E6B390D17}"/>
          </ac:picMkLst>
        </pc:picChg>
        <pc:picChg chg="del mod">
          <ac:chgData name="Stanley Currier" userId="62b8aaa8-5ce6-4197-b882-9703622d5d75" providerId="ADAL" clId="{7A256C59-A400-4444-A1DC-554567F3A3F0}" dt="2020-04-15T20:00:17.131" v="6043" actId="478"/>
          <ac:picMkLst>
            <pc:docMk/>
            <pc:sldMk cId="225895546" sldId="598"/>
            <ac:picMk id="14" creationId="{69FB08E2-0EE1-4627-B584-994C69F789D7}"/>
          </ac:picMkLst>
        </pc:picChg>
      </pc:sldChg>
      <pc:sldChg chg="addSp delSp modSp add modNotesTx">
        <pc:chgData name="Stanley Currier" userId="62b8aaa8-5ce6-4197-b882-9703622d5d75" providerId="ADAL" clId="{7A256C59-A400-4444-A1DC-554567F3A3F0}" dt="2020-04-15T22:10:47.365" v="11992" actId="14100"/>
        <pc:sldMkLst>
          <pc:docMk/>
          <pc:sldMk cId="2539326696" sldId="599"/>
        </pc:sldMkLst>
        <pc:spChg chg="del mod">
          <ac:chgData name="Stanley Currier" userId="62b8aaa8-5ce6-4197-b882-9703622d5d75" providerId="ADAL" clId="{7A256C59-A400-4444-A1DC-554567F3A3F0}" dt="2020-04-15T20:36:54.989" v="8269" actId="478"/>
          <ac:spMkLst>
            <pc:docMk/>
            <pc:sldMk cId="2539326696" sldId="599"/>
            <ac:spMk id="7" creationId="{00000000-0000-0000-0000-000000000000}"/>
          </ac:spMkLst>
        </pc:spChg>
        <pc:spChg chg="mod">
          <ac:chgData name="Stanley Currier" userId="62b8aaa8-5ce6-4197-b882-9703622d5d75" providerId="ADAL" clId="{7A256C59-A400-4444-A1DC-554567F3A3F0}" dt="2020-04-15T20:37:07.036" v="8271" actId="1076"/>
          <ac:spMkLst>
            <pc:docMk/>
            <pc:sldMk cId="2539326696" sldId="599"/>
            <ac:spMk id="13" creationId="{00000000-0000-0000-0000-000000000000}"/>
          </ac:spMkLst>
        </pc:spChg>
        <pc:graphicFrameChg chg="mod">
          <ac:chgData name="Stanley Currier" userId="62b8aaa8-5ce6-4197-b882-9703622d5d75" providerId="ADAL" clId="{7A256C59-A400-4444-A1DC-554567F3A3F0}" dt="2020-04-15T22:10:47.365" v="11992" actId="14100"/>
          <ac:graphicFrameMkLst>
            <pc:docMk/>
            <pc:sldMk cId="2539326696" sldId="599"/>
            <ac:graphicFrameMk id="11" creationId="{D5268A83-11FA-44A7-8A92-B4D2AD624D1E}"/>
          </ac:graphicFrameMkLst>
        </pc:graphicFrameChg>
        <pc:picChg chg="add mod">
          <ac:chgData name="Stanley Currier" userId="62b8aaa8-5ce6-4197-b882-9703622d5d75" providerId="ADAL" clId="{7A256C59-A400-4444-A1DC-554567F3A3F0}" dt="2020-04-15T22:10:24.445" v="11985" actId="1076"/>
          <ac:picMkLst>
            <pc:docMk/>
            <pc:sldMk cId="2539326696" sldId="599"/>
            <ac:picMk id="9" creationId="{B0C8E0EB-2BFC-4BF7-8746-79139C1EF059}"/>
          </ac:picMkLst>
        </pc:picChg>
        <pc:picChg chg="del">
          <ac:chgData name="Stanley Currier" userId="62b8aaa8-5ce6-4197-b882-9703622d5d75" providerId="ADAL" clId="{7A256C59-A400-4444-A1DC-554567F3A3F0}" dt="2020-04-15T20:36:48.645" v="8267" actId="478"/>
          <ac:picMkLst>
            <pc:docMk/>
            <pc:sldMk cId="2539326696" sldId="599"/>
            <ac:picMk id="1028" creationId="{C3218FE3-490F-4CAB-A697-4B4E843D0449}"/>
          </ac:picMkLst>
        </pc:picChg>
      </pc:sldChg>
      <pc:sldChg chg="addSp delSp modSp add ord modNotesTx">
        <pc:chgData name="Stanley Currier" userId="62b8aaa8-5ce6-4197-b882-9703622d5d75" providerId="ADAL" clId="{7A256C59-A400-4444-A1DC-554567F3A3F0}" dt="2020-04-15T21:13:05.126" v="9394" actId="20577"/>
        <pc:sldMkLst>
          <pc:docMk/>
          <pc:sldMk cId="263161865" sldId="600"/>
        </pc:sldMkLst>
        <pc:spChg chg="mod">
          <ac:chgData name="Stanley Currier" userId="62b8aaa8-5ce6-4197-b882-9703622d5d75" providerId="ADAL" clId="{7A256C59-A400-4444-A1DC-554567F3A3F0}" dt="2020-04-15T21:13:05.126" v="9394" actId="20577"/>
          <ac:spMkLst>
            <pc:docMk/>
            <pc:sldMk cId="263161865" sldId="600"/>
            <ac:spMk id="7" creationId="{00000000-0000-0000-0000-000000000000}"/>
          </ac:spMkLst>
        </pc:spChg>
        <pc:spChg chg="mod">
          <ac:chgData name="Stanley Currier" userId="62b8aaa8-5ce6-4197-b882-9703622d5d75" providerId="ADAL" clId="{7A256C59-A400-4444-A1DC-554567F3A3F0}" dt="2020-04-15T21:08:48.516" v="9237" actId="27636"/>
          <ac:spMkLst>
            <pc:docMk/>
            <pc:sldMk cId="263161865" sldId="600"/>
            <ac:spMk id="13" creationId="{00000000-0000-0000-0000-000000000000}"/>
          </ac:spMkLst>
        </pc:spChg>
        <pc:picChg chg="add del">
          <ac:chgData name="Stanley Currier" userId="62b8aaa8-5ce6-4197-b882-9703622d5d75" providerId="ADAL" clId="{7A256C59-A400-4444-A1DC-554567F3A3F0}" dt="2020-04-15T21:06:16.597" v="9058" actId="478"/>
          <ac:picMkLst>
            <pc:docMk/>
            <pc:sldMk cId="263161865" sldId="600"/>
            <ac:picMk id="6" creationId="{5709037E-5379-463E-8B91-0C4E60402A56}"/>
          </ac:picMkLst>
        </pc:picChg>
      </pc:sldChg>
      <pc:sldChg chg="modSp add">
        <pc:chgData name="Stanley Currier" userId="62b8aaa8-5ce6-4197-b882-9703622d5d75" providerId="ADAL" clId="{7A256C59-A400-4444-A1DC-554567F3A3F0}" dt="2020-04-15T21:13:35.035" v="9396" actId="207"/>
        <pc:sldMkLst>
          <pc:docMk/>
          <pc:sldMk cId="509410885" sldId="601"/>
        </pc:sldMkLst>
        <pc:spChg chg="mod">
          <ac:chgData name="Stanley Currier" userId="62b8aaa8-5ce6-4197-b882-9703622d5d75" providerId="ADAL" clId="{7A256C59-A400-4444-A1DC-554567F3A3F0}" dt="2020-04-15T21:13:35.035" v="9396" actId="207"/>
          <ac:spMkLst>
            <pc:docMk/>
            <pc:sldMk cId="509410885" sldId="601"/>
            <ac:spMk id="2" creationId="{00000000-0000-0000-0000-000000000000}"/>
          </ac:spMkLst>
        </pc:spChg>
        <pc:spChg chg="mod">
          <ac:chgData name="Stanley Currier" userId="62b8aaa8-5ce6-4197-b882-9703622d5d75" providerId="ADAL" clId="{7A256C59-A400-4444-A1DC-554567F3A3F0}" dt="2020-04-15T21:07:12.384" v="9084" actId="5793"/>
          <ac:spMkLst>
            <pc:docMk/>
            <pc:sldMk cId="509410885" sldId="601"/>
            <ac:spMk id="7" creationId="{00000000-0000-0000-0000-000000000000}"/>
          </ac:spMkLst>
        </pc:spChg>
        <pc:spChg chg="mod">
          <ac:chgData name="Stanley Currier" userId="62b8aaa8-5ce6-4197-b882-9703622d5d75" providerId="ADAL" clId="{7A256C59-A400-4444-A1DC-554567F3A3F0}" dt="2020-04-15T21:08:43.995" v="9226" actId="20577"/>
          <ac:spMkLst>
            <pc:docMk/>
            <pc:sldMk cId="509410885" sldId="601"/>
            <ac:spMk id="13" creationId="{00000000-0000-0000-0000-000000000000}"/>
          </ac:spMkLst>
        </pc:spChg>
      </pc:sldChg>
      <pc:sldChg chg="addSp delSp modSp add delAnim">
        <pc:chgData name="Stanley Currier" userId="62b8aaa8-5ce6-4197-b882-9703622d5d75" providerId="ADAL" clId="{7A256C59-A400-4444-A1DC-554567F3A3F0}" dt="2020-04-15T22:35:43.041" v="13260" actId="20577"/>
        <pc:sldMkLst>
          <pc:docMk/>
          <pc:sldMk cId="516268119" sldId="602"/>
        </pc:sldMkLst>
        <pc:spChg chg="mod">
          <ac:chgData name="Stanley Currier" userId="62b8aaa8-5ce6-4197-b882-9703622d5d75" providerId="ADAL" clId="{7A256C59-A400-4444-A1DC-554567F3A3F0}" dt="2020-04-15T22:35:43.041" v="13260" actId="20577"/>
          <ac:spMkLst>
            <pc:docMk/>
            <pc:sldMk cId="516268119" sldId="602"/>
            <ac:spMk id="7" creationId="{00000000-0000-0000-0000-000000000000}"/>
          </ac:spMkLst>
        </pc:spChg>
        <pc:spChg chg="add mod">
          <ac:chgData name="Stanley Currier" userId="62b8aaa8-5ce6-4197-b882-9703622d5d75" providerId="ADAL" clId="{7A256C59-A400-4444-A1DC-554567F3A3F0}" dt="2020-04-15T22:19:35.742" v="12488" actId="20577"/>
          <ac:spMkLst>
            <pc:docMk/>
            <pc:sldMk cId="516268119" sldId="602"/>
            <ac:spMk id="10" creationId="{4F944C25-7CCA-41FD-8C4B-F82B6896E669}"/>
          </ac:spMkLst>
        </pc:spChg>
        <pc:grpChg chg="add mod">
          <ac:chgData name="Stanley Currier" userId="62b8aaa8-5ce6-4197-b882-9703622d5d75" providerId="ADAL" clId="{7A256C59-A400-4444-A1DC-554567F3A3F0}" dt="2020-04-15T22:18:53.926" v="12460" actId="1076"/>
          <ac:grpSpMkLst>
            <pc:docMk/>
            <pc:sldMk cId="516268119" sldId="602"/>
            <ac:grpSpMk id="9" creationId="{64CAE67A-F140-4D10-89D6-C15C09FE13CE}"/>
          </ac:grpSpMkLst>
        </pc:grpChg>
        <pc:picChg chg="del">
          <ac:chgData name="Stanley Currier" userId="62b8aaa8-5ce6-4197-b882-9703622d5d75" providerId="ADAL" clId="{7A256C59-A400-4444-A1DC-554567F3A3F0}" dt="2020-04-15T21:23:06.117" v="9583" actId="478"/>
          <ac:picMkLst>
            <pc:docMk/>
            <pc:sldMk cId="516268119" sldId="602"/>
            <ac:picMk id="2" creationId="{AC47DE31-6493-41D5-896F-77B6A77B1A14}"/>
          </ac:picMkLst>
        </pc:picChg>
        <pc:picChg chg="add">
          <ac:chgData name="Stanley Currier" userId="62b8aaa8-5ce6-4197-b882-9703622d5d75" providerId="ADAL" clId="{7A256C59-A400-4444-A1DC-554567F3A3F0}" dt="2020-04-15T22:17:00.281" v="12190"/>
          <ac:picMkLst>
            <pc:docMk/>
            <pc:sldMk cId="516268119" sldId="602"/>
            <ac:picMk id="11" creationId="{EC50A8B7-99B9-466A-A11F-608EBD4D380C}"/>
          </ac:picMkLst>
        </pc:picChg>
      </pc:sldChg>
      <pc:sldChg chg="modSp add modNotesTx">
        <pc:chgData name="Stanley Currier" userId="62b8aaa8-5ce6-4197-b882-9703622d5d75" providerId="ADAL" clId="{7A256C59-A400-4444-A1DC-554567F3A3F0}" dt="2020-04-15T22:00:07.892" v="11229" actId="1076"/>
        <pc:sldMkLst>
          <pc:docMk/>
          <pc:sldMk cId="4116699173" sldId="603"/>
        </pc:sldMkLst>
        <pc:spChg chg="mod">
          <ac:chgData name="Stanley Currier" userId="62b8aaa8-5ce6-4197-b882-9703622d5d75" providerId="ADAL" clId="{7A256C59-A400-4444-A1DC-554567F3A3F0}" dt="2020-04-15T21:57:08.695" v="11045" actId="207"/>
          <ac:spMkLst>
            <pc:docMk/>
            <pc:sldMk cId="4116699173" sldId="603"/>
            <ac:spMk id="2" creationId="{00000000-0000-0000-0000-000000000000}"/>
          </ac:spMkLst>
        </pc:spChg>
        <pc:spChg chg="mod">
          <ac:chgData name="Stanley Currier" userId="62b8aaa8-5ce6-4197-b882-9703622d5d75" providerId="ADAL" clId="{7A256C59-A400-4444-A1DC-554567F3A3F0}" dt="2020-04-15T22:00:07.892" v="11229" actId="1076"/>
          <ac:spMkLst>
            <pc:docMk/>
            <pc:sldMk cId="4116699173" sldId="603"/>
            <ac:spMk id="7" creationId="{00000000-0000-0000-0000-000000000000}"/>
          </ac:spMkLst>
        </pc:spChg>
        <pc:spChg chg="mod">
          <ac:chgData name="Stanley Currier" userId="62b8aaa8-5ce6-4197-b882-9703622d5d75" providerId="ADAL" clId="{7A256C59-A400-4444-A1DC-554567F3A3F0}" dt="2020-04-15T21:57:39.391" v="11058" actId="20577"/>
          <ac:spMkLst>
            <pc:docMk/>
            <pc:sldMk cId="4116699173" sldId="603"/>
            <ac:spMk id="13" creationId="{00000000-0000-0000-0000-000000000000}"/>
          </ac:spMkLst>
        </pc:spChg>
      </pc:sldChg>
      <pc:sldChg chg="modSp add ord">
        <pc:chgData name="Stanley Currier" userId="62b8aaa8-5ce6-4197-b882-9703622d5d75" providerId="ADAL" clId="{7A256C59-A400-4444-A1DC-554567F3A3F0}" dt="2020-04-15T22:20:09.563" v="12499" actId="20577"/>
        <pc:sldMkLst>
          <pc:docMk/>
          <pc:sldMk cId="3355880862" sldId="604"/>
        </pc:sldMkLst>
        <pc:spChg chg="mod">
          <ac:chgData name="Stanley Currier" userId="62b8aaa8-5ce6-4197-b882-9703622d5d75" providerId="ADAL" clId="{7A256C59-A400-4444-A1DC-554567F3A3F0}" dt="2020-04-15T22:02:01.073" v="11237" actId="207"/>
          <ac:spMkLst>
            <pc:docMk/>
            <pc:sldMk cId="3355880862" sldId="604"/>
            <ac:spMk id="2" creationId="{00000000-0000-0000-0000-000000000000}"/>
          </ac:spMkLst>
        </pc:spChg>
        <pc:spChg chg="mod">
          <ac:chgData name="Stanley Currier" userId="62b8aaa8-5ce6-4197-b882-9703622d5d75" providerId="ADAL" clId="{7A256C59-A400-4444-A1DC-554567F3A3F0}" dt="2020-04-15T22:06:57.996" v="11840" actId="113"/>
          <ac:spMkLst>
            <pc:docMk/>
            <pc:sldMk cId="3355880862" sldId="604"/>
            <ac:spMk id="7" creationId="{00000000-0000-0000-0000-000000000000}"/>
          </ac:spMkLst>
        </pc:spChg>
        <pc:spChg chg="mod">
          <ac:chgData name="Stanley Currier" userId="62b8aaa8-5ce6-4197-b882-9703622d5d75" providerId="ADAL" clId="{7A256C59-A400-4444-A1DC-554567F3A3F0}" dt="2020-04-15T22:20:09.563" v="12499" actId="20577"/>
          <ac:spMkLst>
            <pc:docMk/>
            <pc:sldMk cId="3355880862" sldId="604"/>
            <ac:spMk id="13" creationId="{00000000-0000-0000-0000-000000000000}"/>
          </ac:spMkLst>
        </pc:spChg>
      </pc:sldChg>
      <pc:sldChg chg="delSp modSp add ord modNotesTx">
        <pc:chgData name="Stanley Currier" userId="62b8aaa8-5ce6-4197-b882-9703622d5d75" providerId="ADAL" clId="{7A256C59-A400-4444-A1DC-554567F3A3F0}" dt="2020-04-15T22:30:33.647" v="13090" actId="113"/>
        <pc:sldMkLst>
          <pc:docMk/>
          <pc:sldMk cId="2977900644" sldId="605"/>
        </pc:sldMkLst>
        <pc:spChg chg="mod">
          <ac:chgData name="Stanley Currier" userId="62b8aaa8-5ce6-4197-b882-9703622d5d75" providerId="ADAL" clId="{7A256C59-A400-4444-A1DC-554567F3A3F0}" dt="2020-04-15T22:30:33.647" v="13090" actId="113"/>
          <ac:spMkLst>
            <pc:docMk/>
            <pc:sldMk cId="2977900644" sldId="605"/>
            <ac:spMk id="3" creationId="{56767793-0A57-44DC-9798-72921398CB2C}"/>
          </ac:spMkLst>
        </pc:spChg>
        <pc:spChg chg="del mod">
          <ac:chgData name="Stanley Currier" userId="62b8aaa8-5ce6-4197-b882-9703622d5d75" providerId="ADAL" clId="{7A256C59-A400-4444-A1DC-554567F3A3F0}" dt="2020-04-15T22:30:07.897" v="13078"/>
          <ac:spMkLst>
            <pc:docMk/>
            <pc:sldMk cId="2977900644" sldId="605"/>
            <ac:spMk id="7" creationId="{00000000-0000-0000-0000-000000000000}"/>
          </ac:spMkLst>
        </pc:spChg>
        <pc:spChg chg="mod">
          <ac:chgData name="Stanley Currier" userId="62b8aaa8-5ce6-4197-b882-9703622d5d75" providerId="ADAL" clId="{7A256C59-A400-4444-A1DC-554567F3A3F0}" dt="2020-04-15T22:22:38.735" v="12709" actId="20577"/>
          <ac:spMkLst>
            <pc:docMk/>
            <pc:sldMk cId="2977900644" sldId="605"/>
            <ac:spMk id="13" creationId="{00000000-0000-0000-0000-000000000000}"/>
          </ac:spMkLst>
        </pc:spChg>
      </pc:sldChg>
    </pc:docChg>
  </pc:docChgLst>
  <pc:docChgLst>
    <pc:chgData name="Stanley Currier" userId="S::scurrier@irex.org::62b8aaa8-5ce6-4197-b882-9703622d5d75" providerId="AD" clId="Web-{399140FE-687D-8443-FBC9-DE3F39A35F2A}"/>
    <pc:docChg chg="modSld">
      <pc:chgData name="Stanley Currier" userId="S::scurrier@irex.org::62b8aaa8-5ce6-4197-b882-9703622d5d75" providerId="AD" clId="Web-{399140FE-687D-8443-FBC9-DE3F39A35F2A}" dt="2020-04-20T19:46:27.778" v="6" actId="20577"/>
      <pc:docMkLst>
        <pc:docMk/>
      </pc:docMkLst>
      <pc:sldChg chg="modSp">
        <pc:chgData name="Stanley Currier" userId="S::scurrier@irex.org::62b8aaa8-5ce6-4197-b882-9703622d5d75" providerId="AD" clId="Web-{399140FE-687D-8443-FBC9-DE3F39A35F2A}" dt="2020-04-20T19:46:27.700" v="4" actId="20577"/>
        <pc:sldMkLst>
          <pc:docMk/>
          <pc:sldMk cId="3777599502" sldId="597"/>
        </pc:sldMkLst>
        <pc:spChg chg="mod">
          <ac:chgData name="Stanley Currier" userId="S::scurrier@irex.org::62b8aaa8-5ce6-4197-b882-9703622d5d75" providerId="AD" clId="Web-{399140FE-687D-8443-FBC9-DE3F39A35F2A}" dt="2020-04-20T19:46:27.700" v="4" actId="20577"/>
          <ac:spMkLst>
            <pc:docMk/>
            <pc:sldMk cId="3777599502" sldId="597"/>
            <ac:spMk id="3" creationId="{56767793-0A57-44DC-9798-72921398CB2C}"/>
          </ac:spMkLst>
        </pc:spChg>
      </pc:sldChg>
    </pc:docChg>
  </pc:docChgLst>
  <pc:docChgLst>
    <pc:chgData name="Stanley Currier" userId="S::scurrier@irex.org::62b8aaa8-5ce6-4197-b882-9703622d5d75" providerId="AD" clId="Web-{0E0BB988-8840-7631-AE7E-B5385D136908}"/>
    <pc:docChg chg="modSld">
      <pc:chgData name="Stanley Currier" userId="S::scurrier@irex.org::62b8aaa8-5ce6-4197-b882-9703622d5d75" providerId="AD" clId="Web-{0E0BB988-8840-7631-AE7E-B5385D136908}" dt="2020-04-17T00:59:45.641" v="18" actId="20577"/>
      <pc:docMkLst>
        <pc:docMk/>
      </pc:docMkLst>
      <pc:sldChg chg="modNotes">
        <pc:chgData name="Stanley Currier" userId="S::scurrier@irex.org::62b8aaa8-5ce6-4197-b882-9703622d5d75" providerId="AD" clId="Web-{0E0BB988-8840-7631-AE7E-B5385D136908}" dt="2020-04-17T00:56:54.061" v="14"/>
        <pc:sldMkLst>
          <pc:docMk/>
          <pc:sldMk cId="4282444340" sldId="587"/>
        </pc:sldMkLst>
      </pc:sldChg>
      <pc:sldChg chg="modSp">
        <pc:chgData name="Stanley Currier" userId="S::scurrier@irex.org::62b8aaa8-5ce6-4197-b882-9703622d5d75" providerId="AD" clId="Web-{0E0BB988-8840-7631-AE7E-B5385D136908}" dt="2020-04-17T00:59:45.641" v="17" actId="20577"/>
        <pc:sldMkLst>
          <pc:docMk/>
          <pc:sldMk cId="3777599502" sldId="597"/>
        </pc:sldMkLst>
        <pc:spChg chg="mod">
          <ac:chgData name="Stanley Currier" userId="S::scurrier@irex.org::62b8aaa8-5ce6-4197-b882-9703622d5d75" providerId="AD" clId="Web-{0E0BB988-8840-7631-AE7E-B5385D136908}" dt="2020-04-17T00:59:45.641" v="17" actId="20577"/>
          <ac:spMkLst>
            <pc:docMk/>
            <pc:sldMk cId="3777599502" sldId="597"/>
            <ac:spMk id="7" creationId="{00000000-0000-0000-0000-000000000000}"/>
          </ac:spMkLst>
        </pc:spChg>
      </pc:sldChg>
    </pc:docChg>
  </pc:docChgLst>
  <pc:docChgLst>
    <pc:chgData name="Lori Mason" userId="S::lmason@irex.org::782fdb5e-c6e0-42a8-b411-f056894096e3" providerId="AD" clId="Web-{0B055101-1007-3A32-47CB-BDE9927F09EA}"/>
    <pc:docChg chg="modSld sldOrd">
      <pc:chgData name="Lori Mason" userId="S::lmason@irex.org::782fdb5e-c6e0-42a8-b411-f056894096e3" providerId="AD" clId="Web-{0B055101-1007-3A32-47CB-BDE9927F09EA}" dt="2020-04-17T11:24:13.892" v="3" actId="20577"/>
      <pc:docMkLst>
        <pc:docMk/>
      </pc:docMkLst>
      <pc:sldChg chg="ord">
        <pc:chgData name="Lori Mason" userId="S::lmason@irex.org::782fdb5e-c6e0-42a8-b411-f056894096e3" providerId="AD" clId="Web-{0B055101-1007-3A32-47CB-BDE9927F09EA}" dt="2020-04-16T13:48:11.881" v="0"/>
        <pc:sldMkLst>
          <pc:docMk/>
          <pc:sldMk cId="1864413900" sldId="565"/>
        </pc:sldMkLst>
      </pc:sldChg>
      <pc:sldChg chg="modSp">
        <pc:chgData name="Lori Mason" userId="S::lmason@irex.org::782fdb5e-c6e0-42a8-b411-f056894096e3" providerId="AD" clId="Web-{0B055101-1007-3A32-47CB-BDE9927F09EA}" dt="2020-04-17T11:22:32.122" v="2" actId="20577"/>
        <pc:sldMkLst>
          <pc:docMk/>
          <pc:sldMk cId="1610142101" sldId="588"/>
        </pc:sldMkLst>
        <pc:spChg chg="mod">
          <ac:chgData name="Lori Mason" userId="S::lmason@irex.org::782fdb5e-c6e0-42a8-b411-f056894096e3" providerId="AD" clId="Web-{0B055101-1007-3A32-47CB-BDE9927F09EA}" dt="2020-04-17T11:22:32.122" v="2" actId="20577"/>
          <ac:spMkLst>
            <pc:docMk/>
            <pc:sldMk cId="1610142101" sldId="588"/>
            <ac:spMk id="7"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D48DA-E5F3-4D1D-BB92-823B47DA57A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4FFC277-72CA-42A9-A8B1-E24E1E66DEC5}">
      <dgm:prSet/>
      <dgm:spPr/>
      <dgm:t>
        <a:bodyPr/>
        <a:lstStyle/>
        <a:p>
          <a:r>
            <a:rPr lang="en-US"/>
            <a:t>Some common e-learning methodologies include:</a:t>
          </a:r>
        </a:p>
      </dgm:t>
    </dgm:pt>
    <dgm:pt modelId="{D37301B5-2018-4170-B4BE-6DD6745BB291}" type="parTrans" cxnId="{F1AD1198-D57E-4ADD-BEAC-BEAFA0104736}">
      <dgm:prSet/>
      <dgm:spPr/>
      <dgm:t>
        <a:bodyPr/>
        <a:lstStyle/>
        <a:p>
          <a:endParaRPr lang="en-US"/>
        </a:p>
      </dgm:t>
    </dgm:pt>
    <dgm:pt modelId="{869658B8-4547-4F4B-B291-897C50760F0F}" type="sibTrans" cxnId="{F1AD1198-D57E-4ADD-BEAC-BEAFA0104736}">
      <dgm:prSet/>
      <dgm:spPr/>
      <dgm:t>
        <a:bodyPr/>
        <a:lstStyle/>
        <a:p>
          <a:endParaRPr lang="en-US"/>
        </a:p>
      </dgm:t>
    </dgm:pt>
    <dgm:pt modelId="{30A3EDE4-6172-4F53-B948-727AF5136505}">
      <dgm:prSet/>
      <dgm:spPr/>
      <dgm:t>
        <a:bodyPr/>
        <a:lstStyle/>
        <a:p>
          <a:r>
            <a:rPr lang="en-US">
              <a:solidFill>
                <a:schemeClr val="tx1"/>
              </a:solidFill>
            </a:rPr>
            <a:t>Asynchronous</a:t>
          </a:r>
        </a:p>
      </dgm:t>
    </dgm:pt>
    <dgm:pt modelId="{E25AE555-40D7-4F98-A19C-5CCBD67BE17A}" type="parTrans" cxnId="{E1745096-7270-408E-92F6-1E4ADC10487F}">
      <dgm:prSet/>
      <dgm:spPr/>
      <dgm:t>
        <a:bodyPr/>
        <a:lstStyle/>
        <a:p>
          <a:endParaRPr lang="en-US"/>
        </a:p>
      </dgm:t>
    </dgm:pt>
    <dgm:pt modelId="{A8E8043A-29B0-43E7-A92C-82C33CE705E7}" type="sibTrans" cxnId="{E1745096-7270-408E-92F6-1E4ADC10487F}">
      <dgm:prSet/>
      <dgm:spPr/>
      <dgm:t>
        <a:bodyPr/>
        <a:lstStyle/>
        <a:p>
          <a:endParaRPr lang="en-US"/>
        </a:p>
      </dgm:t>
    </dgm:pt>
    <dgm:pt modelId="{509B4CFD-058A-4C7A-AFB5-F285D33A74BC}">
      <dgm:prSet/>
      <dgm:spPr/>
      <dgm:t>
        <a:bodyPr/>
        <a:lstStyle/>
        <a:p>
          <a:r>
            <a:rPr lang="en-US">
              <a:solidFill>
                <a:schemeClr val="tx1"/>
              </a:solidFill>
            </a:rPr>
            <a:t>Self-paced and synchronous (most MOOCS)</a:t>
          </a:r>
        </a:p>
      </dgm:t>
    </dgm:pt>
    <dgm:pt modelId="{E6E7BD9D-7DBA-4D88-B0F8-E98BA0328E6A}" type="parTrans" cxnId="{38577058-8C81-487E-B15A-EECDA8869FCC}">
      <dgm:prSet/>
      <dgm:spPr/>
      <dgm:t>
        <a:bodyPr/>
        <a:lstStyle/>
        <a:p>
          <a:endParaRPr lang="en-US"/>
        </a:p>
      </dgm:t>
    </dgm:pt>
    <dgm:pt modelId="{2EB1079A-52D1-4B88-9D6F-E7C684D17A78}" type="sibTrans" cxnId="{38577058-8C81-487E-B15A-EECDA8869FCC}">
      <dgm:prSet/>
      <dgm:spPr/>
      <dgm:t>
        <a:bodyPr/>
        <a:lstStyle/>
        <a:p>
          <a:endParaRPr lang="en-US"/>
        </a:p>
      </dgm:t>
    </dgm:pt>
    <dgm:pt modelId="{792D9F82-44CB-4CC9-B92F-9C6583125D2E}">
      <dgm:prSet/>
      <dgm:spPr/>
      <dgm:t>
        <a:bodyPr/>
        <a:lstStyle/>
        <a:p>
          <a:r>
            <a:rPr lang="en-US">
              <a:solidFill>
                <a:schemeClr val="tx1"/>
              </a:solidFill>
            </a:rPr>
            <a:t>Facilitated and synchronous</a:t>
          </a:r>
        </a:p>
      </dgm:t>
    </dgm:pt>
    <dgm:pt modelId="{02FB524C-CB72-4C93-A5F1-C41C4E4D1906}" type="parTrans" cxnId="{EB160491-CA05-4C3A-AD50-86490F8CC4B8}">
      <dgm:prSet/>
      <dgm:spPr/>
      <dgm:t>
        <a:bodyPr/>
        <a:lstStyle/>
        <a:p>
          <a:endParaRPr lang="en-US"/>
        </a:p>
      </dgm:t>
    </dgm:pt>
    <dgm:pt modelId="{02050676-BFF3-41A6-9FE0-A1699B1CF295}" type="sibTrans" cxnId="{EB160491-CA05-4C3A-AD50-86490F8CC4B8}">
      <dgm:prSet/>
      <dgm:spPr/>
      <dgm:t>
        <a:bodyPr/>
        <a:lstStyle/>
        <a:p>
          <a:endParaRPr lang="en-US"/>
        </a:p>
      </dgm:t>
    </dgm:pt>
    <dgm:pt modelId="{2674231B-B1F1-44C5-846A-C624770D4D65}">
      <dgm:prSet/>
      <dgm:spPr/>
      <dgm:t>
        <a:bodyPr/>
        <a:lstStyle/>
        <a:p>
          <a:r>
            <a:rPr lang="en-US">
              <a:solidFill>
                <a:schemeClr val="tx1"/>
              </a:solidFill>
            </a:rPr>
            <a:t>Blended</a:t>
          </a:r>
        </a:p>
      </dgm:t>
    </dgm:pt>
    <dgm:pt modelId="{5125E4AB-C004-45EF-8DA2-AD7A8BFC3969}" type="parTrans" cxnId="{956974CB-5123-4617-9DC5-97ABC27DD21E}">
      <dgm:prSet/>
      <dgm:spPr/>
      <dgm:t>
        <a:bodyPr/>
        <a:lstStyle/>
        <a:p>
          <a:endParaRPr lang="en-US"/>
        </a:p>
      </dgm:t>
    </dgm:pt>
    <dgm:pt modelId="{BD56D391-1DDB-4E09-B196-257705B2DE42}" type="sibTrans" cxnId="{956974CB-5123-4617-9DC5-97ABC27DD21E}">
      <dgm:prSet/>
      <dgm:spPr/>
      <dgm:t>
        <a:bodyPr/>
        <a:lstStyle/>
        <a:p>
          <a:endParaRPr lang="en-US"/>
        </a:p>
      </dgm:t>
    </dgm:pt>
    <dgm:pt modelId="{4B401500-D02D-43ED-9204-DABBD5F6B7E6}" type="pres">
      <dgm:prSet presAssocID="{AFDD48DA-E5F3-4D1D-BB92-823B47DA57A3}" presName="linear" presStyleCnt="0">
        <dgm:presLayoutVars>
          <dgm:animLvl val="lvl"/>
          <dgm:resizeHandles val="exact"/>
        </dgm:presLayoutVars>
      </dgm:prSet>
      <dgm:spPr/>
      <dgm:t>
        <a:bodyPr/>
        <a:lstStyle/>
        <a:p>
          <a:endParaRPr lang="en-US"/>
        </a:p>
      </dgm:t>
    </dgm:pt>
    <dgm:pt modelId="{9332FA5C-50C6-4D1D-A20A-21C5E6884AE6}" type="pres">
      <dgm:prSet presAssocID="{34FFC277-72CA-42A9-A8B1-E24E1E66DEC5}" presName="parentText" presStyleLbl="node1" presStyleIdx="0" presStyleCnt="1">
        <dgm:presLayoutVars>
          <dgm:chMax val="0"/>
          <dgm:bulletEnabled val="1"/>
        </dgm:presLayoutVars>
      </dgm:prSet>
      <dgm:spPr/>
      <dgm:t>
        <a:bodyPr/>
        <a:lstStyle/>
        <a:p>
          <a:endParaRPr lang="en-US"/>
        </a:p>
      </dgm:t>
    </dgm:pt>
    <dgm:pt modelId="{D9DA203A-BD09-401C-A15C-39C291846B92}" type="pres">
      <dgm:prSet presAssocID="{34FFC277-72CA-42A9-A8B1-E24E1E66DEC5}" presName="childText" presStyleLbl="revTx" presStyleIdx="0" presStyleCnt="1">
        <dgm:presLayoutVars>
          <dgm:bulletEnabled val="1"/>
        </dgm:presLayoutVars>
      </dgm:prSet>
      <dgm:spPr/>
      <dgm:t>
        <a:bodyPr/>
        <a:lstStyle/>
        <a:p>
          <a:endParaRPr lang="en-US"/>
        </a:p>
      </dgm:t>
    </dgm:pt>
  </dgm:ptLst>
  <dgm:cxnLst>
    <dgm:cxn modelId="{58759CF2-070F-498A-9285-23A4860AE09D}" type="presOf" srcId="{34FFC277-72CA-42A9-A8B1-E24E1E66DEC5}" destId="{9332FA5C-50C6-4D1D-A20A-21C5E6884AE6}" srcOrd="0" destOrd="0" presId="urn:microsoft.com/office/officeart/2005/8/layout/vList2"/>
    <dgm:cxn modelId="{250F9E18-93BB-4755-9616-F7D10A73BF1B}" type="presOf" srcId="{30A3EDE4-6172-4F53-B948-727AF5136505}" destId="{D9DA203A-BD09-401C-A15C-39C291846B92}" srcOrd="0" destOrd="0" presId="urn:microsoft.com/office/officeart/2005/8/layout/vList2"/>
    <dgm:cxn modelId="{956974CB-5123-4617-9DC5-97ABC27DD21E}" srcId="{34FFC277-72CA-42A9-A8B1-E24E1E66DEC5}" destId="{2674231B-B1F1-44C5-846A-C624770D4D65}" srcOrd="3" destOrd="0" parTransId="{5125E4AB-C004-45EF-8DA2-AD7A8BFC3969}" sibTransId="{BD56D391-1DDB-4E09-B196-257705B2DE42}"/>
    <dgm:cxn modelId="{38577058-8C81-487E-B15A-EECDA8869FCC}" srcId="{34FFC277-72CA-42A9-A8B1-E24E1E66DEC5}" destId="{509B4CFD-058A-4C7A-AFB5-F285D33A74BC}" srcOrd="1" destOrd="0" parTransId="{E6E7BD9D-7DBA-4D88-B0F8-E98BA0328E6A}" sibTransId="{2EB1079A-52D1-4B88-9D6F-E7C684D17A78}"/>
    <dgm:cxn modelId="{EB160491-CA05-4C3A-AD50-86490F8CC4B8}" srcId="{34FFC277-72CA-42A9-A8B1-E24E1E66DEC5}" destId="{792D9F82-44CB-4CC9-B92F-9C6583125D2E}" srcOrd="2" destOrd="0" parTransId="{02FB524C-CB72-4C93-A5F1-C41C4E4D1906}" sibTransId="{02050676-BFF3-41A6-9FE0-A1699B1CF295}"/>
    <dgm:cxn modelId="{4A4F25A5-F139-439F-9588-BCFC4C2EC39A}" type="presOf" srcId="{792D9F82-44CB-4CC9-B92F-9C6583125D2E}" destId="{D9DA203A-BD09-401C-A15C-39C291846B92}" srcOrd="0" destOrd="2" presId="urn:microsoft.com/office/officeart/2005/8/layout/vList2"/>
    <dgm:cxn modelId="{E1745096-7270-408E-92F6-1E4ADC10487F}" srcId="{34FFC277-72CA-42A9-A8B1-E24E1E66DEC5}" destId="{30A3EDE4-6172-4F53-B948-727AF5136505}" srcOrd="0" destOrd="0" parTransId="{E25AE555-40D7-4F98-A19C-5CCBD67BE17A}" sibTransId="{A8E8043A-29B0-43E7-A92C-82C33CE705E7}"/>
    <dgm:cxn modelId="{F1AD1198-D57E-4ADD-BEAC-BEAFA0104736}" srcId="{AFDD48DA-E5F3-4D1D-BB92-823B47DA57A3}" destId="{34FFC277-72CA-42A9-A8B1-E24E1E66DEC5}" srcOrd="0" destOrd="0" parTransId="{D37301B5-2018-4170-B4BE-6DD6745BB291}" sibTransId="{869658B8-4547-4F4B-B291-897C50760F0F}"/>
    <dgm:cxn modelId="{6D7B3928-7524-4799-AFFB-2E5EAFCA90A2}" type="presOf" srcId="{509B4CFD-058A-4C7A-AFB5-F285D33A74BC}" destId="{D9DA203A-BD09-401C-A15C-39C291846B92}" srcOrd="0" destOrd="1" presId="urn:microsoft.com/office/officeart/2005/8/layout/vList2"/>
    <dgm:cxn modelId="{895AA1BD-C32F-44F8-B2FC-A7CD88451284}" type="presOf" srcId="{2674231B-B1F1-44C5-846A-C624770D4D65}" destId="{D9DA203A-BD09-401C-A15C-39C291846B92}" srcOrd="0" destOrd="3" presId="urn:microsoft.com/office/officeart/2005/8/layout/vList2"/>
    <dgm:cxn modelId="{711CD5C0-9ABF-4BC7-A2F1-E5FF2954FF1C}" type="presOf" srcId="{AFDD48DA-E5F3-4D1D-BB92-823B47DA57A3}" destId="{4B401500-D02D-43ED-9204-DABBD5F6B7E6}" srcOrd="0" destOrd="0" presId="urn:microsoft.com/office/officeart/2005/8/layout/vList2"/>
    <dgm:cxn modelId="{AE2A8064-CA70-4390-8D06-9FF5823E12FB}" type="presParOf" srcId="{4B401500-D02D-43ED-9204-DABBD5F6B7E6}" destId="{9332FA5C-50C6-4D1D-A20A-21C5E6884AE6}" srcOrd="0" destOrd="0" presId="urn:microsoft.com/office/officeart/2005/8/layout/vList2"/>
    <dgm:cxn modelId="{164B2BE5-DD96-4947-A4E8-CBD6E76B3B29}" type="presParOf" srcId="{4B401500-D02D-43ED-9204-DABBD5F6B7E6}" destId="{D9DA203A-BD09-401C-A15C-39C291846B9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DD48DA-E5F3-4D1D-BB92-823B47DA57A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34FFC277-72CA-42A9-A8B1-E24E1E66DEC5}">
      <dgm:prSet/>
      <dgm:spPr/>
      <dgm:t>
        <a:bodyPr/>
        <a:lstStyle/>
        <a:p>
          <a:r>
            <a:rPr lang="en-US"/>
            <a:t>Some common e-learning terms include:</a:t>
          </a:r>
        </a:p>
      </dgm:t>
    </dgm:pt>
    <dgm:pt modelId="{D37301B5-2018-4170-B4BE-6DD6745BB291}" type="parTrans" cxnId="{F1AD1198-D57E-4ADD-BEAC-BEAFA0104736}">
      <dgm:prSet/>
      <dgm:spPr/>
      <dgm:t>
        <a:bodyPr/>
        <a:lstStyle/>
        <a:p>
          <a:endParaRPr lang="en-US"/>
        </a:p>
      </dgm:t>
    </dgm:pt>
    <dgm:pt modelId="{869658B8-4547-4F4B-B291-897C50760F0F}" type="sibTrans" cxnId="{F1AD1198-D57E-4ADD-BEAC-BEAFA0104736}">
      <dgm:prSet/>
      <dgm:spPr/>
      <dgm:t>
        <a:bodyPr/>
        <a:lstStyle/>
        <a:p>
          <a:endParaRPr lang="en-US"/>
        </a:p>
      </dgm:t>
    </dgm:pt>
    <dgm:pt modelId="{30A3EDE4-6172-4F53-B948-727AF5136505}">
      <dgm:prSet/>
      <dgm:spPr/>
      <dgm:t>
        <a:bodyPr/>
        <a:lstStyle/>
        <a:p>
          <a:r>
            <a:rPr lang="en-US"/>
            <a:t>Learning Management System (LMS)</a:t>
          </a:r>
        </a:p>
      </dgm:t>
    </dgm:pt>
    <dgm:pt modelId="{E25AE555-40D7-4F98-A19C-5CCBD67BE17A}" type="parTrans" cxnId="{E1745096-7270-408E-92F6-1E4ADC10487F}">
      <dgm:prSet/>
      <dgm:spPr/>
      <dgm:t>
        <a:bodyPr/>
        <a:lstStyle/>
        <a:p>
          <a:endParaRPr lang="en-US"/>
        </a:p>
      </dgm:t>
    </dgm:pt>
    <dgm:pt modelId="{A8E8043A-29B0-43E7-A92C-82C33CE705E7}" type="sibTrans" cxnId="{E1745096-7270-408E-92F6-1E4ADC10487F}">
      <dgm:prSet/>
      <dgm:spPr/>
      <dgm:t>
        <a:bodyPr/>
        <a:lstStyle/>
        <a:p>
          <a:endParaRPr lang="en-US"/>
        </a:p>
      </dgm:t>
    </dgm:pt>
    <dgm:pt modelId="{509B4CFD-058A-4C7A-AFB5-F285D33A74BC}">
      <dgm:prSet/>
      <dgm:spPr/>
      <dgm:t>
        <a:bodyPr/>
        <a:lstStyle/>
        <a:p>
          <a:r>
            <a:rPr lang="en-US"/>
            <a:t>Module</a:t>
          </a:r>
        </a:p>
      </dgm:t>
    </dgm:pt>
    <dgm:pt modelId="{E6E7BD9D-7DBA-4D88-B0F8-E98BA0328E6A}" type="parTrans" cxnId="{38577058-8C81-487E-B15A-EECDA8869FCC}">
      <dgm:prSet/>
      <dgm:spPr/>
      <dgm:t>
        <a:bodyPr/>
        <a:lstStyle/>
        <a:p>
          <a:endParaRPr lang="en-US"/>
        </a:p>
      </dgm:t>
    </dgm:pt>
    <dgm:pt modelId="{2EB1079A-52D1-4B88-9D6F-E7C684D17A78}" type="sibTrans" cxnId="{38577058-8C81-487E-B15A-EECDA8869FCC}">
      <dgm:prSet/>
      <dgm:spPr/>
      <dgm:t>
        <a:bodyPr/>
        <a:lstStyle/>
        <a:p>
          <a:endParaRPr lang="en-US"/>
        </a:p>
      </dgm:t>
    </dgm:pt>
    <dgm:pt modelId="{792D9F82-44CB-4CC9-B92F-9C6583125D2E}">
      <dgm:prSet/>
      <dgm:spPr/>
      <dgm:t>
        <a:bodyPr/>
        <a:lstStyle/>
        <a:p>
          <a:r>
            <a:rPr lang="en-US"/>
            <a:t>MOOC</a:t>
          </a:r>
        </a:p>
      </dgm:t>
    </dgm:pt>
    <dgm:pt modelId="{02FB524C-CB72-4C93-A5F1-C41C4E4D1906}" type="parTrans" cxnId="{EB160491-CA05-4C3A-AD50-86490F8CC4B8}">
      <dgm:prSet/>
      <dgm:spPr/>
      <dgm:t>
        <a:bodyPr/>
        <a:lstStyle/>
        <a:p>
          <a:endParaRPr lang="en-US"/>
        </a:p>
      </dgm:t>
    </dgm:pt>
    <dgm:pt modelId="{02050676-BFF3-41A6-9FE0-A1699B1CF295}" type="sibTrans" cxnId="{EB160491-CA05-4C3A-AD50-86490F8CC4B8}">
      <dgm:prSet/>
      <dgm:spPr/>
      <dgm:t>
        <a:bodyPr/>
        <a:lstStyle/>
        <a:p>
          <a:endParaRPr lang="en-US"/>
        </a:p>
      </dgm:t>
    </dgm:pt>
    <dgm:pt modelId="{BFFD2878-8878-41C2-8381-4049BA6FAFB1}">
      <dgm:prSet phldr="0"/>
      <dgm:spPr/>
      <dgm:t>
        <a:bodyPr/>
        <a:lstStyle/>
        <a:p>
          <a:pPr rtl="0"/>
          <a:r>
            <a:rPr lang="en-US">
              <a:latin typeface="Calibri"/>
            </a:rPr>
            <a:t>Video Conferencing Sytem</a:t>
          </a:r>
        </a:p>
      </dgm:t>
    </dgm:pt>
    <dgm:pt modelId="{B0717A82-48CA-4BC7-8953-02F771428259}" type="parTrans" cxnId="{12A213C6-2270-453E-A607-927801C875D7}">
      <dgm:prSet/>
      <dgm:spPr/>
      <dgm:t>
        <a:bodyPr/>
        <a:lstStyle/>
        <a:p>
          <a:endParaRPr lang="en-US"/>
        </a:p>
      </dgm:t>
    </dgm:pt>
    <dgm:pt modelId="{529CC7FA-9545-49CE-9286-2F5900499809}" type="sibTrans" cxnId="{12A213C6-2270-453E-A607-927801C875D7}">
      <dgm:prSet/>
      <dgm:spPr/>
      <dgm:t>
        <a:bodyPr/>
        <a:lstStyle/>
        <a:p>
          <a:endParaRPr lang="en-US"/>
        </a:p>
      </dgm:t>
    </dgm:pt>
    <dgm:pt modelId="{4B401500-D02D-43ED-9204-DABBD5F6B7E6}" type="pres">
      <dgm:prSet presAssocID="{AFDD48DA-E5F3-4D1D-BB92-823B47DA57A3}" presName="linear" presStyleCnt="0">
        <dgm:presLayoutVars>
          <dgm:animLvl val="lvl"/>
          <dgm:resizeHandles val="exact"/>
        </dgm:presLayoutVars>
      </dgm:prSet>
      <dgm:spPr/>
      <dgm:t>
        <a:bodyPr/>
        <a:lstStyle/>
        <a:p>
          <a:endParaRPr lang="en-US"/>
        </a:p>
      </dgm:t>
    </dgm:pt>
    <dgm:pt modelId="{9332FA5C-50C6-4D1D-A20A-21C5E6884AE6}" type="pres">
      <dgm:prSet presAssocID="{34FFC277-72CA-42A9-A8B1-E24E1E66DEC5}" presName="parentText" presStyleLbl="node1" presStyleIdx="0" presStyleCnt="1">
        <dgm:presLayoutVars>
          <dgm:chMax val="0"/>
          <dgm:bulletEnabled val="1"/>
        </dgm:presLayoutVars>
      </dgm:prSet>
      <dgm:spPr/>
      <dgm:t>
        <a:bodyPr/>
        <a:lstStyle/>
        <a:p>
          <a:endParaRPr lang="en-US"/>
        </a:p>
      </dgm:t>
    </dgm:pt>
    <dgm:pt modelId="{D9DA203A-BD09-401C-A15C-39C291846B92}" type="pres">
      <dgm:prSet presAssocID="{34FFC277-72CA-42A9-A8B1-E24E1E66DEC5}" presName="childText" presStyleLbl="revTx" presStyleIdx="0" presStyleCnt="1">
        <dgm:presLayoutVars>
          <dgm:bulletEnabled val="1"/>
        </dgm:presLayoutVars>
      </dgm:prSet>
      <dgm:spPr/>
      <dgm:t>
        <a:bodyPr/>
        <a:lstStyle/>
        <a:p>
          <a:endParaRPr lang="en-US"/>
        </a:p>
      </dgm:t>
    </dgm:pt>
  </dgm:ptLst>
  <dgm:cxnLst>
    <dgm:cxn modelId="{CEEBC958-E823-4E55-87C0-19A4398F2AC9}" type="presOf" srcId="{34FFC277-72CA-42A9-A8B1-E24E1E66DEC5}" destId="{9332FA5C-50C6-4D1D-A20A-21C5E6884AE6}" srcOrd="0" destOrd="0" presId="urn:microsoft.com/office/officeart/2005/8/layout/vList2"/>
    <dgm:cxn modelId="{FB819C69-DEEE-46A9-ACFD-AC42CFA198FF}" type="presOf" srcId="{30A3EDE4-6172-4F53-B948-727AF5136505}" destId="{D9DA203A-BD09-401C-A15C-39C291846B92}" srcOrd="0" destOrd="0" presId="urn:microsoft.com/office/officeart/2005/8/layout/vList2"/>
    <dgm:cxn modelId="{38577058-8C81-487E-B15A-EECDA8869FCC}" srcId="{34FFC277-72CA-42A9-A8B1-E24E1E66DEC5}" destId="{509B4CFD-058A-4C7A-AFB5-F285D33A74BC}" srcOrd="2" destOrd="0" parTransId="{E6E7BD9D-7DBA-4D88-B0F8-E98BA0328E6A}" sibTransId="{2EB1079A-52D1-4B88-9D6F-E7C684D17A78}"/>
    <dgm:cxn modelId="{EB160491-CA05-4C3A-AD50-86490F8CC4B8}" srcId="{34FFC277-72CA-42A9-A8B1-E24E1E66DEC5}" destId="{792D9F82-44CB-4CC9-B92F-9C6583125D2E}" srcOrd="3" destOrd="0" parTransId="{02FB524C-CB72-4C93-A5F1-C41C4E4D1906}" sibTransId="{02050676-BFF3-41A6-9FE0-A1699B1CF295}"/>
    <dgm:cxn modelId="{2F7D4D0F-B412-4C8A-A3D0-7D386460E8A5}" type="presOf" srcId="{792D9F82-44CB-4CC9-B92F-9C6583125D2E}" destId="{D9DA203A-BD09-401C-A15C-39C291846B92}" srcOrd="0" destOrd="3" presId="urn:microsoft.com/office/officeart/2005/8/layout/vList2"/>
    <dgm:cxn modelId="{606A44BF-6FC5-43FD-92BB-39FEA1DA4963}" type="presOf" srcId="{BFFD2878-8878-41C2-8381-4049BA6FAFB1}" destId="{D9DA203A-BD09-401C-A15C-39C291846B92}" srcOrd="0" destOrd="1" presId="urn:microsoft.com/office/officeart/2005/8/layout/vList2"/>
    <dgm:cxn modelId="{7030748F-DD44-46DB-BD19-BA2C79C1E1FB}" type="presOf" srcId="{509B4CFD-058A-4C7A-AFB5-F285D33A74BC}" destId="{D9DA203A-BD09-401C-A15C-39C291846B92}" srcOrd="0" destOrd="2" presId="urn:microsoft.com/office/officeart/2005/8/layout/vList2"/>
    <dgm:cxn modelId="{E1745096-7270-408E-92F6-1E4ADC10487F}" srcId="{34FFC277-72CA-42A9-A8B1-E24E1E66DEC5}" destId="{30A3EDE4-6172-4F53-B948-727AF5136505}" srcOrd="0" destOrd="0" parTransId="{E25AE555-40D7-4F98-A19C-5CCBD67BE17A}" sibTransId="{A8E8043A-29B0-43E7-A92C-82C33CE705E7}"/>
    <dgm:cxn modelId="{12A213C6-2270-453E-A607-927801C875D7}" srcId="{34FFC277-72CA-42A9-A8B1-E24E1E66DEC5}" destId="{BFFD2878-8878-41C2-8381-4049BA6FAFB1}" srcOrd="1" destOrd="0" parTransId="{B0717A82-48CA-4BC7-8953-02F771428259}" sibTransId="{529CC7FA-9545-49CE-9286-2F5900499809}"/>
    <dgm:cxn modelId="{F1AD1198-D57E-4ADD-BEAC-BEAFA0104736}" srcId="{AFDD48DA-E5F3-4D1D-BB92-823B47DA57A3}" destId="{34FFC277-72CA-42A9-A8B1-E24E1E66DEC5}" srcOrd="0" destOrd="0" parTransId="{D37301B5-2018-4170-B4BE-6DD6745BB291}" sibTransId="{869658B8-4547-4F4B-B291-897C50760F0F}"/>
    <dgm:cxn modelId="{711CD5C0-9ABF-4BC7-A2F1-E5FF2954FF1C}" type="presOf" srcId="{AFDD48DA-E5F3-4D1D-BB92-823B47DA57A3}" destId="{4B401500-D02D-43ED-9204-DABBD5F6B7E6}" srcOrd="0" destOrd="0" presId="urn:microsoft.com/office/officeart/2005/8/layout/vList2"/>
    <dgm:cxn modelId="{26A11CC2-9980-4B24-B25A-BF731F8B26FC}" type="presParOf" srcId="{4B401500-D02D-43ED-9204-DABBD5F6B7E6}" destId="{9332FA5C-50C6-4D1D-A20A-21C5E6884AE6}" srcOrd="0" destOrd="0" presId="urn:microsoft.com/office/officeart/2005/8/layout/vList2"/>
    <dgm:cxn modelId="{E253E5C9-65BA-468D-A25A-C10C85C105C1}" type="presParOf" srcId="{4B401500-D02D-43ED-9204-DABBD5F6B7E6}" destId="{D9DA203A-BD09-401C-A15C-39C291846B9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179A08-F76C-4754-8613-8DDACCD27580}"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2C6FFF5F-FE35-46B4-9624-B8D3CA71DBD8}">
      <dgm:prSet/>
      <dgm:spPr/>
      <dgm:t>
        <a:bodyPr/>
        <a:lstStyle/>
        <a:p>
          <a:r>
            <a:rPr lang="en-US"/>
            <a:t>Methods of Instruction</a:t>
          </a:r>
        </a:p>
      </dgm:t>
    </dgm:pt>
    <dgm:pt modelId="{D1EBBB53-60C5-4DC3-8A33-4CC6AD796A1E}" type="parTrans" cxnId="{66FF2E25-27B0-4408-94C0-A6DE50592E48}">
      <dgm:prSet/>
      <dgm:spPr/>
      <dgm:t>
        <a:bodyPr/>
        <a:lstStyle/>
        <a:p>
          <a:endParaRPr lang="en-US"/>
        </a:p>
      </dgm:t>
    </dgm:pt>
    <dgm:pt modelId="{C84F8B39-EE07-483F-866D-E3FB3D46EF42}" type="sibTrans" cxnId="{66FF2E25-27B0-4408-94C0-A6DE50592E48}">
      <dgm:prSet/>
      <dgm:spPr/>
      <dgm:t>
        <a:bodyPr/>
        <a:lstStyle/>
        <a:p>
          <a:endParaRPr lang="en-US"/>
        </a:p>
      </dgm:t>
    </dgm:pt>
    <dgm:pt modelId="{E4D43481-2BCC-45DE-BA19-37FA2A68F4A0}">
      <dgm:prSet/>
      <dgm:spPr/>
      <dgm:t>
        <a:bodyPr/>
        <a:lstStyle/>
        <a:p>
          <a:r>
            <a:rPr lang="en-US"/>
            <a:t>This takes planning. Plan carefully, think through the details, and keep it varied and simple!</a:t>
          </a:r>
        </a:p>
      </dgm:t>
    </dgm:pt>
    <dgm:pt modelId="{56943867-93DE-4172-852B-8FEF10189DE9}" type="parTrans" cxnId="{56490E7B-EAD6-46F2-A209-F220432E8BA7}">
      <dgm:prSet/>
      <dgm:spPr/>
      <dgm:t>
        <a:bodyPr/>
        <a:lstStyle/>
        <a:p>
          <a:endParaRPr lang="en-US"/>
        </a:p>
      </dgm:t>
    </dgm:pt>
    <dgm:pt modelId="{E17849D2-A46B-487A-AAEF-008CD0F36D11}" type="sibTrans" cxnId="{56490E7B-EAD6-46F2-A209-F220432E8BA7}">
      <dgm:prSet/>
      <dgm:spPr/>
      <dgm:t>
        <a:bodyPr/>
        <a:lstStyle/>
        <a:p>
          <a:endParaRPr lang="en-US"/>
        </a:p>
      </dgm:t>
    </dgm:pt>
    <dgm:pt modelId="{DA24B348-7995-49C7-8098-7D002873695B}">
      <dgm:prSet/>
      <dgm:spPr/>
      <dgm:t>
        <a:bodyPr/>
        <a:lstStyle/>
        <a:p>
          <a:r>
            <a:rPr lang="en-US"/>
            <a:t>Instructional Materials</a:t>
          </a:r>
        </a:p>
      </dgm:t>
    </dgm:pt>
    <dgm:pt modelId="{C0254197-BED5-4932-9C90-9199B6825C2B}" type="parTrans" cxnId="{9190B011-8CD4-4342-B7E7-C76759A3951F}">
      <dgm:prSet/>
      <dgm:spPr/>
      <dgm:t>
        <a:bodyPr/>
        <a:lstStyle/>
        <a:p>
          <a:endParaRPr lang="en-US"/>
        </a:p>
      </dgm:t>
    </dgm:pt>
    <dgm:pt modelId="{EA889336-C95F-472E-8CDF-CADF5CD8E5E9}" type="sibTrans" cxnId="{9190B011-8CD4-4342-B7E7-C76759A3951F}">
      <dgm:prSet/>
      <dgm:spPr/>
      <dgm:t>
        <a:bodyPr/>
        <a:lstStyle/>
        <a:p>
          <a:endParaRPr lang="en-US"/>
        </a:p>
      </dgm:t>
    </dgm:pt>
    <dgm:pt modelId="{8294D026-9410-476C-9C56-E5B17E84B058}">
      <dgm:prSet/>
      <dgm:spPr/>
      <dgm:t>
        <a:bodyPr/>
        <a:lstStyle/>
        <a:p>
          <a:r>
            <a:rPr lang="en-US"/>
            <a:t>Materials should be high-quality with engaging visuals Use standard templates or structure!</a:t>
          </a:r>
        </a:p>
      </dgm:t>
    </dgm:pt>
    <dgm:pt modelId="{7BE72255-AC61-434A-8C8E-3F77F4CC6959}" type="parTrans" cxnId="{A141A54C-55DF-4656-81AC-25C18F27EB37}">
      <dgm:prSet/>
      <dgm:spPr/>
      <dgm:t>
        <a:bodyPr/>
        <a:lstStyle/>
        <a:p>
          <a:endParaRPr lang="en-US"/>
        </a:p>
      </dgm:t>
    </dgm:pt>
    <dgm:pt modelId="{63133564-737E-4487-9F6E-700D2FC01A7F}" type="sibTrans" cxnId="{A141A54C-55DF-4656-81AC-25C18F27EB37}">
      <dgm:prSet/>
      <dgm:spPr/>
      <dgm:t>
        <a:bodyPr/>
        <a:lstStyle/>
        <a:p>
          <a:endParaRPr lang="en-US"/>
        </a:p>
      </dgm:t>
    </dgm:pt>
    <dgm:pt modelId="{75EB3124-9520-4242-B126-44D7D6D32D99}">
      <dgm:prSet/>
      <dgm:spPr/>
      <dgm:t>
        <a:bodyPr/>
        <a:lstStyle/>
        <a:p>
          <a:r>
            <a:rPr lang="en-US"/>
            <a:t>Class Activities</a:t>
          </a:r>
        </a:p>
      </dgm:t>
    </dgm:pt>
    <dgm:pt modelId="{0EDB303A-F883-4532-8090-E77C65BA1646}" type="parTrans" cxnId="{380C8F33-CC63-48DC-8B7B-78B433E43680}">
      <dgm:prSet/>
      <dgm:spPr/>
      <dgm:t>
        <a:bodyPr/>
        <a:lstStyle/>
        <a:p>
          <a:endParaRPr lang="en-US"/>
        </a:p>
      </dgm:t>
    </dgm:pt>
    <dgm:pt modelId="{0B255E43-10E7-49CF-8C28-93D8BADCA6DC}" type="sibTrans" cxnId="{380C8F33-CC63-48DC-8B7B-78B433E43680}">
      <dgm:prSet/>
      <dgm:spPr/>
      <dgm:t>
        <a:bodyPr/>
        <a:lstStyle/>
        <a:p>
          <a:endParaRPr lang="en-US"/>
        </a:p>
      </dgm:t>
    </dgm:pt>
    <dgm:pt modelId="{B3DFA1C8-D06D-4315-ABC3-14E04D6049DB}">
      <dgm:prSet/>
      <dgm:spPr/>
      <dgm:t>
        <a:bodyPr/>
        <a:lstStyle/>
        <a:p>
          <a:r>
            <a:rPr lang="en-US"/>
            <a:t>Activities are appropriate to the subject level, and provide opportunity for interaction </a:t>
          </a:r>
        </a:p>
      </dgm:t>
    </dgm:pt>
    <dgm:pt modelId="{DCC74877-B25D-415B-85E4-70AE3BAF135D}" type="parTrans" cxnId="{C50DAA5B-1014-46CE-BF26-F8EB21A190F3}">
      <dgm:prSet/>
      <dgm:spPr/>
      <dgm:t>
        <a:bodyPr/>
        <a:lstStyle/>
        <a:p>
          <a:endParaRPr lang="en-US"/>
        </a:p>
      </dgm:t>
    </dgm:pt>
    <dgm:pt modelId="{360E52E3-5057-4519-AFC5-0E1B6C98528D}" type="sibTrans" cxnId="{C50DAA5B-1014-46CE-BF26-F8EB21A190F3}">
      <dgm:prSet/>
      <dgm:spPr/>
      <dgm:t>
        <a:bodyPr/>
        <a:lstStyle/>
        <a:p>
          <a:endParaRPr lang="en-US"/>
        </a:p>
      </dgm:t>
    </dgm:pt>
    <dgm:pt modelId="{5B89E7AA-64E3-4EE6-8DF5-0770CABB7626}">
      <dgm:prSet/>
      <dgm:spPr/>
      <dgm:t>
        <a:bodyPr/>
        <a:lstStyle/>
        <a:p>
          <a:r>
            <a:rPr lang="en-US"/>
            <a:t>Student Engagement</a:t>
          </a:r>
        </a:p>
      </dgm:t>
    </dgm:pt>
    <dgm:pt modelId="{C114DDDB-CB46-40E6-A03C-E1AE338B1184}" type="parTrans" cxnId="{06D235E4-0327-49A6-9D2C-F16BE0CBA36A}">
      <dgm:prSet/>
      <dgm:spPr/>
      <dgm:t>
        <a:bodyPr/>
        <a:lstStyle/>
        <a:p>
          <a:endParaRPr lang="en-US"/>
        </a:p>
      </dgm:t>
    </dgm:pt>
    <dgm:pt modelId="{0BE37FA3-13A0-413F-8386-DDE1265145C3}" type="sibTrans" cxnId="{06D235E4-0327-49A6-9D2C-F16BE0CBA36A}">
      <dgm:prSet/>
      <dgm:spPr/>
      <dgm:t>
        <a:bodyPr/>
        <a:lstStyle/>
        <a:p>
          <a:endParaRPr lang="en-US"/>
        </a:p>
      </dgm:t>
    </dgm:pt>
    <dgm:pt modelId="{6DEE9F78-4292-4E84-84F4-C4C84229BE64}">
      <dgm:prSet/>
      <dgm:spPr/>
      <dgm:t>
        <a:bodyPr/>
        <a:lstStyle/>
        <a:p>
          <a:r>
            <a:rPr lang="en-US"/>
            <a:t>Spark students’ motivation, interest and curiosity with engaging materials relevant to real-world application </a:t>
          </a:r>
        </a:p>
      </dgm:t>
    </dgm:pt>
    <dgm:pt modelId="{0E63C90D-6B02-4875-A785-3BBF86015938}" type="parTrans" cxnId="{6D3FDD33-6230-491A-82F0-14F67DAD3F31}">
      <dgm:prSet/>
      <dgm:spPr/>
      <dgm:t>
        <a:bodyPr/>
        <a:lstStyle/>
        <a:p>
          <a:endParaRPr lang="en-US"/>
        </a:p>
      </dgm:t>
    </dgm:pt>
    <dgm:pt modelId="{E7D1DD3D-4DE8-4386-A560-7D158D8505FD}" type="sibTrans" cxnId="{6D3FDD33-6230-491A-82F0-14F67DAD3F31}">
      <dgm:prSet/>
      <dgm:spPr/>
      <dgm:t>
        <a:bodyPr/>
        <a:lstStyle/>
        <a:p>
          <a:endParaRPr lang="en-US"/>
        </a:p>
      </dgm:t>
    </dgm:pt>
    <dgm:pt modelId="{5D61EDA0-9401-46EB-AAAB-C42F15AD8EBA}">
      <dgm:prSet/>
      <dgm:spPr/>
      <dgm:t>
        <a:bodyPr/>
        <a:lstStyle/>
        <a:p>
          <a:r>
            <a:rPr lang="en-US"/>
            <a:t>Assessment and Measurement </a:t>
          </a:r>
        </a:p>
      </dgm:t>
    </dgm:pt>
    <dgm:pt modelId="{02076AAD-591F-474F-A754-26DBC00C5CE4}" type="parTrans" cxnId="{7241D9C0-36B1-4DCA-8005-7FDA3442C174}">
      <dgm:prSet/>
      <dgm:spPr/>
      <dgm:t>
        <a:bodyPr/>
        <a:lstStyle/>
        <a:p>
          <a:endParaRPr lang="en-US"/>
        </a:p>
      </dgm:t>
    </dgm:pt>
    <dgm:pt modelId="{641595B9-CAED-4A00-8EB9-2CA2E58C1589}" type="sibTrans" cxnId="{7241D9C0-36B1-4DCA-8005-7FDA3442C174}">
      <dgm:prSet/>
      <dgm:spPr/>
      <dgm:t>
        <a:bodyPr/>
        <a:lstStyle/>
        <a:p>
          <a:endParaRPr lang="en-US"/>
        </a:p>
      </dgm:t>
    </dgm:pt>
    <dgm:pt modelId="{0B6E3C02-9570-4E73-B598-D520B7147567}">
      <dgm:prSet/>
      <dgm:spPr/>
      <dgm:t>
        <a:bodyPr/>
        <a:lstStyle/>
        <a:p>
          <a:r>
            <a:rPr lang="en-US"/>
            <a:t>Assessments measure stated learning objectives</a:t>
          </a:r>
        </a:p>
      </dgm:t>
    </dgm:pt>
    <dgm:pt modelId="{8D4681FC-F75B-4390-9109-AAA1DA21C173}" type="parTrans" cxnId="{A8205951-97EB-4F81-9F19-3579790374FD}">
      <dgm:prSet/>
      <dgm:spPr/>
      <dgm:t>
        <a:bodyPr/>
        <a:lstStyle/>
        <a:p>
          <a:endParaRPr lang="en-US"/>
        </a:p>
      </dgm:t>
    </dgm:pt>
    <dgm:pt modelId="{AD9CC963-A3C8-407C-A111-CE5F22E9B3F4}" type="sibTrans" cxnId="{A8205951-97EB-4F81-9F19-3579790374FD}">
      <dgm:prSet/>
      <dgm:spPr/>
      <dgm:t>
        <a:bodyPr/>
        <a:lstStyle/>
        <a:p>
          <a:endParaRPr lang="en-US"/>
        </a:p>
      </dgm:t>
    </dgm:pt>
    <dgm:pt modelId="{7865B14D-0533-4BA1-B48F-C38A3A2213D8}">
      <dgm:prSet/>
      <dgm:spPr/>
      <dgm:t>
        <a:bodyPr/>
        <a:lstStyle/>
        <a:p>
          <a:r>
            <a:rPr lang="en-US"/>
            <a:t>Assessment methods are varied</a:t>
          </a:r>
        </a:p>
      </dgm:t>
    </dgm:pt>
    <dgm:pt modelId="{E8D3B600-1DDE-48AE-ACDC-9CA87FA5869B}" type="parTrans" cxnId="{74D1F7CC-B1E1-428B-979F-ECE3851E6706}">
      <dgm:prSet/>
      <dgm:spPr/>
      <dgm:t>
        <a:bodyPr/>
        <a:lstStyle/>
        <a:p>
          <a:endParaRPr lang="en-US"/>
        </a:p>
      </dgm:t>
    </dgm:pt>
    <dgm:pt modelId="{EAF9EDF0-A6A2-4AB4-88E0-BD626A5588FC}" type="sibTrans" cxnId="{74D1F7CC-B1E1-428B-979F-ECE3851E6706}">
      <dgm:prSet/>
      <dgm:spPr/>
      <dgm:t>
        <a:bodyPr/>
        <a:lstStyle/>
        <a:p>
          <a:endParaRPr lang="en-US"/>
        </a:p>
      </dgm:t>
    </dgm:pt>
    <dgm:pt modelId="{F59476A0-E1C0-4EF6-85FF-E24A54B399B6}" type="pres">
      <dgm:prSet presAssocID="{C8179A08-F76C-4754-8613-8DDACCD27580}" presName="Name0" presStyleCnt="0">
        <dgm:presLayoutVars>
          <dgm:dir/>
          <dgm:animLvl val="lvl"/>
          <dgm:resizeHandles val="exact"/>
        </dgm:presLayoutVars>
      </dgm:prSet>
      <dgm:spPr/>
      <dgm:t>
        <a:bodyPr/>
        <a:lstStyle/>
        <a:p>
          <a:endParaRPr lang="en-US"/>
        </a:p>
      </dgm:t>
    </dgm:pt>
    <dgm:pt modelId="{7A0E8C38-659E-41FF-B09F-7947E5F0C2C3}" type="pres">
      <dgm:prSet presAssocID="{2C6FFF5F-FE35-46B4-9624-B8D3CA71DBD8}" presName="linNode" presStyleCnt="0"/>
      <dgm:spPr/>
    </dgm:pt>
    <dgm:pt modelId="{81BB03DF-4C36-4B6B-AF1C-F186204603D4}" type="pres">
      <dgm:prSet presAssocID="{2C6FFF5F-FE35-46B4-9624-B8D3CA71DBD8}" presName="parentText" presStyleLbl="node1" presStyleIdx="0" presStyleCnt="5">
        <dgm:presLayoutVars>
          <dgm:chMax val="1"/>
          <dgm:bulletEnabled val="1"/>
        </dgm:presLayoutVars>
      </dgm:prSet>
      <dgm:spPr/>
      <dgm:t>
        <a:bodyPr/>
        <a:lstStyle/>
        <a:p>
          <a:endParaRPr lang="en-US"/>
        </a:p>
      </dgm:t>
    </dgm:pt>
    <dgm:pt modelId="{7DC8D43D-31A1-479D-823A-CF10A992A00B}" type="pres">
      <dgm:prSet presAssocID="{2C6FFF5F-FE35-46B4-9624-B8D3CA71DBD8}" presName="descendantText" presStyleLbl="alignAccFollowNode1" presStyleIdx="0" presStyleCnt="5">
        <dgm:presLayoutVars>
          <dgm:bulletEnabled val="1"/>
        </dgm:presLayoutVars>
      </dgm:prSet>
      <dgm:spPr/>
      <dgm:t>
        <a:bodyPr/>
        <a:lstStyle/>
        <a:p>
          <a:endParaRPr lang="en-US"/>
        </a:p>
      </dgm:t>
    </dgm:pt>
    <dgm:pt modelId="{30ACC66B-AF4C-4EAA-9303-18D5D2764606}" type="pres">
      <dgm:prSet presAssocID="{C84F8B39-EE07-483F-866D-E3FB3D46EF42}" presName="sp" presStyleCnt="0"/>
      <dgm:spPr/>
    </dgm:pt>
    <dgm:pt modelId="{D3D83F4C-F862-4AA5-AAB3-8078C61EF936}" type="pres">
      <dgm:prSet presAssocID="{DA24B348-7995-49C7-8098-7D002873695B}" presName="linNode" presStyleCnt="0"/>
      <dgm:spPr/>
    </dgm:pt>
    <dgm:pt modelId="{0373C326-6E27-4CC9-A118-16253C855A7A}" type="pres">
      <dgm:prSet presAssocID="{DA24B348-7995-49C7-8098-7D002873695B}" presName="parentText" presStyleLbl="node1" presStyleIdx="1" presStyleCnt="5">
        <dgm:presLayoutVars>
          <dgm:chMax val="1"/>
          <dgm:bulletEnabled val="1"/>
        </dgm:presLayoutVars>
      </dgm:prSet>
      <dgm:spPr/>
      <dgm:t>
        <a:bodyPr/>
        <a:lstStyle/>
        <a:p>
          <a:endParaRPr lang="en-US"/>
        </a:p>
      </dgm:t>
    </dgm:pt>
    <dgm:pt modelId="{2CFFE887-8981-48CB-A1BC-A9163472E680}" type="pres">
      <dgm:prSet presAssocID="{DA24B348-7995-49C7-8098-7D002873695B}" presName="descendantText" presStyleLbl="alignAccFollowNode1" presStyleIdx="1" presStyleCnt="5">
        <dgm:presLayoutVars>
          <dgm:bulletEnabled val="1"/>
        </dgm:presLayoutVars>
      </dgm:prSet>
      <dgm:spPr/>
      <dgm:t>
        <a:bodyPr/>
        <a:lstStyle/>
        <a:p>
          <a:endParaRPr lang="en-US"/>
        </a:p>
      </dgm:t>
    </dgm:pt>
    <dgm:pt modelId="{6B74BEDC-5D97-43BF-92B0-A6C859C29C0D}" type="pres">
      <dgm:prSet presAssocID="{EA889336-C95F-472E-8CDF-CADF5CD8E5E9}" presName="sp" presStyleCnt="0"/>
      <dgm:spPr/>
    </dgm:pt>
    <dgm:pt modelId="{67CB0E68-6F85-497A-9FED-7575F53F8401}" type="pres">
      <dgm:prSet presAssocID="{75EB3124-9520-4242-B126-44D7D6D32D99}" presName="linNode" presStyleCnt="0"/>
      <dgm:spPr/>
    </dgm:pt>
    <dgm:pt modelId="{6E4C5A58-EB42-4B84-AF54-4FE53DF78189}" type="pres">
      <dgm:prSet presAssocID="{75EB3124-9520-4242-B126-44D7D6D32D99}" presName="parentText" presStyleLbl="node1" presStyleIdx="2" presStyleCnt="5">
        <dgm:presLayoutVars>
          <dgm:chMax val="1"/>
          <dgm:bulletEnabled val="1"/>
        </dgm:presLayoutVars>
      </dgm:prSet>
      <dgm:spPr/>
      <dgm:t>
        <a:bodyPr/>
        <a:lstStyle/>
        <a:p>
          <a:endParaRPr lang="en-US"/>
        </a:p>
      </dgm:t>
    </dgm:pt>
    <dgm:pt modelId="{930DB8E0-7064-4F16-92C7-2F2592C921CE}" type="pres">
      <dgm:prSet presAssocID="{75EB3124-9520-4242-B126-44D7D6D32D99}" presName="descendantText" presStyleLbl="alignAccFollowNode1" presStyleIdx="2" presStyleCnt="5">
        <dgm:presLayoutVars>
          <dgm:bulletEnabled val="1"/>
        </dgm:presLayoutVars>
      </dgm:prSet>
      <dgm:spPr/>
      <dgm:t>
        <a:bodyPr/>
        <a:lstStyle/>
        <a:p>
          <a:endParaRPr lang="en-US"/>
        </a:p>
      </dgm:t>
    </dgm:pt>
    <dgm:pt modelId="{FB74B762-ACA2-49C3-81D6-3966286BD3A4}" type="pres">
      <dgm:prSet presAssocID="{0B255E43-10E7-49CF-8C28-93D8BADCA6DC}" presName="sp" presStyleCnt="0"/>
      <dgm:spPr/>
    </dgm:pt>
    <dgm:pt modelId="{699FE98D-861C-40D5-91A6-F4F58F1C7DF2}" type="pres">
      <dgm:prSet presAssocID="{5B89E7AA-64E3-4EE6-8DF5-0770CABB7626}" presName="linNode" presStyleCnt="0"/>
      <dgm:spPr/>
    </dgm:pt>
    <dgm:pt modelId="{33902961-D3EF-42D2-8888-2D76E6F0B095}" type="pres">
      <dgm:prSet presAssocID="{5B89E7AA-64E3-4EE6-8DF5-0770CABB7626}" presName="parentText" presStyleLbl="node1" presStyleIdx="3" presStyleCnt="5">
        <dgm:presLayoutVars>
          <dgm:chMax val="1"/>
          <dgm:bulletEnabled val="1"/>
        </dgm:presLayoutVars>
      </dgm:prSet>
      <dgm:spPr/>
      <dgm:t>
        <a:bodyPr/>
        <a:lstStyle/>
        <a:p>
          <a:endParaRPr lang="en-US"/>
        </a:p>
      </dgm:t>
    </dgm:pt>
    <dgm:pt modelId="{1CA7AF10-B9DF-4919-98F0-BF8C53356A1A}" type="pres">
      <dgm:prSet presAssocID="{5B89E7AA-64E3-4EE6-8DF5-0770CABB7626}" presName="descendantText" presStyleLbl="alignAccFollowNode1" presStyleIdx="3" presStyleCnt="5">
        <dgm:presLayoutVars>
          <dgm:bulletEnabled val="1"/>
        </dgm:presLayoutVars>
      </dgm:prSet>
      <dgm:spPr/>
      <dgm:t>
        <a:bodyPr/>
        <a:lstStyle/>
        <a:p>
          <a:endParaRPr lang="en-US"/>
        </a:p>
      </dgm:t>
    </dgm:pt>
    <dgm:pt modelId="{5F586189-3929-4BC3-B0E8-B3860CE4DB92}" type="pres">
      <dgm:prSet presAssocID="{0BE37FA3-13A0-413F-8386-DDE1265145C3}" presName="sp" presStyleCnt="0"/>
      <dgm:spPr/>
    </dgm:pt>
    <dgm:pt modelId="{9611567D-54FC-4989-9817-4D5AFD7DD26B}" type="pres">
      <dgm:prSet presAssocID="{5D61EDA0-9401-46EB-AAAB-C42F15AD8EBA}" presName="linNode" presStyleCnt="0"/>
      <dgm:spPr/>
    </dgm:pt>
    <dgm:pt modelId="{32870765-68E8-4922-A54F-89D9A67AD49E}" type="pres">
      <dgm:prSet presAssocID="{5D61EDA0-9401-46EB-AAAB-C42F15AD8EBA}" presName="parentText" presStyleLbl="node1" presStyleIdx="4" presStyleCnt="5">
        <dgm:presLayoutVars>
          <dgm:chMax val="1"/>
          <dgm:bulletEnabled val="1"/>
        </dgm:presLayoutVars>
      </dgm:prSet>
      <dgm:spPr/>
      <dgm:t>
        <a:bodyPr/>
        <a:lstStyle/>
        <a:p>
          <a:endParaRPr lang="en-US"/>
        </a:p>
      </dgm:t>
    </dgm:pt>
    <dgm:pt modelId="{350D7F84-35EB-4FFF-8A1A-858AF224E4B2}" type="pres">
      <dgm:prSet presAssocID="{5D61EDA0-9401-46EB-AAAB-C42F15AD8EBA}" presName="descendantText" presStyleLbl="alignAccFollowNode1" presStyleIdx="4" presStyleCnt="5">
        <dgm:presLayoutVars>
          <dgm:bulletEnabled val="1"/>
        </dgm:presLayoutVars>
      </dgm:prSet>
      <dgm:spPr/>
      <dgm:t>
        <a:bodyPr/>
        <a:lstStyle/>
        <a:p>
          <a:endParaRPr lang="en-US"/>
        </a:p>
      </dgm:t>
    </dgm:pt>
  </dgm:ptLst>
  <dgm:cxnLst>
    <dgm:cxn modelId="{87C547D3-CB71-4CCB-A772-88D479132D38}" type="presOf" srcId="{5B89E7AA-64E3-4EE6-8DF5-0770CABB7626}" destId="{33902961-D3EF-42D2-8888-2D76E6F0B095}" srcOrd="0" destOrd="0" presId="urn:microsoft.com/office/officeart/2005/8/layout/vList5"/>
    <dgm:cxn modelId="{63ECF518-4B47-45D9-889E-151CA99C5173}" type="presOf" srcId="{DA24B348-7995-49C7-8098-7D002873695B}" destId="{0373C326-6E27-4CC9-A118-16253C855A7A}" srcOrd="0" destOrd="0" presId="urn:microsoft.com/office/officeart/2005/8/layout/vList5"/>
    <dgm:cxn modelId="{A141A54C-55DF-4656-81AC-25C18F27EB37}" srcId="{DA24B348-7995-49C7-8098-7D002873695B}" destId="{8294D026-9410-476C-9C56-E5B17E84B058}" srcOrd="0" destOrd="0" parTransId="{7BE72255-AC61-434A-8C8E-3F77F4CC6959}" sibTransId="{63133564-737E-4487-9F6E-700D2FC01A7F}"/>
    <dgm:cxn modelId="{2F7615AF-8E98-49FA-B233-B865288B9DBE}" type="presOf" srcId="{6DEE9F78-4292-4E84-84F4-C4C84229BE64}" destId="{1CA7AF10-B9DF-4919-98F0-BF8C53356A1A}" srcOrd="0" destOrd="0" presId="urn:microsoft.com/office/officeart/2005/8/layout/vList5"/>
    <dgm:cxn modelId="{06D235E4-0327-49A6-9D2C-F16BE0CBA36A}" srcId="{C8179A08-F76C-4754-8613-8DDACCD27580}" destId="{5B89E7AA-64E3-4EE6-8DF5-0770CABB7626}" srcOrd="3" destOrd="0" parTransId="{C114DDDB-CB46-40E6-A03C-E1AE338B1184}" sibTransId="{0BE37FA3-13A0-413F-8386-DDE1265145C3}"/>
    <dgm:cxn modelId="{56490E7B-EAD6-46F2-A209-F220432E8BA7}" srcId="{2C6FFF5F-FE35-46B4-9624-B8D3CA71DBD8}" destId="{E4D43481-2BCC-45DE-BA19-37FA2A68F4A0}" srcOrd="0" destOrd="0" parTransId="{56943867-93DE-4172-852B-8FEF10189DE9}" sibTransId="{E17849D2-A46B-487A-AAEF-008CD0F36D11}"/>
    <dgm:cxn modelId="{732CE52B-81FE-4DA9-9C60-9CCD72A4772D}" type="presOf" srcId="{75EB3124-9520-4242-B126-44D7D6D32D99}" destId="{6E4C5A58-EB42-4B84-AF54-4FE53DF78189}" srcOrd="0" destOrd="0" presId="urn:microsoft.com/office/officeart/2005/8/layout/vList5"/>
    <dgm:cxn modelId="{8FB400A8-0237-4327-A94B-094AE59BAABE}" type="presOf" srcId="{C8179A08-F76C-4754-8613-8DDACCD27580}" destId="{F59476A0-E1C0-4EF6-85FF-E24A54B399B6}" srcOrd="0" destOrd="0" presId="urn:microsoft.com/office/officeart/2005/8/layout/vList5"/>
    <dgm:cxn modelId="{12D65421-0352-473F-91AD-362482483832}" type="presOf" srcId="{0B6E3C02-9570-4E73-B598-D520B7147567}" destId="{350D7F84-35EB-4FFF-8A1A-858AF224E4B2}" srcOrd="0" destOrd="0" presId="urn:microsoft.com/office/officeart/2005/8/layout/vList5"/>
    <dgm:cxn modelId="{1665C42F-A9B2-43E6-A484-C16427A6CC6E}" type="presOf" srcId="{7865B14D-0533-4BA1-B48F-C38A3A2213D8}" destId="{350D7F84-35EB-4FFF-8A1A-858AF224E4B2}" srcOrd="0" destOrd="1" presId="urn:microsoft.com/office/officeart/2005/8/layout/vList5"/>
    <dgm:cxn modelId="{6D3FDD33-6230-491A-82F0-14F67DAD3F31}" srcId="{5B89E7AA-64E3-4EE6-8DF5-0770CABB7626}" destId="{6DEE9F78-4292-4E84-84F4-C4C84229BE64}" srcOrd="0" destOrd="0" parTransId="{0E63C90D-6B02-4875-A785-3BBF86015938}" sibTransId="{E7D1DD3D-4DE8-4386-A560-7D158D8505FD}"/>
    <dgm:cxn modelId="{7241D9C0-36B1-4DCA-8005-7FDA3442C174}" srcId="{C8179A08-F76C-4754-8613-8DDACCD27580}" destId="{5D61EDA0-9401-46EB-AAAB-C42F15AD8EBA}" srcOrd="4" destOrd="0" parTransId="{02076AAD-591F-474F-A754-26DBC00C5CE4}" sibTransId="{641595B9-CAED-4A00-8EB9-2CA2E58C1589}"/>
    <dgm:cxn modelId="{5998C69F-BD0D-400D-86C8-B40E8706FB66}" type="presOf" srcId="{5D61EDA0-9401-46EB-AAAB-C42F15AD8EBA}" destId="{32870765-68E8-4922-A54F-89D9A67AD49E}" srcOrd="0" destOrd="0" presId="urn:microsoft.com/office/officeart/2005/8/layout/vList5"/>
    <dgm:cxn modelId="{74D1F7CC-B1E1-428B-979F-ECE3851E6706}" srcId="{5D61EDA0-9401-46EB-AAAB-C42F15AD8EBA}" destId="{7865B14D-0533-4BA1-B48F-C38A3A2213D8}" srcOrd="1" destOrd="0" parTransId="{E8D3B600-1DDE-48AE-ACDC-9CA87FA5869B}" sibTransId="{EAF9EDF0-A6A2-4AB4-88E0-BD626A5588FC}"/>
    <dgm:cxn modelId="{84A04AEA-0117-4E0D-819E-B7C094547ACD}" type="presOf" srcId="{E4D43481-2BCC-45DE-BA19-37FA2A68F4A0}" destId="{7DC8D43D-31A1-479D-823A-CF10A992A00B}" srcOrd="0" destOrd="0" presId="urn:microsoft.com/office/officeart/2005/8/layout/vList5"/>
    <dgm:cxn modelId="{C50DAA5B-1014-46CE-BF26-F8EB21A190F3}" srcId="{75EB3124-9520-4242-B126-44D7D6D32D99}" destId="{B3DFA1C8-D06D-4315-ABC3-14E04D6049DB}" srcOrd="0" destOrd="0" parTransId="{DCC74877-B25D-415B-85E4-70AE3BAF135D}" sibTransId="{360E52E3-5057-4519-AFC5-0E1B6C98528D}"/>
    <dgm:cxn modelId="{1A757256-7A2B-4F0E-BBDD-12F5E5F041C4}" type="presOf" srcId="{2C6FFF5F-FE35-46B4-9624-B8D3CA71DBD8}" destId="{81BB03DF-4C36-4B6B-AF1C-F186204603D4}" srcOrd="0" destOrd="0" presId="urn:microsoft.com/office/officeart/2005/8/layout/vList5"/>
    <dgm:cxn modelId="{294434CF-073C-4EF6-82F9-C2DAE3D6B1D9}" type="presOf" srcId="{8294D026-9410-476C-9C56-E5B17E84B058}" destId="{2CFFE887-8981-48CB-A1BC-A9163472E680}" srcOrd="0" destOrd="0" presId="urn:microsoft.com/office/officeart/2005/8/layout/vList5"/>
    <dgm:cxn modelId="{66FF2E25-27B0-4408-94C0-A6DE50592E48}" srcId="{C8179A08-F76C-4754-8613-8DDACCD27580}" destId="{2C6FFF5F-FE35-46B4-9624-B8D3CA71DBD8}" srcOrd="0" destOrd="0" parTransId="{D1EBBB53-60C5-4DC3-8A33-4CC6AD796A1E}" sibTransId="{C84F8B39-EE07-483F-866D-E3FB3D46EF42}"/>
    <dgm:cxn modelId="{71786BD2-F3AA-4D5E-A586-9D16D45C0ACA}" type="presOf" srcId="{B3DFA1C8-D06D-4315-ABC3-14E04D6049DB}" destId="{930DB8E0-7064-4F16-92C7-2F2592C921CE}" srcOrd="0" destOrd="0" presId="urn:microsoft.com/office/officeart/2005/8/layout/vList5"/>
    <dgm:cxn modelId="{9190B011-8CD4-4342-B7E7-C76759A3951F}" srcId="{C8179A08-F76C-4754-8613-8DDACCD27580}" destId="{DA24B348-7995-49C7-8098-7D002873695B}" srcOrd="1" destOrd="0" parTransId="{C0254197-BED5-4932-9C90-9199B6825C2B}" sibTransId="{EA889336-C95F-472E-8CDF-CADF5CD8E5E9}"/>
    <dgm:cxn modelId="{A8205951-97EB-4F81-9F19-3579790374FD}" srcId="{5D61EDA0-9401-46EB-AAAB-C42F15AD8EBA}" destId="{0B6E3C02-9570-4E73-B598-D520B7147567}" srcOrd="0" destOrd="0" parTransId="{8D4681FC-F75B-4390-9109-AAA1DA21C173}" sibTransId="{AD9CC963-A3C8-407C-A111-CE5F22E9B3F4}"/>
    <dgm:cxn modelId="{380C8F33-CC63-48DC-8B7B-78B433E43680}" srcId="{C8179A08-F76C-4754-8613-8DDACCD27580}" destId="{75EB3124-9520-4242-B126-44D7D6D32D99}" srcOrd="2" destOrd="0" parTransId="{0EDB303A-F883-4532-8090-E77C65BA1646}" sibTransId="{0B255E43-10E7-49CF-8C28-93D8BADCA6DC}"/>
    <dgm:cxn modelId="{B0295AE3-DAB2-4010-ADFA-23C7544855DE}" type="presParOf" srcId="{F59476A0-E1C0-4EF6-85FF-E24A54B399B6}" destId="{7A0E8C38-659E-41FF-B09F-7947E5F0C2C3}" srcOrd="0" destOrd="0" presId="urn:microsoft.com/office/officeart/2005/8/layout/vList5"/>
    <dgm:cxn modelId="{15DBA438-DF21-42AE-A974-694597A807D0}" type="presParOf" srcId="{7A0E8C38-659E-41FF-B09F-7947E5F0C2C3}" destId="{81BB03DF-4C36-4B6B-AF1C-F186204603D4}" srcOrd="0" destOrd="0" presId="urn:microsoft.com/office/officeart/2005/8/layout/vList5"/>
    <dgm:cxn modelId="{F3CBBF75-3CAF-4D7B-89DD-B01DF71D62ED}" type="presParOf" srcId="{7A0E8C38-659E-41FF-B09F-7947E5F0C2C3}" destId="{7DC8D43D-31A1-479D-823A-CF10A992A00B}" srcOrd="1" destOrd="0" presId="urn:microsoft.com/office/officeart/2005/8/layout/vList5"/>
    <dgm:cxn modelId="{972713BB-CA84-4DCD-B8E6-68923619F469}" type="presParOf" srcId="{F59476A0-E1C0-4EF6-85FF-E24A54B399B6}" destId="{30ACC66B-AF4C-4EAA-9303-18D5D2764606}" srcOrd="1" destOrd="0" presId="urn:microsoft.com/office/officeart/2005/8/layout/vList5"/>
    <dgm:cxn modelId="{61F22E87-569E-43EC-B6D5-27A620B14592}" type="presParOf" srcId="{F59476A0-E1C0-4EF6-85FF-E24A54B399B6}" destId="{D3D83F4C-F862-4AA5-AAB3-8078C61EF936}" srcOrd="2" destOrd="0" presId="urn:microsoft.com/office/officeart/2005/8/layout/vList5"/>
    <dgm:cxn modelId="{74A2A749-8CEC-49DB-8F23-56E7442B9A7A}" type="presParOf" srcId="{D3D83F4C-F862-4AA5-AAB3-8078C61EF936}" destId="{0373C326-6E27-4CC9-A118-16253C855A7A}" srcOrd="0" destOrd="0" presId="urn:microsoft.com/office/officeart/2005/8/layout/vList5"/>
    <dgm:cxn modelId="{877CC63F-D375-4E74-8C1D-37D343613DBD}" type="presParOf" srcId="{D3D83F4C-F862-4AA5-AAB3-8078C61EF936}" destId="{2CFFE887-8981-48CB-A1BC-A9163472E680}" srcOrd="1" destOrd="0" presId="urn:microsoft.com/office/officeart/2005/8/layout/vList5"/>
    <dgm:cxn modelId="{4C254DDE-257B-4138-9B67-69F7B71AD789}" type="presParOf" srcId="{F59476A0-E1C0-4EF6-85FF-E24A54B399B6}" destId="{6B74BEDC-5D97-43BF-92B0-A6C859C29C0D}" srcOrd="3" destOrd="0" presId="urn:microsoft.com/office/officeart/2005/8/layout/vList5"/>
    <dgm:cxn modelId="{A468556B-8DDD-4369-A57B-422EE737C08D}" type="presParOf" srcId="{F59476A0-E1C0-4EF6-85FF-E24A54B399B6}" destId="{67CB0E68-6F85-497A-9FED-7575F53F8401}" srcOrd="4" destOrd="0" presId="urn:microsoft.com/office/officeart/2005/8/layout/vList5"/>
    <dgm:cxn modelId="{37C05B8A-46C7-421A-A54D-46E0E2422366}" type="presParOf" srcId="{67CB0E68-6F85-497A-9FED-7575F53F8401}" destId="{6E4C5A58-EB42-4B84-AF54-4FE53DF78189}" srcOrd="0" destOrd="0" presId="urn:microsoft.com/office/officeart/2005/8/layout/vList5"/>
    <dgm:cxn modelId="{6DDDCEE6-7190-4EEF-B118-5DDBD2C6817E}" type="presParOf" srcId="{67CB0E68-6F85-497A-9FED-7575F53F8401}" destId="{930DB8E0-7064-4F16-92C7-2F2592C921CE}" srcOrd="1" destOrd="0" presId="urn:microsoft.com/office/officeart/2005/8/layout/vList5"/>
    <dgm:cxn modelId="{50D01AEA-0B90-4720-AC6C-A9B597EEF113}" type="presParOf" srcId="{F59476A0-E1C0-4EF6-85FF-E24A54B399B6}" destId="{FB74B762-ACA2-49C3-81D6-3966286BD3A4}" srcOrd="5" destOrd="0" presId="urn:microsoft.com/office/officeart/2005/8/layout/vList5"/>
    <dgm:cxn modelId="{2F121CC4-14DD-4A75-A4CE-2E97CE46CC44}" type="presParOf" srcId="{F59476A0-E1C0-4EF6-85FF-E24A54B399B6}" destId="{699FE98D-861C-40D5-91A6-F4F58F1C7DF2}" srcOrd="6" destOrd="0" presId="urn:microsoft.com/office/officeart/2005/8/layout/vList5"/>
    <dgm:cxn modelId="{04E0D36B-698B-41D9-AB52-3F1D1C1E6DFE}" type="presParOf" srcId="{699FE98D-861C-40D5-91A6-F4F58F1C7DF2}" destId="{33902961-D3EF-42D2-8888-2D76E6F0B095}" srcOrd="0" destOrd="0" presId="urn:microsoft.com/office/officeart/2005/8/layout/vList5"/>
    <dgm:cxn modelId="{18B0A81D-DE6E-4FDE-B0A9-CB122BE7CED9}" type="presParOf" srcId="{699FE98D-861C-40D5-91A6-F4F58F1C7DF2}" destId="{1CA7AF10-B9DF-4919-98F0-BF8C53356A1A}" srcOrd="1" destOrd="0" presId="urn:microsoft.com/office/officeart/2005/8/layout/vList5"/>
    <dgm:cxn modelId="{D2355D34-6226-40E9-A918-E81066445F1C}" type="presParOf" srcId="{F59476A0-E1C0-4EF6-85FF-E24A54B399B6}" destId="{5F586189-3929-4BC3-B0E8-B3860CE4DB92}" srcOrd="7" destOrd="0" presId="urn:microsoft.com/office/officeart/2005/8/layout/vList5"/>
    <dgm:cxn modelId="{61DFF79D-A9DF-4A8A-B174-54A3780278B5}" type="presParOf" srcId="{F59476A0-E1C0-4EF6-85FF-E24A54B399B6}" destId="{9611567D-54FC-4989-9817-4D5AFD7DD26B}" srcOrd="8" destOrd="0" presId="urn:microsoft.com/office/officeart/2005/8/layout/vList5"/>
    <dgm:cxn modelId="{27A0D065-A284-46A8-9B29-130DAA030F3A}" type="presParOf" srcId="{9611567D-54FC-4989-9817-4D5AFD7DD26B}" destId="{32870765-68E8-4922-A54F-89D9A67AD49E}" srcOrd="0" destOrd="0" presId="urn:microsoft.com/office/officeart/2005/8/layout/vList5"/>
    <dgm:cxn modelId="{E91A2364-948E-4D8E-AF0F-22A01A427FF4}" type="presParOf" srcId="{9611567D-54FC-4989-9817-4D5AFD7DD26B}" destId="{350D7F84-35EB-4FFF-8A1A-858AF224E4B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6A6AC6-E4D6-4076-AC71-069039822B1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1954233-9739-48C2-9662-9762BCEA18D8}">
      <dgm:prSet/>
      <dgm:spPr/>
      <dgm:t>
        <a:bodyPr/>
        <a:lstStyle/>
        <a:p>
          <a:r>
            <a:rPr lang="en-US"/>
            <a:t>Focus on Active Learning</a:t>
          </a:r>
        </a:p>
      </dgm:t>
    </dgm:pt>
    <dgm:pt modelId="{32513F42-C918-4EDA-9DE0-75A08C2FF5CD}" type="parTrans" cxnId="{4CC7D636-83E6-47EC-B351-69CEE91DE03E}">
      <dgm:prSet/>
      <dgm:spPr/>
      <dgm:t>
        <a:bodyPr/>
        <a:lstStyle/>
        <a:p>
          <a:endParaRPr lang="en-US"/>
        </a:p>
      </dgm:t>
    </dgm:pt>
    <dgm:pt modelId="{5801512A-44B1-4FFC-A970-3642DE444F87}" type="sibTrans" cxnId="{4CC7D636-83E6-47EC-B351-69CEE91DE03E}">
      <dgm:prSet/>
      <dgm:spPr/>
      <dgm:t>
        <a:bodyPr/>
        <a:lstStyle/>
        <a:p>
          <a:endParaRPr lang="en-US"/>
        </a:p>
      </dgm:t>
    </dgm:pt>
    <dgm:pt modelId="{A9B574F6-E123-408B-929B-97FA82FEA06D}">
      <dgm:prSet/>
      <dgm:spPr/>
      <dgm:t>
        <a:bodyPr/>
        <a:lstStyle/>
        <a:p>
          <a:r>
            <a:rPr lang="en-US"/>
            <a:t>Use a mix of video, collaborative assignments, discussion, hands-on exercises, chat, and peer review</a:t>
          </a:r>
        </a:p>
      </dgm:t>
    </dgm:pt>
    <dgm:pt modelId="{EBD1FAEE-4F21-4369-9AB2-5AA96B277246}" type="parTrans" cxnId="{1A839732-142D-472A-B96E-4B5C37CF7FC8}">
      <dgm:prSet/>
      <dgm:spPr/>
      <dgm:t>
        <a:bodyPr/>
        <a:lstStyle/>
        <a:p>
          <a:endParaRPr lang="en-US"/>
        </a:p>
      </dgm:t>
    </dgm:pt>
    <dgm:pt modelId="{FB9CCFAB-025C-44B4-A458-B9BF6D61732F}" type="sibTrans" cxnId="{1A839732-142D-472A-B96E-4B5C37CF7FC8}">
      <dgm:prSet/>
      <dgm:spPr/>
      <dgm:t>
        <a:bodyPr/>
        <a:lstStyle/>
        <a:p>
          <a:endParaRPr lang="en-US"/>
        </a:p>
      </dgm:t>
    </dgm:pt>
    <dgm:pt modelId="{5695D626-1158-436C-9187-499623C5DE5C}">
      <dgm:prSet/>
      <dgm:spPr/>
      <dgm:t>
        <a:bodyPr/>
        <a:lstStyle/>
        <a:p>
          <a:r>
            <a:rPr lang="en-US"/>
            <a:t>‘Chunk’ Your Lessons</a:t>
          </a:r>
        </a:p>
      </dgm:t>
    </dgm:pt>
    <dgm:pt modelId="{83B26144-52B8-42DC-90A9-F339A848CD68}" type="parTrans" cxnId="{CFDD48DD-A40A-48D5-B1AD-0DBDF65B8EED}">
      <dgm:prSet/>
      <dgm:spPr/>
      <dgm:t>
        <a:bodyPr/>
        <a:lstStyle/>
        <a:p>
          <a:endParaRPr lang="en-US"/>
        </a:p>
      </dgm:t>
    </dgm:pt>
    <dgm:pt modelId="{F333697F-B4D5-4988-9161-C00D1BBB7C3D}" type="sibTrans" cxnId="{CFDD48DD-A40A-48D5-B1AD-0DBDF65B8EED}">
      <dgm:prSet/>
      <dgm:spPr/>
      <dgm:t>
        <a:bodyPr/>
        <a:lstStyle/>
        <a:p>
          <a:endParaRPr lang="en-US"/>
        </a:p>
      </dgm:t>
    </dgm:pt>
    <dgm:pt modelId="{71419FF7-D5C0-45E0-8E15-399F9688632C}">
      <dgm:prSet/>
      <dgm:spPr/>
      <dgm:t>
        <a:bodyPr/>
        <a:lstStyle/>
        <a:p>
          <a:r>
            <a:rPr lang="en-US"/>
            <a:t>Break down your lessons into 10 minute ‘chunks’ of information and activities and vary the presentation approach!</a:t>
          </a:r>
        </a:p>
      </dgm:t>
    </dgm:pt>
    <dgm:pt modelId="{D7C041AB-88E3-4F49-A60C-FF0EFEC98B41}" type="parTrans" cxnId="{5DAD3F67-FF6D-40AE-B6CC-7860AB96922F}">
      <dgm:prSet/>
      <dgm:spPr/>
      <dgm:t>
        <a:bodyPr/>
        <a:lstStyle/>
        <a:p>
          <a:endParaRPr lang="en-US"/>
        </a:p>
      </dgm:t>
    </dgm:pt>
    <dgm:pt modelId="{4A04EDA7-FAE4-46BD-A3D3-5562B76CE886}" type="sibTrans" cxnId="{5DAD3F67-FF6D-40AE-B6CC-7860AB96922F}">
      <dgm:prSet/>
      <dgm:spPr/>
      <dgm:t>
        <a:bodyPr/>
        <a:lstStyle/>
        <a:p>
          <a:endParaRPr lang="en-US"/>
        </a:p>
      </dgm:t>
    </dgm:pt>
    <dgm:pt modelId="{6A20D648-96B4-4F27-8080-D28BF0298D62}">
      <dgm:prSet/>
      <dgm:spPr/>
      <dgm:t>
        <a:bodyPr/>
        <a:lstStyle/>
        <a:p>
          <a:r>
            <a:rPr lang="en-US"/>
            <a:t>Manage Your Time</a:t>
          </a:r>
        </a:p>
      </dgm:t>
    </dgm:pt>
    <dgm:pt modelId="{74EE2951-C3E1-46E6-A26B-7EF7E20351FC}" type="parTrans" cxnId="{51F6650E-1B8B-4D09-9A66-B4AB9B136646}">
      <dgm:prSet/>
      <dgm:spPr/>
      <dgm:t>
        <a:bodyPr/>
        <a:lstStyle/>
        <a:p>
          <a:endParaRPr lang="en-US"/>
        </a:p>
      </dgm:t>
    </dgm:pt>
    <dgm:pt modelId="{41B59A97-D485-4A49-853A-826D8B3890D9}" type="sibTrans" cxnId="{51F6650E-1B8B-4D09-9A66-B4AB9B136646}">
      <dgm:prSet/>
      <dgm:spPr/>
      <dgm:t>
        <a:bodyPr/>
        <a:lstStyle/>
        <a:p>
          <a:endParaRPr lang="en-US"/>
        </a:p>
      </dgm:t>
    </dgm:pt>
    <dgm:pt modelId="{6A317A83-3C51-4922-9B15-DF7AE36E3079}">
      <dgm:prSet/>
      <dgm:spPr/>
      <dgm:t>
        <a:bodyPr/>
        <a:lstStyle/>
        <a:p>
          <a:r>
            <a:rPr lang="en-US"/>
            <a:t>Be responsive to students but set clear hours and expectations for virtual office hours, responses to students’ questions, and feedback on assignments</a:t>
          </a:r>
        </a:p>
      </dgm:t>
    </dgm:pt>
    <dgm:pt modelId="{32F05374-0D24-462A-BAC9-4D1E9B36F2B9}" type="parTrans" cxnId="{320B27EB-DC5D-4576-BFE7-A0310A9876AD}">
      <dgm:prSet/>
      <dgm:spPr/>
      <dgm:t>
        <a:bodyPr/>
        <a:lstStyle/>
        <a:p>
          <a:endParaRPr lang="en-US"/>
        </a:p>
      </dgm:t>
    </dgm:pt>
    <dgm:pt modelId="{0A93A200-7EB4-4D26-B21D-F8897149CBFD}" type="sibTrans" cxnId="{320B27EB-DC5D-4576-BFE7-A0310A9876AD}">
      <dgm:prSet/>
      <dgm:spPr/>
      <dgm:t>
        <a:bodyPr/>
        <a:lstStyle/>
        <a:p>
          <a:endParaRPr lang="en-US"/>
        </a:p>
      </dgm:t>
    </dgm:pt>
    <dgm:pt modelId="{CF90E5B7-C2C8-4585-B35A-B84248BA439F}">
      <dgm:prSet/>
      <dgm:spPr/>
      <dgm:t>
        <a:bodyPr/>
        <a:lstStyle/>
        <a:p>
          <a:r>
            <a:rPr lang="en-US"/>
            <a:t>Vary Your Assignments</a:t>
          </a:r>
        </a:p>
      </dgm:t>
    </dgm:pt>
    <dgm:pt modelId="{4C6BF4D7-460C-4F0E-A392-BFA0E38A8824}" type="parTrans" cxnId="{92DB8BF5-17CF-41A2-B69A-F7B98FE8E521}">
      <dgm:prSet/>
      <dgm:spPr/>
      <dgm:t>
        <a:bodyPr/>
        <a:lstStyle/>
        <a:p>
          <a:endParaRPr lang="en-US"/>
        </a:p>
      </dgm:t>
    </dgm:pt>
    <dgm:pt modelId="{924271FE-F17B-4581-AABD-4F874A80EC16}" type="sibTrans" cxnId="{92DB8BF5-17CF-41A2-B69A-F7B98FE8E521}">
      <dgm:prSet/>
      <dgm:spPr/>
      <dgm:t>
        <a:bodyPr/>
        <a:lstStyle/>
        <a:p>
          <a:endParaRPr lang="en-US"/>
        </a:p>
      </dgm:t>
    </dgm:pt>
    <dgm:pt modelId="{030C4DBA-4817-4BAF-80E9-41E422336BD3}">
      <dgm:prSet/>
      <dgm:spPr/>
      <dgm:t>
        <a:bodyPr/>
        <a:lstStyle/>
        <a:p>
          <a:r>
            <a:rPr lang="en-US"/>
            <a:t>As students get more comfortable with digital technology, incorporate innovative assignments and assessments into the classroom!</a:t>
          </a:r>
        </a:p>
      </dgm:t>
    </dgm:pt>
    <dgm:pt modelId="{55D5A017-2676-4254-BA38-409BBA12D98C}" type="parTrans" cxnId="{C053CEE5-A480-4BC9-8A1C-741E13984679}">
      <dgm:prSet/>
      <dgm:spPr/>
      <dgm:t>
        <a:bodyPr/>
        <a:lstStyle/>
        <a:p>
          <a:endParaRPr lang="en-US"/>
        </a:p>
      </dgm:t>
    </dgm:pt>
    <dgm:pt modelId="{CC6046D1-752F-4655-BFD2-EB6231B140F4}" type="sibTrans" cxnId="{C053CEE5-A480-4BC9-8A1C-741E13984679}">
      <dgm:prSet/>
      <dgm:spPr/>
      <dgm:t>
        <a:bodyPr/>
        <a:lstStyle/>
        <a:p>
          <a:endParaRPr lang="en-US"/>
        </a:p>
      </dgm:t>
    </dgm:pt>
    <dgm:pt modelId="{A895A816-07CB-4FFB-BD37-61C0945339CB}" type="pres">
      <dgm:prSet presAssocID="{976A6AC6-E4D6-4076-AC71-069039822B13}" presName="linear" presStyleCnt="0">
        <dgm:presLayoutVars>
          <dgm:animLvl val="lvl"/>
          <dgm:resizeHandles val="exact"/>
        </dgm:presLayoutVars>
      </dgm:prSet>
      <dgm:spPr/>
      <dgm:t>
        <a:bodyPr/>
        <a:lstStyle/>
        <a:p>
          <a:endParaRPr lang="en-US"/>
        </a:p>
      </dgm:t>
    </dgm:pt>
    <dgm:pt modelId="{8BCD58B8-6FE1-402F-8D2F-EAA6CD45BD6B}" type="pres">
      <dgm:prSet presAssocID="{51954233-9739-48C2-9662-9762BCEA18D8}" presName="parentText" presStyleLbl="node1" presStyleIdx="0" presStyleCnt="4">
        <dgm:presLayoutVars>
          <dgm:chMax val="0"/>
          <dgm:bulletEnabled val="1"/>
        </dgm:presLayoutVars>
      </dgm:prSet>
      <dgm:spPr/>
      <dgm:t>
        <a:bodyPr/>
        <a:lstStyle/>
        <a:p>
          <a:endParaRPr lang="en-US"/>
        </a:p>
      </dgm:t>
    </dgm:pt>
    <dgm:pt modelId="{21446037-34B6-43B0-B540-EC3711FD5212}" type="pres">
      <dgm:prSet presAssocID="{51954233-9739-48C2-9662-9762BCEA18D8}" presName="childText" presStyleLbl="revTx" presStyleIdx="0" presStyleCnt="4">
        <dgm:presLayoutVars>
          <dgm:bulletEnabled val="1"/>
        </dgm:presLayoutVars>
      </dgm:prSet>
      <dgm:spPr/>
      <dgm:t>
        <a:bodyPr/>
        <a:lstStyle/>
        <a:p>
          <a:endParaRPr lang="en-US"/>
        </a:p>
      </dgm:t>
    </dgm:pt>
    <dgm:pt modelId="{E99CA8B6-ACC0-4646-B2D3-BD2009025C74}" type="pres">
      <dgm:prSet presAssocID="{5695D626-1158-436C-9187-499623C5DE5C}" presName="parentText" presStyleLbl="node1" presStyleIdx="1" presStyleCnt="4">
        <dgm:presLayoutVars>
          <dgm:chMax val="0"/>
          <dgm:bulletEnabled val="1"/>
        </dgm:presLayoutVars>
      </dgm:prSet>
      <dgm:spPr/>
      <dgm:t>
        <a:bodyPr/>
        <a:lstStyle/>
        <a:p>
          <a:endParaRPr lang="en-US"/>
        </a:p>
      </dgm:t>
    </dgm:pt>
    <dgm:pt modelId="{A2EF6618-40D7-4D70-8BFE-DB84BE921C9A}" type="pres">
      <dgm:prSet presAssocID="{5695D626-1158-436C-9187-499623C5DE5C}" presName="childText" presStyleLbl="revTx" presStyleIdx="1" presStyleCnt="4">
        <dgm:presLayoutVars>
          <dgm:bulletEnabled val="1"/>
        </dgm:presLayoutVars>
      </dgm:prSet>
      <dgm:spPr/>
      <dgm:t>
        <a:bodyPr/>
        <a:lstStyle/>
        <a:p>
          <a:endParaRPr lang="en-US"/>
        </a:p>
      </dgm:t>
    </dgm:pt>
    <dgm:pt modelId="{A72F6F02-45FD-45F1-9B63-1D97A4CA9C1D}" type="pres">
      <dgm:prSet presAssocID="{6A20D648-96B4-4F27-8080-D28BF0298D62}" presName="parentText" presStyleLbl="node1" presStyleIdx="2" presStyleCnt="4">
        <dgm:presLayoutVars>
          <dgm:chMax val="0"/>
          <dgm:bulletEnabled val="1"/>
        </dgm:presLayoutVars>
      </dgm:prSet>
      <dgm:spPr/>
      <dgm:t>
        <a:bodyPr/>
        <a:lstStyle/>
        <a:p>
          <a:endParaRPr lang="en-US"/>
        </a:p>
      </dgm:t>
    </dgm:pt>
    <dgm:pt modelId="{EB321D7A-18D2-4EAA-9739-3AF1A06FDBB5}" type="pres">
      <dgm:prSet presAssocID="{6A20D648-96B4-4F27-8080-D28BF0298D62}" presName="childText" presStyleLbl="revTx" presStyleIdx="2" presStyleCnt="4">
        <dgm:presLayoutVars>
          <dgm:bulletEnabled val="1"/>
        </dgm:presLayoutVars>
      </dgm:prSet>
      <dgm:spPr/>
      <dgm:t>
        <a:bodyPr/>
        <a:lstStyle/>
        <a:p>
          <a:endParaRPr lang="en-US"/>
        </a:p>
      </dgm:t>
    </dgm:pt>
    <dgm:pt modelId="{78E37239-5BCB-418E-87B1-C77E3FDCCE70}" type="pres">
      <dgm:prSet presAssocID="{CF90E5B7-C2C8-4585-B35A-B84248BA439F}" presName="parentText" presStyleLbl="node1" presStyleIdx="3" presStyleCnt="4">
        <dgm:presLayoutVars>
          <dgm:chMax val="0"/>
          <dgm:bulletEnabled val="1"/>
        </dgm:presLayoutVars>
      </dgm:prSet>
      <dgm:spPr/>
      <dgm:t>
        <a:bodyPr/>
        <a:lstStyle/>
        <a:p>
          <a:endParaRPr lang="en-US"/>
        </a:p>
      </dgm:t>
    </dgm:pt>
    <dgm:pt modelId="{2096B45F-76D9-42AD-B37E-9C1145F9D45D}" type="pres">
      <dgm:prSet presAssocID="{CF90E5B7-C2C8-4585-B35A-B84248BA439F}" presName="childText" presStyleLbl="revTx" presStyleIdx="3" presStyleCnt="4">
        <dgm:presLayoutVars>
          <dgm:bulletEnabled val="1"/>
        </dgm:presLayoutVars>
      </dgm:prSet>
      <dgm:spPr/>
      <dgm:t>
        <a:bodyPr/>
        <a:lstStyle/>
        <a:p>
          <a:endParaRPr lang="en-US"/>
        </a:p>
      </dgm:t>
    </dgm:pt>
  </dgm:ptLst>
  <dgm:cxnLst>
    <dgm:cxn modelId="{71D6421C-D395-4DF4-A1AF-511A9794BEEF}" type="presOf" srcId="{51954233-9739-48C2-9662-9762BCEA18D8}" destId="{8BCD58B8-6FE1-402F-8D2F-EAA6CD45BD6B}" srcOrd="0" destOrd="0" presId="urn:microsoft.com/office/officeart/2005/8/layout/vList2"/>
    <dgm:cxn modelId="{6FAB482D-4F73-4CF9-989B-A9AA14352F70}" type="presOf" srcId="{030C4DBA-4817-4BAF-80E9-41E422336BD3}" destId="{2096B45F-76D9-42AD-B37E-9C1145F9D45D}" srcOrd="0" destOrd="0" presId="urn:microsoft.com/office/officeart/2005/8/layout/vList2"/>
    <dgm:cxn modelId="{16FD61F4-880D-42D6-8F43-0DC2D6C3C889}" type="presOf" srcId="{6A317A83-3C51-4922-9B15-DF7AE36E3079}" destId="{EB321D7A-18D2-4EAA-9739-3AF1A06FDBB5}" srcOrd="0" destOrd="0" presId="urn:microsoft.com/office/officeart/2005/8/layout/vList2"/>
    <dgm:cxn modelId="{C053CEE5-A480-4BC9-8A1C-741E13984679}" srcId="{CF90E5B7-C2C8-4585-B35A-B84248BA439F}" destId="{030C4DBA-4817-4BAF-80E9-41E422336BD3}" srcOrd="0" destOrd="0" parTransId="{55D5A017-2676-4254-BA38-409BBA12D98C}" sibTransId="{CC6046D1-752F-4655-BFD2-EB6231B140F4}"/>
    <dgm:cxn modelId="{A086D0F4-601D-45D9-AB46-8930BC167118}" type="presOf" srcId="{A9B574F6-E123-408B-929B-97FA82FEA06D}" destId="{21446037-34B6-43B0-B540-EC3711FD5212}" srcOrd="0" destOrd="0" presId="urn:microsoft.com/office/officeart/2005/8/layout/vList2"/>
    <dgm:cxn modelId="{63D4E2ED-BD87-4432-B806-7E599C03F37D}" type="presOf" srcId="{5695D626-1158-436C-9187-499623C5DE5C}" destId="{E99CA8B6-ACC0-4646-B2D3-BD2009025C74}" srcOrd="0" destOrd="0" presId="urn:microsoft.com/office/officeart/2005/8/layout/vList2"/>
    <dgm:cxn modelId="{ED317721-78E5-4B9F-AAC7-1F878BDB90AD}" type="presOf" srcId="{976A6AC6-E4D6-4076-AC71-069039822B13}" destId="{A895A816-07CB-4FFB-BD37-61C0945339CB}" srcOrd="0" destOrd="0" presId="urn:microsoft.com/office/officeart/2005/8/layout/vList2"/>
    <dgm:cxn modelId="{4CC7D636-83E6-47EC-B351-69CEE91DE03E}" srcId="{976A6AC6-E4D6-4076-AC71-069039822B13}" destId="{51954233-9739-48C2-9662-9762BCEA18D8}" srcOrd="0" destOrd="0" parTransId="{32513F42-C918-4EDA-9DE0-75A08C2FF5CD}" sibTransId="{5801512A-44B1-4FFC-A970-3642DE444F87}"/>
    <dgm:cxn modelId="{5DAD3F67-FF6D-40AE-B6CC-7860AB96922F}" srcId="{5695D626-1158-436C-9187-499623C5DE5C}" destId="{71419FF7-D5C0-45E0-8E15-399F9688632C}" srcOrd="0" destOrd="0" parTransId="{D7C041AB-88E3-4F49-A60C-FF0EFEC98B41}" sibTransId="{4A04EDA7-FAE4-46BD-A3D3-5562B76CE886}"/>
    <dgm:cxn modelId="{CFDD48DD-A40A-48D5-B1AD-0DBDF65B8EED}" srcId="{976A6AC6-E4D6-4076-AC71-069039822B13}" destId="{5695D626-1158-436C-9187-499623C5DE5C}" srcOrd="1" destOrd="0" parTransId="{83B26144-52B8-42DC-90A9-F339A848CD68}" sibTransId="{F333697F-B4D5-4988-9161-C00D1BBB7C3D}"/>
    <dgm:cxn modelId="{8BCEAFAE-BE1F-4870-B6A7-8BDD4A9CEE52}" type="presOf" srcId="{71419FF7-D5C0-45E0-8E15-399F9688632C}" destId="{A2EF6618-40D7-4D70-8BFE-DB84BE921C9A}" srcOrd="0" destOrd="0" presId="urn:microsoft.com/office/officeart/2005/8/layout/vList2"/>
    <dgm:cxn modelId="{92DB8BF5-17CF-41A2-B69A-F7B98FE8E521}" srcId="{976A6AC6-E4D6-4076-AC71-069039822B13}" destId="{CF90E5B7-C2C8-4585-B35A-B84248BA439F}" srcOrd="3" destOrd="0" parTransId="{4C6BF4D7-460C-4F0E-A392-BFA0E38A8824}" sibTransId="{924271FE-F17B-4581-AABD-4F874A80EC16}"/>
    <dgm:cxn modelId="{8FAD5029-E7CC-4CDB-A5E2-C7FE05561B56}" type="presOf" srcId="{CF90E5B7-C2C8-4585-B35A-B84248BA439F}" destId="{78E37239-5BCB-418E-87B1-C77E3FDCCE70}" srcOrd="0" destOrd="0" presId="urn:microsoft.com/office/officeart/2005/8/layout/vList2"/>
    <dgm:cxn modelId="{320B27EB-DC5D-4576-BFE7-A0310A9876AD}" srcId="{6A20D648-96B4-4F27-8080-D28BF0298D62}" destId="{6A317A83-3C51-4922-9B15-DF7AE36E3079}" srcOrd="0" destOrd="0" parTransId="{32F05374-0D24-462A-BAC9-4D1E9B36F2B9}" sibTransId="{0A93A200-7EB4-4D26-B21D-F8897149CBFD}"/>
    <dgm:cxn modelId="{1A839732-142D-472A-B96E-4B5C37CF7FC8}" srcId="{51954233-9739-48C2-9662-9762BCEA18D8}" destId="{A9B574F6-E123-408B-929B-97FA82FEA06D}" srcOrd="0" destOrd="0" parTransId="{EBD1FAEE-4F21-4369-9AB2-5AA96B277246}" sibTransId="{FB9CCFAB-025C-44B4-A458-B9BF6D61732F}"/>
    <dgm:cxn modelId="{51F6650E-1B8B-4D09-9A66-B4AB9B136646}" srcId="{976A6AC6-E4D6-4076-AC71-069039822B13}" destId="{6A20D648-96B4-4F27-8080-D28BF0298D62}" srcOrd="2" destOrd="0" parTransId="{74EE2951-C3E1-46E6-A26B-7EF7E20351FC}" sibTransId="{41B59A97-D485-4A49-853A-826D8B3890D9}"/>
    <dgm:cxn modelId="{C5D465FD-09D1-441C-9F63-2250FA54FCAD}" type="presOf" srcId="{6A20D648-96B4-4F27-8080-D28BF0298D62}" destId="{A72F6F02-45FD-45F1-9B63-1D97A4CA9C1D}" srcOrd="0" destOrd="0" presId="urn:microsoft.com/office/officeart/2005/8/layout/vList2"/>
    <dgm:cxn modelId="{34A4D261-BFEC-4230-98BA-20110A95074B}" type="presParOf" srcId="{A895A816-07CB-4FFB-BD37-61C0945339CB}" destId="{8BCD58B8-6FE1-402F-8D2F-EAA6CD45BD6B}" srcOrd="0" destOrd="0" presId="urn:microsoft.com/office/officeart/2005/8/layout/vList2"/>
    <dgm:cxn modelId="{8486A0D2-67D3-42DC-A4BA-52B1720E48E2}" type="presParOf" srcId="{A895A816-07CB-4FFB-BD37-61C0945339CB}" destId="{21446037-34B6-43B0-B540-EC3711FD5212}" srcOrd="1" destOrd="0" presId="urn:microsoft.com/office/officeart/2005/8/layout/vList2"/>
    <dgm:cxn modelId="{559D363C-7CF8-4EB8-8885-0B692BAECCEC}" type="presParOf" srcId="{A895A816-07CB-4FFB-BD37-61C0945339CB}" destId="{E99CA8B6-ACC0-4646-B2D3-BD2009025C74}" srcOrd="2" destOrd="0" presId="urn:microsoft.com/office/officeart/2005/8/layout/vList2"/>
    <dgm:cxn modelId="{62E8FE84-F69E-4707-A762-AF2CDA13E74C}" type="presParOf" srcId="{A895A816-07CB-4FFB-BD37-61C0945339CB}" destId="{A2EF6618-40D7-4D70-8BFE-DB84BE921C9A}" srcOrd="3" destOrd="0" presId="urn:microsoft.com/office/officeart/2005/8/layout/vList2"/>
    <dgm:cxn modelId="{49333A20-1D7B-4436-A6D8-993A5857E284}" type="presParOf" srcId="{A895A816-07CB-4FFB-BD37-61C0945339CB}" destId="{A72F6F02-45FD-45F1-9B63-1D97A4CA9C1D}" srcOrd="4" destOrd="0" presId="urn:microsoft.com/office/officeart/2005/8/layout/vList2"/>
    <dgm:cxn modelId="{ECFCB671-35B6-4DF0-AEE8-FC8BDD5689E4}" type="presParOf" srcId="{A895A816-07CB-4FFB-BD37-61C0945339CB}" destId="{EB321D7A-18D2-4EAA-9739-3AF1A06FDBB5}" srcOrd="5" destOrd="0" presId="urn:microsoft.com/office/officeart/2005/8/layout/vList2"/>
    <dgm:cxn modelId="{1BD6CDBD-CF19-431A-B95C-CE5257B3C765}" type="presParOf" srcId="{A895A816-07CB-4FFB-BD37-61C0945339CB}" destId="{78E37239-5BCB-418E-87B1-C77E3FDCCE70}" srcOrd="6" destOrd="0" presId="urn:microsoft.com/office/officeart/2005/8/layout/vList2"/>
    <dgm:cxn modelId="{3541E16B-820E-4688-A974-CFB071B32A48}" type="presParOf" srcId="{A895A816-07CB-4FFB-BD37-61C0945339CB}" destId="{2096B45F-76D9-42AD-B37E-9C1145F9D45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latin typeface="Arial"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93954A-C201-EB40-9459-342C786798D2}" type="datetimeFigureOut">
              <a:rPr lang="en-US" smtClean="0">
                <a:latin typeface="Arial" charset="0"/>
              </a:rPr>
              <a:t>5/1/2020</a:t>
            </a:fld>
            <a:endParaRPr lang="en-US">
              <a:latin typeface="Arial"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latin typeface="Arial"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F52853C-6216-544B-82BE-E4DDDB9FF424}" type="slidenum">
              <a:rPr lang="en-US" smtClean="0">
                <a:latin typeface="Arial" charset="0"/>
              </a:rPr>
              <a:t>‹#›</a:t>
            </a:fld>
            <a:endParaRPr lang="en-US">
              <a:latin typeface="Arial" charset="0"/>
            </a:endParaRPr>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Arial" charset="0"/>
              </a:defRPr>
            </a:lvl1pPr>
          </a:lstStyle>
          <a:p>
            <a:endParaRPr lang="en-JM"/>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Arial" charset="0"/>
              </a:defRPr>
            </a:lvl1pPr>
          </a:lstStyle>
          <a:p>
            <a:fld id="{7D7D0FC4-79A4-4CD6-9D21-6D2AFDDF42EC}" type="datetimeFigureOut">
              <a:rPr lang="en-JM" smtClean="0"/>
              <a:pPr/>
              <a:t>01/05/2020</a:t>
            </a:fld>
            <a:endParaRPr lang="en-JM"/>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JM"/>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Arial" charset="0"/>
              </a:defRPr>
            </a:lvl1pPr>
          </a:lstStyle>
          <a:p>
            <a:endParaRPr lang="en-JM"/>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Arial" charset="0"/>
              </a:defRPr>
            </a:lvl1pPr>
          </a:lstStyle>
          <a:p>
            <a:fld id="{FEA829E4-7B8F-48ED-BCF8-1C0A3C644052}" type="slidenum">
              <a:rPr lang="en-JM" smtClean="0"/>
              <a:pPr/>
              <a:t>‹#›</a:t>
            </a:fld>
            <a:endParaRPr lang="en-JM"/>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nsidehighered.com/digital-learning/article/2017/07/12/7-guidelines-effective-teaching-onlin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teachercenter.withgoogle.com/fundamentals/unit?unit=1&amp;lesson=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irectpoll.com/c?XDVhEtiyGKGrkHbJ9hL2Z8hBSnJyhqFuPl"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directpoll.com/r?XDbzPBd3ixYqg8AVvzpKuelO6eOB1N9i7SsRrUhNwG2" TargetMode="External"/><Relationship Id="rId5" Type="http://schemas.openxmlformats.org/officeDocument/2006/relationships/hyperlink" Target="https://directpoll.com/v?XDVhEtiyGKGrkHbJ9hL2Z8hBSnJyhBlXy" TargetMode="External"/><Relationship Id="rId4" Type="http://schemas.openxmlformats.org/officeDocument/2006/relationships/hyperlink" Target="http://etc.ch/d7Jj"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hronicle.com/interactives/advice-online-teach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a:t>
            </a:fld>
            <a:endParaRPr lang="en-JM"/>
          </a:p>
        </p:txBody>
      </p:sp>
    </p:spTree>
    <p:extLst>
      <p:ext uri="{BB962C8B-B14F-4D97-AF65-F5344CB8AC3E}">
        <p14:creationId xmlns:p14="http://schemas.microsoft.com/office/powerpoint/2010/main" val="2102325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many best practices related to e-learning. Here are a few to start us. These are big picture areas however we are going into detail in tips and ways you can move active learning online. and we will provide a ‘Best Practices in E-Learning Checklist’ at the end of the lesson for more!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11</a:t>
            </a:fld>
            <a:endParaRPr lang="en-JM"/>
          </a:p>
        </p:txBody>
      </p:sp>
    </p:spTree>
    <p:extLst>
      <p:ext uri="{BB962C8B-B14F-4D97-AF65-F5344CB8AC3E}">
        <p14:creationId xmlns:p14="http://schemas.microsoft.com/office/powerpoint/2010/main" val="3671684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Reference to include in facilitator notes: </a:t>
            </a:r>
            <a:r>
              <a:rPr lang="en-US">
                <a:hlinkClick r:id="rId3"/>
              </a:rPr>
              <a:t>https://www.insidehighered.com/digital-learning/article/2017/07/12/7-guidelines-effective-teaching-online</a:t>
            </a:r>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12</a:t>
            </a:fld>
            <a:endParaRPr lang="en-JM"/>
          </a:p>
        </p:txBody>
      </p:sp>
    </p:spTree>
    <p:extLst>
      <p:ext uri="{BB962C8B-B14F-4D97-AF65-F5344CB8AC3E}">
        <p14:creationId xmlns:p14="http://schemas.microsoft.com/office/powerpoint/2010/main" val="2378728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a:t>
            </a:r>
            <a:r>
              <a:rPr lang="en-US">
                <a:hlinkClick r:id="rId3"/>
              </a:rPr>
              <a:t>https://teachercenter.withgoogle.com/fundamentals/unit?unit=1&amp;lesson=2</a:t>
            </a:r>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13</a:t>
            </a:fld>
            <a:endParaRPr lang="en-JM"/>
          </a:p>
        </p:txBody>
      </p:sp>
    </p:spTree>
    <p:extLst>
      <p:ext uri="{BB962C8B-B14F-4D97-AF65-F5344CB8AC3E}">
        <p14:creationId xmlns:p14="http://schemas.microsoft.com/office/powerpoint/2010/main" val="2150103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Materials from IREX Remote Training Handbook</a:t>
            </a:r>
          </a:p>
        </p:txBody>
      </p:sp>
      <p:sp>
        <p:nvSpPr>
          <p:cNvPr id="4" name="Slide Number Placeholder 3"/>
          <p:cNvSpPr>
            <a:spLocks noGrp="1"/>
          </p:cNvSpPr>
          <p:nvPr>
            <p:ph type="sldNum" sz="quarter" idx="5"/>
          </p:nvPr>
        </p:nvSpPr>
        <p:spPr/>
        <p:txBody>
          <a:bodyPr/>
          <a:lstStyle/>
          <a:p>
            <a:fld id="{FEA829E4-7B8F-48ED-BCF8-1C0A3C644052}" type="slidenum">
              <a:rPr lang="en-JM" smtClean="0"/>
              <a:pPr/>
              <a:t>14</a:t>
            </a:fld>
            <a:endParaRPr lang="en-JM"/>
          </a:p>
        </p:txBody>
      </p:sp>
    </p:spTree>
    <p:extLst>
      <p:ext uri="{BB962C8B-B14F-4D97-AF65-F5344CB8AC3E}">
        <p14:creationId xmlns:p14="http://schemas.microsoft.com/office/powerpoint/2010/main" val="653969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Materials from IREX Remote Training Handbook</a:t>
            </a:r>
          </a:p>
        </p:txBody>
      </p:sp>
      <p:sp>
        <p:nvSpPr>
          <p:cNvPr id="4" name="Slide Number Placeholder 3"/>
          <p:cNvSpPr>
            <a:spLocks noGrp="1"/>
          </p:cNvSpPr>
          <p:nvPr>
            <p:ph type="sldNum" sz="quarter" idx="5"/>
          </p:nvPr>
        </p:nvSpPr>
        <p:spPr/>
        <p:txBody>
          <a:bodyPr/>
          <a:lstStyle/>
          <a:p>
            <a:fld id="{FEA829E4-7B8F-48ED-BCF8-1C0A3C644052}" type="slidenum">
              <a:rPr lang="en-JM" smtClean="0"/>
              <a:pPr/>
              <a:t>15</a:t>
            </a:fld>
            <a:endParaRPr lang="en-JM"/>
          </a:p>
        </p:txBody>
      </p:sp>
    </p:spTree>
    <p:extLst>
      <p:ext uri="{BB962C8B-B14F-4D97-AF65-F5344CB8AC3E}">
        <p14:creationId xmlns:p14="http://schemas.microsoft.com/office/powerpoint/2010/main" val="4079499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a:solidFill>
                <a:schemeClr val="tx1"/>
              </a:solidFill>
              <a:effectLst/>
              <a:latin typeface="Arial" charset="0"/>
              <a:ea typeface="+mn-ea"/>
              <a:cs typeface="+mn-cs"/>
            </a:endParaRPr>
          </a:p>
        </p:txBody>
      </p:sp>
      <p:sp>
        <p:nvSpPr>
          <p:cNvPr id="4" name="Slide Number Placeholder 3"/>
          <p:cNvSpPr>
            <a:spLocks noGrp="1"/>
          </p:cNvSpPr>
          <p:nvPr>
            <p:ph type="sldNum" sz="quarter" idx="5"/>
          </p:nvPr>
        </p:nvSpPr>
        <p:spPr/>
        <p:txBody>
          <a:bodyPr/>
          <a:lstStyle/>
          <a:p>
            <a:fld id="{FEA829E4-7B8F-48ED-BCF8-1C0A3C644052}" type="slidenum">
              <a:rPr lang="en-JM" smtClean="0"/>
              <a:pPr/>
              <a:t>18</a:t>
            </a:fld>
            <a:endParaRPr lang="en-JM"/>
          </a:p>
        </p:txBody>
      </p:sp>
    </p:spTree>
    <p:extLst>
      <p:ext uri="{BB962C8B-B14F-4D97-AF65-F5344CB8AC3E}">
        <p14:creationId xmlns:p14="http://schemas.microsoft.com/office/powerpoint/2010/main" val="3775257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Arial" charset="0"/>
                <a:ea typeface="+mn-ea"/>
                <a:cs typeface="+mn-cs"/>
              </a:rPr>
              <a:t>Type your </a:t>
            </a:r>
            <a:r>
              <a:rPr lang="en-US" sz="1200" b="0" i="0" kern="1200" err="1">
                <a:solidFill>
                  <a:schemeClr val="tx1"/>
                </a:solidFill>
                <a:effectLst/>
                <a:latin typeface="Arial" charset="0"/>
                <a:ea typeface="+mn-ea"/>
                <a:cs typeface="+mn-cs"/>
              </a:rPr>
              <a:t>respnoses</a:t>
            </a:r>
            <a:r>
              <a:rPr lang="en-US" sz="1200" b="0" i="0" kern="1200">
                <a:solidFill>
                  <a:schemeClr val="tx1"/>
                </a:solidFill>
                <a:effectLst/>
                <a:latin typeface="Arial" charset="0"/>
                <a:ea typeface="+mn-ea"/>
                <a:cs typeface="+mn-cs"/>
              </a:rPr>
              <a:t> in the chat box</a:t>
            </a:r>
          </a:p>
        </p:txBody>
      </p:sp>
      <p:sp>
        <p:nvSpPr>
          <p:cNvPr id="4" name="Slide Number Placeholder 3"/>
          <p:cNvSpPr>
            <a:spLocks noGrp="1"/>
          </p:cNvSpPr>
          <p:nvPr>
            <p:ph type="sldNum" sz="quarter" idx="5"/>
          </p:nvPr>
        </p:nvSpPr>
        <p:spPr/>
        <p:txBody>
          <a:bodyPr/>
          <a:lstStyle/>
          <a:p>
            <a:fld id="{FEA829E4-7B8F-48ED-BCF8-1C0A3C644052}" type="slidenum">
              <a:rPr lang="en-JM" smtClean="0"/>
              <a:pPr/>
              <a:t>19</a:t>
            </a:fld>
            <a:endParaRPr lang="en-JM"/>
          </a:p>
        </p:txBody>
      </p:sp>
    </p:spTree>
    <p:extLst>
      <p:ext uri="{BB962C8B-B14F-4D97-AF65-F5344CB8AC3E}">
        <p14:creationId xmlns:p14="http://schemas.microsoft.com/office/powerpoint/2010/main" val="2272229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Arial" charset="0"/>
                <a:ea typeface="+mn-ea"/>
                <a:cs typeface="+mn-cs"/>
              </a:rPr>
              <a:t>This is a free tool you can use for formative assessments. This allows you to create polls for up to 500 participants. The first 500 responses here will be taken</a:t>
            </a:r>
          </a:p>
          <a:p>
            <a:endParaRPr lang="en-US" sz="1200" b="1" i="0" kern="1200">
              <a:solidFill>
                <a:schemeClr val="tx1"/>
              </a:solidFill>
              <a:effectLst/>
              <a:latin typeface="Arial" charset="0"/>
              <a:ea typeface="+mn-ea"/>
              <a:cs typeface="+mn-cs"/>
            </a:endParaRPr>
          </a:p>
          <a:p>
            <a:r>
              <a:rPr lang="en-US" sz="1200" b="1" i="0" kern="1200">
                <a:solidFill>
                  <a:schemeClr val="tx1"/>
                </a:solidFill>
                <a:effectLst/>
                <a:latin typeface="Arial" charset="0"/>
                <a:ea typeface="+mn-ea"/>
                <a:cs typeface="+mn-cs"/>
              </a:rPr>
              <a:t>Your Cockpit link</a:t>
            </a:r>
          </a:p>
          <a:p>
            <a:r>
              <a:rPr lang="en-US" sz="1200" b="0" i="0" u="sng" kern="1200">
                <a:solidFill>
                  <a:schemeClr val="tx1"/>
                </a:solidFill>
                <a:effectLst/>
                <a:latin typeface="Arial" charset="0"/>
                <a:ea typeface="+mn-ea"/>
                <a:cs typeface="+mn-cs"/>
                <a:hlinkClick r:id="rId3"/>
              </a:rPr>
              <a:t>https://directpoll.com/c?XDVhEtiyGKGrkHbJ9hL2Z8hBSnJyhqFuPl</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This link will always bring you back to your poll cockpit. Make sure not to lose this link. Losing it means your poll is lost.</a:t>
            </a:r>
          </a:p>
          <a:p>
            <a:r>
              <a:rPr lang="en-US" sz="1200" b="0" i="0" kern="1200">
                <a:solidFill>
                  <a:schemeClr val="tx1"/>
                </a:solidFill>
                <a:effectLst/>
                <a:latin typeface="Arial" charset="0"/>
                <a:ea typeface="+mn-ea"/>
                <a:cs typeface="+mn-cs"/>
              </a:rPr>
              <a:t>Please note that the poll expires 30 days after you last saved your poll. You'll receive a notification before this happens. Just save your poll again to get another 30 days.</a:t>
            </a:r>
          </a:p>
          <a:p>
            <a:endParaRPr lang="en-US" sz="1200" b="1" i="0" kern="1200">
              <a:solidFill>
                <a:schemeClr val="tx1"/>
              </a:solidFill>
              <a:effectLst/>
              <a:latin typeface="Arial" charset="0"/>
              <a:ea typeface="+mn-ea"/>
              <a:cs typeface="+mn-cs"/>
            </a:endParaRPr>
          </a:p>
          <a:p>
            <a:endParaRPr lang="en-US" sz="1200" b="1" i="0" kern="1200">
              <a:solidFill>
                <a:schemeClr val="tx1"/>
              </a:solidFill>
              <a:effectLst/>
              <a:latin typeface="Arial" charset="0"/>
              <a:ea typeface="+mn-ea"/>
              <a:cs typeface="+mn-cs"/>
            </a:endParaRPr>
          </a:p>
          <a:p>
            <a:r>
              <a:rPr lang="en-US" sz="1200" b="1" i="0" kern="1200">
                <a:solidFill>
                  <a:schemeClr val="tx1"/>
                </a:solidFill>
                <a:effectLst/>
                <a:latin typeface="Arial" charset="0"/>
                <a:ea typeface="+mn-ea"/>
                <a:cs typeface="+mn-cs"/>
              </a:rPr>
              <a:t>Vote link for your audience</a:t>
            </a:r>
          </a:p>
          <a:p>
            <a:r>
              <a:rPr lang="en-US" sz="1200" b="0" i="0" u="sng" kern="1200">
                <a:solidFill>
                  <a:schemeClr val="tx1"/>
                </a:solidFill>
                <a:effectLst/>
                <a:latin typeface="Arial" charset="0"/>
                <a:ea typeface="+mn-ea"/>
                <a:cs typeface="+mn-cs"/>
                <a:hlinkClick r:id="rId4"/>
              </a:rPr>
              <a:t>http://etc.ch/d7Jj</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Forward this link to your audience and ask them to load it on their (mobile) devices. We're offering a QR code too to assure an easy access for your voters. The QR code will be shown on the result page before the poll is started.</a:t>
            </a:r>
          </a:p>
          <a:p>
            <a:r>
              <a:rPr lang="en-US" sz="1200" b="0" i="0" u="sng" kern="1200">
                <a:solidFill>
                  <a:schemeClr val="tx1"/>
                </a:solidFill>
                <a:effectLst/>
                <a:latin typeface="Arial" charset="0"/>
                <a:ea typeface="+mn-ea"/>
                <a:cs typeface="+mn-cs"/>
                <a:hlinkClick r:id="rId5"/>
              </a:rPr>
              <a:t>https://directpoll.com/v?XDVhEtiyGKGrkHbJ9hL2Z8hBSnJyhBlXy</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This is the actual full link to your voting-page. Use this if you setup your own redirect for your audience.</a:t>
            </a:r>
          </a:p>
          <a:p>
            <a:r>
              <a:rPr lang="en-US" sz="1200" b="1" i="0" kern="1200">
                <a:solidFill>
                  <a:schemeClr val="tx1"/>
                </a:solidFill>
                <a:effectLst/>
                <a:latin typeface="Arial" charset="0"/>
                <a:ea typeface="+mn-ea"/>
                <a:cs typeface="+mn-cs"/>
              </a:rPr>
              <a:t>Result link</a:t>
            </a:r>
          </a:p>
          <a:p>
            <a:r>
              <a:rPr lang="en-US" sz="1200" b="0" i="0" u="sng" kern="1200">
                <a:solidFill>
                  <a:schemeClr val="tx1"/>
                </a:solidFill>
                <a:effectLst/>
                <a:latin typeface="Arial" charset="0"/>
                <a:ea typeface="+mn-ea"/>
                <a:cs typeface="+mn-cs"/>
                <a:hlinkClick r:id="rId6"/>
              </a:rPr>
              <a:t>https://directpoll.com/r?XDbzPBd3ixYqg8AVvzpKuelO6eOB1N9i7SsRrUhNwG2</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This link will always show the real-time results of the current question. You can use it to display the results on a big screen to let your audience enjoy the live-experience of answers coming in. </a:t>
            </a:r>
            <a:br>
              <a:rPr lang="en-US" sz="1200" b="0" i="0" kern="1200">
                <a:solidFill>
                  <a:schemeClr val="tx1"/>
                </a:solidFill>
                <a:effectLst/>
                <a:latin typeface="Arial" charset="0"/>
                <a:ea typeface="+mn-ea"/>
                <a:cs typeface="+mn-cs"/>
              </a:rPr>
            </a:br>
            <a:r>
              <a:rPr lang="en-US" sz="1200" b="0" i="0" kern="1200">
                <a:solidFill>
                  <a:schemeClr val="tx1"/>
                </a:solidFill>
                <a:effectLst/>
                <a:latin typeface="Arial" charset="0"/>
                <a:ea typeface="+mn-ea"/>
                <a:cs typeface="+mn-cs"/>
              </a:rPr>
              <a:t>The result-screen shows the QR code before the poll is started. This guarantees easy access for your voters.</a:t>
            </a:r>
          </a:p>
        </p:txBody>
      </p:sp>
      <p:sp>
        <p:nvSpPr>
          <p:cNvPr id="4" name="Slide Number Placeholder 3"/>
          <p:cNvSpPr>
            <a:spLocks noGrp="1"/>
          </p:cNvSpPr>
          <p:nvPr>
            <p:ph type="sldNum" sz="quarter" idx="5"/>
          </p:nvPr>
        </p:nvSpPr>
        <p:spPr/>
        <p:txBody>
          <a:bodyPr/>
          <a:lstStyle/>
          <a:p>
            <a:fld id="{FEA829E4-7B8F-48ED-BCF8-1C0A3C644052}" type="slidenum">
              <a:rPr lang="en-JM" smtClean="0"/>
              <a:pPr/>
              <a:t>20</a:t>
            </a:fld>
            <a:endParaRPr lang="en-JM"/>
          </a:p>
        </p:txBody>
      </p:sp>
    </p:spTree>
    <p:extLst>
      <p:ext uri="{BB962C8B-B14F-4D97-AF65-F5344CB8AC3E}">
        <p14:creationId xmlns:p14="http://schemas.microsoft.com/office/powerpoint/2010/main" val="3370716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21</a:t>
            </a:fld>
            <a:endParaRPr lang="en-JM"/>
          </a:p>
        </p:txBody>
      </p:sp>
    </p:spTree>
    <p:extLst>
      <p:ext uri="{BB962C8B-B14F-4D97-AF65-F5344CB8AC3E}">
        <p14:creationId xmlns:p14="http://schemas.microsoft.com/office/powerpoint/2010/main" val="3220641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22</a:t>
            </a:fld>
            <a:endParaRPr lang="en-JM"/>
          </a:p>
        </p:txBody>
      </p:sp>
    </p:spTree>
    <p:extLst>
      <p:ext uri="{BB962C8B-B14F-4D97-AF65-F5344CB8AC3E}">
        <p14:creationId xmlns:p14="http://schemas.microsoft.com/office/powerpoint/2010/main" val="26934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LM – go through objectives and why. Goal of this session is to introduce participants to concepts. Many of you already understand and are already using online learning. Our session and some activities reflect that however we are hoping to guide all through the use of this whether you have been leading online sessions for years or just trying to get started. This will be a stretch area for many of our faculty and students. We will need patience in this process but also a perseverance to keep moving forward </a:t>
            </a:r>
          </a:p>
          <a:p>
            <a:endParaRPr lang="en-US"/>
          </a:p>
          <a:p>
            <a:r>
              <a:rPr lang="en-US"/>
              <a:t>E Learning/ E TEACHING is more than just posting a series of </a:t>
            </a:r>
            <a:r>
              <a:rPr lang="en-US" err="1"/>
              <a:t>powerpoint</a:t>
            </a:r>
            <a:r>
              <a:rPr lang="en-US"/>
              <a:t> lectures online. It is active and in motion</a:t>
            </a:r>
          </a:p>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3</a:t>
            </a:fld>
            <a:endParaRPr lang="en-JM"/>
          </a:p>
        </p:txBody>
      </p:sp>
    </p:spTree>
    <p:extLst>
      <p:ext uri="{BB962C8B-B14F-4D97-AF65-F5344CB8AC3E}">
        <p14:creationId xmlns:p14="http://schemas.microsoft.com/office/powerpoint/2010/main" val="232888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Quick formative assessment model to gauge starting point for all </a:t>
            </a:r>
          </a:p>
        </p:txBody>
      </p:sp>
      <p:sp>
        <p:nvSpPr>
          <p:cNvPr id="4" name="Slide Number Placeholder 3"/>
          <p:cNvSpPr>
            <a:spLocks noGrp="1"/>
          </p:cNvSpPr>
          <p:nvPr>
            <p:ph type="sldNum" sz="quarter" idx="5"/>
          </p:nvPr>
        </p:nvSpPr>
        <p:spPr/>
        <p:txBody>
          <a:bodyPr/>
          <a:lstStyle/>
          <a:p>
            <a:fld id="{FEA829E4-7B8F-48ED-BCF8-1C0A3C644052}" type="slidenum">
              <a:rPr lang="en-JM" smtClean="0"/>
              <a:pPr/>
              <a:t>4</a:t>
            </a:fld>
            <a:endParaRPr lang="en-JM"/>
          </a:p>
        </p:txBody>
      </p:sp>
    </p:spTree>
    <p:extLst>
      <p:ext uri="{BB962C8B-B14F-4D97-AF65-F5344CB8AC3E}">
        <p14:creationId xmlns:p14="http://schemas.microsoft.com/office/powerpoint/2010/main" val="241445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0" kern="1200">
                <a:solidFill>
                  <a:schemeClr val="tx1"/>
                </a:solidFill>
                <a:effectLst/>
                <a:latin typeface="Arial"/>
                <a:cs typeface="Arial"/>
              </a:rPr>
              <a:t>Self-paced and asynchronous:</a:t>
            </a:r>
            <a:r>
              <a:rPr lang="en-US" sz="1200" b="0" i="0" kern="1200">
                <a:solidFill>
                  <a:schemeClr val="tx1"/>
                </a:solidFill>
                <a:effectLst/>
                <a:latin typeface="Arial"/>
                <a:cs typeface="Arial"/>
              </a:rPr>
              <a:t> Learners learn at their own pace and path. This consists of pre-recorded and established resources which a learner can access at any time. There are no time constraints and no requirements for a student to complete section one before section two, for example. The instructor pre-records and develops the learning experience then allows each learner to have autonomy and select their learning journey without constraints. Instructors can still be available for technical or learning support.</a:t>
            </a:r>
          </a:p>
          <a:p>
            <a:pPr lvl="0"/>
            <a:r>
              <a:rPr lang="en-US" sz="1200" b="1" i="0" kern="1200">
                <a:solidFill>
                  <a:schemeClr val="tx1"/>
                </a:solidFill>
                <a:effectLst/>
                <a:latin typeface="Arial"/>
                <a:cs typeface="Arial"/>
              </a:rPr>
              <a:t>Self-paced and synchronous: </a:t>
            </a:r>
            <a:r>
              <a:rPr lang="en-US" sz="1200" b="0" i="0" kern="1200">
                <a:solidFill>
                  <a:schemeClr val="tx1"/>
                </a:solidFill>
                <a:effectLst/>
                <a:latin typeface="Arial"/>
                <a:cs typeface="Arial"/>
              </a:rPr>
              <a:t>Like self-paced and asynchronous, except the e-learning materials are presented in a specific order and the platform provides guidance for progressing in the course. For example, although there may not be a deadline to complete section one, students may still need to complete it before progressing to section two.</a:t>
            </a:r>
          </a:p>
          <a:p>
            <a:pPr lvl="0"/>
            <a:r>
              <a:rPr lang="en-US" sz="1200" b="1" i="0" kern="1200">
                <a:solidFill>
                  <a:schemeClr val="tx1"/>
                </a:solidFill>
                <a:effectLst/>
                <a:latin typeface="Arial"/>
                <a:cs typeface="Arial"/>
              </a:rPr>
              <a:t>Facilitated and synchronous:</a:t>
            </a:r>
            <a:r>
              <a:rPr lang="en-US" sz="1200" b="0" i="0" kern="1200">
                <a:solidFill>
                  <a:schemeClr val="tx1"/>
                </a:solidFill>
                <a:effectLst/>
                <a:latin typeface="Arial"/>
                <a:cs typeface="Arial"/>
              </a:rPr>
              <a:t> The trainer provides a linear syllabus or course/training agenda with specific dates and deadlines. The trainer guides the learner through each topic and resource which follows in chronological order. The instructor is very involved in the learner’s experience. This may include live virtual classrooms, moderated discussion forums, assignments with feedback from the instructor, and trainer assessment to be completed at a specific date after the materials have been reviewed. This methodology includes one-time live trainings.</a:t>
            </a:r>
          </a:p>
          <a:p>
            <a:pPr lvl="0"/>
            <a:r>
              <a:rPr lang="en-US" sz="1200" b="1" i="0" kern="1200">
                <a:solidFill>
                  <a:schemeClr val="tx1"/>
                </a:solidFill>
                <a:effectLst/>
                <a:latin typeface="Arial"/>
                <a:cs typeface="Arial"/>
              </a:rPr>
              <a:t>Blended Learning</a:t>
            </a:r>
            <a:r>
              <a:rPr lang="en-US" sz="1200" b="0" i="0" kern="1200">
                <a:solidFill>
                  <a:schemeClr val="tx1"/>
                </a:solidFill>
                <a:effectLst/>
                <a:latin typeface="Arial"/>
                <a:cs typeface="Arial"/>
              </a:rPr>
              <a:t>: </a:t>
            </a:r>
            <a:r>
              <a:rPr lang="en-US" sz="1200" b="1" i="0" kern="1200">
                <a:solidFill>
                  <a:schemeClr val="tx1"/>
                </a:solidFill>
                <a:effectLst/>
                <a:latin typeface="Arial"/>
                <a:cs typeface="Arial"/>
              </a:rPr>
              <a:t>A blended, or mixed approach, is very common in online learning. This may include a series of pre-recorded videos, required and optional resources, moderated or un-moderated discussion forums, modules which participants complete within a specific time frame but at their own pace and determining which order to review, and live classrooms. </a:t>
            </a:r>
            <a:r>
              <a:rPr lang="en-US" sz="1200" b="0" i="0" kern="1200">
                <a:solidFill>
                  <a:schemeClr val="tx1"/>
                </a:solidFill>
                <a:effectLst/>
                <a:latin typeface="Arial"/>
                <a:cs typeface="Arial"/>
              </a:rPr>
              <a:t>In a more traditional sense, blended-learning may also include in-person components.</a:t>
            </a:r>
          </a:p>
          <a:p>
            <a:r>
              <a:rPr lang="en-US">
                <a:latin typeface="Arial"/>
                <a:cs typeface="Arial"/>
              </a:rPr>
              <a:t>Source: IREX Remote Training Handbook</a:t>
            </a:r>
            <a:endParaRPr lang="en-US">
              <a:cs typeface="Arial"/>
            </a:endParaRPr>
          </a:p>
          <a:p>
            <a:endParaRPr lang="en-US">
              <a:cs typeface="Arial" charset="0"/>
            </a:endParaRPr>
          </a:p>
        </p:txBody>
      </p:sp>
      <p:sp>
        <p:nvSpPr>
          <p:cNvPr id="4" name="Slide Number Placeholder 3"/>
          <p:cNvSpPr>
            <a:spLocks noGrp="1"/>
          </p:cNvSpPr>
          <p:nvPr>
            <p:ph type="sldNum" sz="quarter" idx="10"/>
          </p:nvPr>
        </p:nvSpPr>
        <p:spPr/>
        <p:txBody>
          <a:bodyPr/>
          <a:lstStyle/>
          <a:p>
            <a:fld id="{FEA829E4-7B8F-48ED-BCF8-1C0A3C644052}" type="slidenum">
              <a:rPr lang="en-JM" smtClean="0"/>
              <a:pPr/>
              <a:t>5</a:t>
            </a:fld>
            <a:endParaRPr lang="en-JM"/>
          </a:p>
        </p:txBody>
      </p:sp>
    </p:spTree>
    <p:extLst>
      <p:ext uri="{BB962C8B-B14F-4D97-AF65-F5344CB8AC3E}">
        <p14:creationId xmlns:p14="http://schemas.microsoft.com/office/powerpoint/2010/main" val="937785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Arial"/>
                <a:cs typeface="Arial"/>
              </a:rPr>
              <a:t>Learning management system.</a:t>
            </a:r>
            <a:r>
              <a:rPr lang="en-US" sz="1200" b="0" i="0" kern="1200">
                <a:solidFill>
                  <a:schemeClr val="tx1"/>
                </a:solidFill>
                <a:effectLst/>
                <a:latin typeface="Arial"/>
                <a:cs typeface="Arial"/>
              </a:rPr>
              <a:t> Otherwise known as an LMS. Online classes typically take place via your institution’s chosen learning-management system — a platform that include communication, content delivery, and assessment tools to facilitate the teaching-and-learning process.</a:t>
            </a:r>
            <a:r>
              <a:rPr lang="en-US">
                <a:latin typeface="Arial"/>
                <a:cs typeface="Arial"/>
              </a:rPr>
              <a:t> Examples of common LMSs include Google Classroom, Moodle and many others. An LMS can be used with synchronous and asynchronous online learning </a:t>
            </a:r>
            <a:endParaRPr lang="en-US" sz="1200" b="0" i="0" kern="1200">
              <a:solidFill>
                <a:schemeClr val="tx1"/>
              </a:solidFill>
              <a:effectLst/>
              <a:latin typeface="Arial" charset="0"/>
              <a:ea typeface="+mn-ea"/>
              <a:cs typeface="+mn-cs"/>
            </a:endParaRPr>
          </a:p>
          <a:p>
            <a:endParaRPr lang="en-US" sz="1200" b="0" i="0" kern="1200">
              <a:solidFill>
                <a:schemeClr val="tx1"/>
              </a:solidFill>
              <a:effectLst/>
              <a:latin typeface="Arial" charset="0"/>
              <a:cs typeface="Arial"/>
            </a:endParaRPr>
          </a:p>
          <a:p>
            <a:r>
              <a:rPr lang="en-US" b="1">
                <a:latin typeface="Arial"/>
                <a:cs typeface="Arial"/>
              </a:rPr>
              <a:t>Video Conferencing System- </a:t>
            </a:r>
            <a:r>
              <a:rPr lang="en-US" b="0">
                <a:latin typeface="Arial"/>
                <a:cs typeface="Arial"/>
              </a:rPr>
              <a:t>this is a web based video system that allows for video meetings in real time. Common systems include Zoom, GoToMeeting, </a:t>
            </a:r>
            <a:r>
              <a:rPr lang="en-US" b="0" err="1">
                <a:latin typeface="Arial"/>
                <a:cs typeface="Arial"/>
              </a:rPr>
              <a:t>CiscoWebEX</a:t>
            </a:r>
            <a:r>
              <a:rPr lang="en-US" b="0">
                <a:latin typeface="Arial"/>
                <a:cs typeface="Arial"/>
              </a:rPr>
              <a:t>, and others. These are used for synchronous teaching </a:t>
            </a:r>
            <a:endParaRPr lang="en-US">
              <a:cs typeface="Arial"/>
            </a:endParaRPr>
          </a:p>
          <a:p>
            <a:endParaRPr lang="en-US">
              <a:cs typeface="Arial"/>
            </a:endParaRPr>
          </a:p>
          <a:p>
            <a:endParaRPr lang="en-US">
              <a:cs typeface="Arial" charset="0"/>
            </a:endParaRPr>
          </a:p>
          <a:p>
            <a:r>
              <a:rPr lang="en-US" sz="1200" b="1" i="0" kern="1200">
                <a:solidFill>
                  <a:schemeClr val="tx1"/>
                </a:solidFill>
                <a:effectLst/>
                <a:latin typeface="Arial"/>
                <a:cs typeface="Arial"/>
              </a:rPr>
              <a:t>Module.</a:t>
            </a:r>
            <a:r>
              <a:rPr lang="en-US" sz="1200" b="0" i="0" kern="1200">
                <a:solidFill>
                  <a:schemeClr val="tx1"/>
                </a:solidFill>
                <a:effectLst/>
                <a:latin typeface="Arial"/>
                <a:cs typeface="Arial"/>
              </a:rPr>
              <a:t> The most common unit of organization for an online class is a module. Instructors use modules to organize class materials into topics. They’re ordered sequentially and contain all course materials and learning activities for that particular topic or unit.</a:t>
            </a:r>
          </a:p>
          <a:p>
            <a:r>
              <a:rPr lang="en-US" sz="1200" b="0" i="0" kern="1200">
                <a:solidFill>
                  <a:schemeClr val="tx1"/>
                </a:solidFill>
                <a:effectLst/>
                <a:latin typeface="Arial"/>
                <a:cs typeface="Arial"/>
              </a:rPr>
              <a:t>Source: </a:t>
            </a:r>
            <a:r>
              <a:rPr lang="en-US">
                <a:latin typeface="Arial"/>
                <a:cs typeface="Arial"/>
                <a:hlinkClick r:id="rId3"/>
              </a:rPr>
              <a:t>https://www.chronicle.com/interactives/advice-online-teaching</a:t>
            </a:r>
            <a:endParaRPr lang="en-US">
              <a:latin typeface="Arial"/>
              <a:cs typeface="Arial"/>
            </a:endParaRPr>
          </a:p>
          <a:p>
            <a:endParaRPr lang="en-US" sz="1200" b="0" i="0" kern="1200">
              <a:solidFill>
                <a:schemeClr val="tx1"/>
              </a:solidFill>
              <a:effectLst/>
              <a:latin typeface="Arial" charset="0"/>
              <a:ea typeface="+mn-ea"/>
              <a:cs typeface="+mn-cs"/>
            </a:endParaRPr>
          </a:p>
          <a:p>
            <a:r>
              <a:rPr lang="en-US" sz="1200" b="0" i="0" kern="1200">
                <a:solidFill>
                  <a:schemeClr val="tx1"/>
                </a:solidFill>
                <a:effectLst/>
                <a:latin typeface="Arial"/>
                <a:cs typeface="Arial"/>
              </a:rPr>
              <a:t>A MOOC is a massive open online course, usually (but not always) delivered free of charge or for a small fee. Typically MOOCs are open to all meaning that there are no enrollment requirements.</a:t>
            </a:r>
            <a:r>
              <a:rPr lang="en-US">
                <a:latin typeface="Arial"/>
                <a:cs typeface="Arial"/>
              </a:rPr>
              <a:t> </a:t>
            </a:r>
            <a:endParaRPr lang="en-US" sz="1200" b="0" i="0" kern="1200">
              <a:solidFill>
                <a:schemeClr val="tx1"/>
              </a:solidFill>
              <a:effectLst/>
              <a:latin typeface="Arial" charset="0"/>
              <a:cs typeface="Arial"/>
            </a:endParaRPr>
          </a:p>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6</a:t>
            </a:fld>
            <a:endParaRPr lang="en-JM"/>
          </a:p>
        </p:txBody>
      </p:sp>
    </p:spTree>
    <p:extLst>
      <p:ext uri="{BB962C8B-B14F-4D97-AF65-F5344CB8AC3E}">
        <p14:creationId xmlns:p14="http://schemas.microsoft.com/office/powerpoint/2010/main" val="1924049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what comes through in the chat (may be a lot of responses simultaneously); use responses as a means to discuss the current need as one potential way to structure this topic; additional ideas on next slide</a:t>
            </a:r>
          </a:p>
        </p:txBody>
      </p:sp>
      <p:sp>
        <p:nvSpPr>
          <p:cNvPr id="4" name="Slide Number Placeholder 3"/>
          <p:cNvSpPr>
            <a:spLocks noGrp="1"/>
          </p:cNvSpPr>
          <p:nvPr>
            <p:ph type="sldNum" sz="quarter" idx="5"/>
          </p:nvPr>
        </p:nvSpPr>
        <p:spPr/>
        <p:txBody>
          <a:bodyPr/>
          <a:lstStyle/>
          <a:p>
            <a:fld id="{FEA829E4-7B8F-48ED-BCF8-1C0A3C644052}" type="slidenum">
              <a:rPr lang="en-JM" smtClean="0"/>
              <a:pPr/>
              <a:t>7</a:t>
            </a:fld>
            <a:endParaRPr lang="en-JM"/>
          </a:p>
        </p:txBody>
      </p:sp>
    </p:spTree>
    <p:extLst>
      <p:ext uri="{BB962C8B-B14F-4D97-AF65-F5344CB8AC3E}">
        <p14:creationId xmlns:p14="http://schemas.microsoft.com/office/powerpoint/2010/main" val="1523429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e-learning and why now</a:t>
            </a:r>
          </a:p>
          <a:p>
            <a:endParaRPr lang="en-US"/>
          </a:p>
          <a:p>
            <a:r>
              <a:rPr lang="en-US"/>
              <a:t>Big picture- needs to learn</a:t>
            </a:r>
          </a:p>
          <a:p>
            <a:endParaRPr lang="en-US"/>
          </a:p>
          <a:p>
            <a:r>
              <a:rPr lang="en-US"/>
              <a:t>Current situation- one access point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8</a:t>
            </a:fld>
            <a:endParaRPr lang="en-JM"/>
          </a:p>
        </p:txBody>
      </p:sp>
    </p:spTree>
    <p:extLst>
      <p:ext uri="{BB962C8B-B14F-4D97-AF65-F5344CB8AC3E}">
        <p14:creationId xmlns:p14="http://schemas.microsoft.com/office/powerpoint/2010/main" val="33041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Correct answer is all of these!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9</a:t>
            </a:fld>
            <a:endParaRPr lang="en-JM"/>
          </a:p>
        </p:txBody>
      </p:sp>
    </p:spTree>
    <p:extLst>
      <p:ext uri="{BB962C8B-B14F-4D97-AF65-F5344CB8AC3E}">
        <p14:creationId xmlns:p14="http://schemas.microsoft.com/office/powerpoint/2010/main" val="882730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individual reflection exercise  where each faculty member takes just a moment to reflect on their own; using this as basis for an assignment post-session as well</a:t>
            </a:r>
          </a:p>
          <a:p>
            <a:endParaRPr lang="en-US"/>
          </a:p>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10</a:t>
            </a:fld>
            <a:endParaRPr lang="en-JM"/>
          </a:p>
        </p:txBody>
      </p:sp>
    </p:spTree>
    <p:extLst>
      <p:ext uri="{BB962C8B-B14F-4D97-AF65-F5344CB8AC3E}">
        <p14:creationId xmlns:p14="http://schemas.microsoft.com/office/powerpoint/2010/main" val="404630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sp>
        <p:nvSpPr>
          <p:cNvPr id="2" name="Title 1"/>
          <p:cNvSpPr>
            <a:spLocks noGrp="1"/>
          </p:cNvSpPr>
          <p:nvPr>
            <p:ph type="ctrTitle"/>
          </p:nvPr>
        </p:nvSpPr>
        <p:spPr>
          <a:xfrm>
            <a:off x="685800" y="1123955"/>
            <a:ext cx="7772400" cy="1102519"/>
          </a:xfrm>
        </p:spPr>
        <p:txBody>
          <a:bodyPr/>
          <a:lstStyle>
            <a:lvl1pPr algn="ctr">
              <a:defRPr baseline="0">
                <a:solidFill>
                  <a:srgbClr val="009BA0"/>
                </a:solidFill>
                <a:latin typeface="arial" charset="0"/>
              </a:defRPr>
            </a:lvl1pPr>
          </a:lstStyle>
          <a:p>
            <a:r>
              <a:rPr lang="en-US"/>
              <a:t>Click to edit Master title style</a:t>
            </a:r>
            <a:endParaRPr lang="en-JM"/>
          </a:p>
        </p:txBody>
      </p:sp>
      <p:sp>
        <p:nvSpPr>
          <p:cNvPr id="3" name="Subtitle 2"/>
          <p:cNvSpPr>
            <a:spLocks noGrp="1"/>
          </p:cNvSpPr>
          <p:nvPr>
            <p:ph type="subTitle" idx="1"/>
          </p:nvPr>
        </p:nvSpPr>
        <p:spPr>
          <a:xfrm>
            <a:off x="1371600" y="2440786"/>
            <a:ext cx="6400800" cy="664369"/>
          </a:xfrm>
        </p:spPr>
        <p:txBody>
          <a:bodyPr/>
          <a:lstStyle>
            <a:lvl1pPr marL="0" indent="0" algn="ctr">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JM"/>
          </a:p>
        </p:txBody>
      </p:sp>
    </p:spTree>
    <p:extLst>
      <p:ext uri="{BB962C8B-B14F-4D97-AF65-F5344CB8AC3E}">
        <p14:creationId xmlns:p14="http://schemas.microsoft.com/office/powerpoint/2010/main" val="6325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7" name="Text Placeholder 5"/>
          <p:cNvSpPr>
            <a:spLocks noGrp="1"/>
          </p:cNvSpPr>
          <p:nvPr>
            <p:ph type="body" sz="quarter" idx="68"/>
          </p:nvPr>
        </p:nvSpPr>
        <p:spPr>
          <a:xfrm>
            <a:off x="518970" y="3638551"/>
            <a:ext cx="1843230"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28" name="Text Placeholder 5"/>
          <p:cNvSpPr>
            <a:spLocks noGrp="1"/>
          </p:cNvSpPr>
          <p:nvPr>
            <p:ph type="body" sz="quarter" idx="69"/>
          </p:nvPr>
        </p:nvSpPr>
        <p:spPr>
          <a:xfrm>
            <a:off x="2467803" y="3643312"/>
            <a:ext cx="1613026"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29" name="Text Placeholder 11"/>
          <p:cNvSpPr>
            <a:spLocks noGrp="1"/>
          </p:cNvSpPr>
          <p:nvPr>
            <p:ph type="body" sz="quarter" idx="70"/>
          </p:nvPr>
        </p:nvSpPr>
        <p:spPr>
          <a:xfrm>
            <a:off x="506133" y="3262312"/>
            <a:ext cx="18303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1" name="Text Placeholder 11"/>
          <p:cNvSpPr>
            <a:spLocks noGrp="1"/>
          </p:cNvSpPr>
          <p:nvPr>
            <p:ph type="body" sz="quarter" idx="72"/>
          </p:nvPr>
        </p:nvSpPr>
        <p:spPr>
          <a:xfrm>
            <a:off x="2467809" y="3262312"/>
            <a:ext cx="16017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3" name="Text Placeholder 5"/>
          <p:cNvSpPr>
            <a:spLocks noGrp="1"/>
          </p:cNvSpPr>
          <p:nvPr>
            <p:ph type="body" sz="quarter" idx="74"/>
          </p:nvPr>
        </p:nvSpPr>
        <p:spPr>
          <a:xfrm>
            <a:off x="4267206" y="3643312"/>
            <a:ext cx="1675229"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34" name="Text Placeholder 11"/>
          <p:cNvSpPr>
            <a:spLocks noGrp="1"/>
          </p:cNvSpPr>
          <p:nvPr>
            <p:ph type="body" sz="quarter" idx="75"/>
          </p:nvPr>
        </p:nvSpPr>
        <p:spPr>
          <a:xfrm>
            <a:off x="4267206" y="3262312"/>
            <a:ext cx="16635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6" name="Text Placeholder 5"/>
          <p:cNvSpPr>
            <a:spLocks noGrp="1"/>
          </p:cNvSpPr>
          <p:nvPr>
            <p:ph type="body" sz="quarter" idx="77"/>
          </p:nvPr>
        </p:nvSpPr>
        <p:spPr>
          <a:xfrm>
            <a:off x="6096636" y="3643312"/>
            <a:ext cx="1751964"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37" name="Text Placeholder 11"/>
          <p:cNvSpPr>
            <a:spLocks noGrp="1"/>
          </p:cNvSpPr>
          <p:nvPr>
            <p:ph type="body" sz="quarter" idx="78"/>
          </p:nvPr>
        </p:nvSpPr>
        <p:spPr>
          <a:xfrm>
            <a:off x="6096642" y="3262312"/>
            <a:ext cx="17397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9" name="Picture Placeholder 4"/>
          <p:cNvSpPr>
            <a:spLocks noGrp="1"/>
          </p:cNvSpPr>
          <p:nvPr>
            <p:ph type="pic" sz="quarter" idx="80"/>
          </p:nvPr>
        </p:nvSpPr>
        <p:spPr>
          <a:xfrm>
            <a:off x="517806" y="1657350"/>
            <a:ext cx="1691999" cy="1447800"/>
          </a:xfrm>
        </p:spPr>
        <p:txBody>
          <a:bodyPr>
            <a:normAutofit/>
          </a:bodyPr>
          <a:lstStyle>
            <a:lvl1pPr>
              <a:defRPr sz="1050" b="0" i="0">
                <a:latin typeface="Arial" charset="0"/>
                <a:cs typeface="Arial" charset="0"/>
              </a:defRPr>
            </a:lvl1pPr>
          </a:lstStyle>
          <a:p>
            <a:endParaRPr lang="en-US"/>
          </a:p>
        </p:txBody>
      </p:sp>
      <p:sp>
        <p:nvSpPr>
          <p:cNvPr id="40" name="Picture Placeholder 4"/>
          <p:cNvSpPr>
            <a:spLocks noGrp="1"/>
          </p:cNvSpPr>
          <p:nvPr>
            <p:ph type="pic" sz="quarter" idx="81"/>
          </p:nvPr>
        </p:nvSpPr>
        <p:spPr>
          <a:xfrm>
            <a:off x="2422806" y="1657350"/>
            <a:ext cx="1691999" cy="1447800"/>
          </a:xfrm>
        </p:spPr>
        <p:txBody>
          <a:bodyPr>
            <a:normAutofit/>
          </a:bodyPr>
          <a:lstStyle>
            <a:lvl1pPr>
              <a:defRPr sz="1050" b="0" i="0">
                <a:latin typeface="Arial" charset="0"/>
                <a:cs typeface="Arial" charset="0"/>
              </a:defRPr>
            </a:lvl1pPr>
          </a:lstStyle>
          <a:p>
            <a:endParaRPr lang="en-US"/>
          </a:p>
        </p:txBody>
      </p:sp>
      <p:sp>
        <p:nvSpPr>
          <p:cNvPr id="41" name="Picture Placeholder 4"/>
          <p:cNvSpPr>
            <a:spLocks noGrp="1"/>
          </p:cNvSpPr>
          <p:nvPr>
            <p:ph type="pic" sz="quarter" idx="82"/>
          </p:nvPr>
        </p:nvSpPr>
        <p:spPr>
          <a:xfrm>
            <a:off x="4251602" y="1657350"/>
            <a:ext cx="1691999" cy="1447800"/>
          </a:xfrm>
        </p:spPr>
        <p:txBody>
          <a:bodyPr>
            <a:normAutofit/>
          </a:bodyPr>
          <a:lstStyle>
            <a:lvl1pPr>
              <a:defRPr sz="1050" b="0" i="0">
                <a:latin typeface="Arial" charset="0"/>
                <a:cs typeface="Arial" charset="0"/>
              </a:defRPr>
            </a:lvl1pPr>
          </a:lstStyle>
          <a:p>
            <a:endParaRPr lang="en-US"/>
          </a:p>
        </p:txBody>
      </p:sp>
      <p:sp>
        <p:nvSpPr>
          <p:cNvPr id="42" name="Picture Placeholder 4"/>
          <p:cNvSpPr>
            <a:spLocks noGrp="1"/>
          </p:cNvSpPr>
          <p:nvPr>
            <p:ph type="pic" sz="quarter" idx="83"/>
          </p:nvPr>
        </p:nvSpPr>
        <p:spPr>
          <a:xfrm>
            <a:off x="6080407" y="1657350"/>
            <a:ext cx="1691999" cy="1447800"/>
          </a:xfrm>
        </p:spPr>
        <p:txBody>
          <a:bodyPr>
            <a:normAutofit/>
          </a:bodyPr>
          <a:lstStyle>
            <a:lvl1pPr>
              <a:defRPr sz="1050" b="0" i="0">
                <a:latin typeface="Arial" charset="0"/>
                <a:cs typeface="Arial" charset="0"/>
              </a:defRPr>
            </a:lvl1pPr>
          </a:lstStyle>
          <a:p>
            <a:endParaRPr lang="en-US"/>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13541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457200" y="1581150"/>
            <a:ext cx="8229600" cy="2819400"/>
          </a:xfrm>
        </p:spPr>
        <p:txBody>
          <a:bodyPr>
            <a:normAutofit/>
          </a:bodyPr>
          <a:lstStyle>
            <a:lvl1pPr marL="342900" indent="-342900">
              <a:buFont typeface="Courier New" pitchFamily="49" charset="0"/>
              <a:buChar char="o"/>
              <a:defRPr sz="1100" b="0" i="0">
                <a:solidFill>
                  <a:srgbClr val="A6A6A6"/>
                </a:solidFill>
                <a:latin typeface="Arial"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5107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1021944"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8" name="Text Placeholder 13"/>
          <p:cNvSpPr>
            <a:spLocks noGrp="1"/>
          </p:cNvSpPr>
          <p:nvPr>
            <p:ph type="body" sz="quarter" idx="48"/>
          </p:nvPr>
        </p:nvSpPr>
        <p:spPr>
          <a:xfrm>
            <a:off x="1022262"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9" name="Text Placeholder 13"/>
          <p:cNvSpPr>
            <a:spLocks noGrp="1"/>
          </p:cNvSpPr>
          <p:nvPr>
            <p:ph type="body" sz="quarter" idx="49"/>
          </p:nvPr>
        </p:nvSpPr>
        <p:spPr>
          <a:xfrm>
            <a:off x="102258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0" name="Text Placeholder 13"/>
          <p:cNvSpPr>
            <a:spLocks noGrp="1"/>
          </p:cNvSpPr>
          <p:nvPr>
            <p:ph type="body" sz="quarter" idx="50"/>
          </p:nvPr>
        </p:nvSpPr>
        <p:spPr>
          <a:xfrm>
            <a:off x="102258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1" name="Text Placeholder 13"/>
          <p:cNvSpPr>
            <a:spLocks noGrp="1"/>
          </p:cNvSpPr>
          <p:nvPr>
            <p:ph type="body" sz="quarter" idx="51"/>
          </p:nvPr>
        </p:nvSpPr>
        <p:spPr>
          <a:xfrm>
            <a:off x="102258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2" name="Content Placeholder 6"/>
          <p:cNvSpPr>
            <a:spLocks noGrp="1"/>
          </p:cNvSpPr>
          <p:nvPr>
            <p:ph sz="quarter" idx="55" hasCustomPrompt="1"/>
          </p:nvPr>
        </p:nvSpPr>
        <p:spPr>
          <a:xfrm>
            <a:off x="533400" y="1748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17" name="Text Placeholder 13"/>
          <p:cNvSpPr>
            <a:spLocks noGrp="1"/>
          </p:cNvSpPr>
          <p:nvPr>
            <p:ph type="body" sz="quarter" idx="60"/>
          </p:nvPr>
        </p:nvSpPr>
        <p:spPr>
          <a:xfrm>
            <a:off x="5105082"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8" name="Text Placeholder 13"/>
          <p:cNvSpPr>
            <a:spLocks noGrp="1"/>
          </p:cNvSpPr>
          <p:nvPr>
            <p:ph type="body" sz="quarter" idx="61"/>
          </p:nvPr>
        </p:nvSpPr>
        <p:spPr>
          <a:xfrm>
            <a:off x="5105400"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9" name="Text Placeholder 13"/>
          <p:cNvSpPr>
            <a:spLocks noGrp="1"/>
          </p:cNvSpPr>
          <p:nvPr>
            <p:ph type="body" sz="quarter" idx="62"/>
          </p:nvPr>
        </p:nvSpPr>
        <p:spPr>
          <a:xfrm>
            <a:off x="510540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0" name="Text Placeholder 13"/>
          <p:cNvSpPr>
            <a:spLocks noGrp="1"/>
          </p:cNvSpPr>
          <p:nvPr>
            <p:ph type="body" sz="quarter" idx="63"/>
          </p:nvPr>
        </p:nvSpPr>
        <p:spPr>
          <a:xfrm>
            <a:off x="510540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1" name="Text Placeholder 13"/>
          <p:cNvSpPr>
            <a:spLocks noGrp="1"/>
          </p:cNvSpPr>
          <p:nvPr>
            <p:ph type="body" sz="quarter" idx="64"/>
          </p:nvPr>
        </p:nvSpPr>
        <p:spPr>
          <a:xfrm>
            <a:off x="510540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7" name="Content Placeholder 6"/>
          <p:cNvSpPr>
            <a:spLocks noGrp="1"/>
          </p:cNvSpPr>
          <p:nvPr>
            <p:ph sz="quarter" idx="65" hasCustomPrompt="1"/>
          </p:nvPr>
        </p:nvSpPr>
        <p:spPr>
          <a:xfrm>
            <a:off x="533400" y="229743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8" name="Content Placeholder 6"/>
          <p:cNvSpPr>
            <a:spLocks noGrp="1"/>
          </p:cNvSpPr>
          <p:nvPr>
            <p:ph sz="quarter" idx="66" hasCustomPrompt="1"/>
          </p:nvPr>
        </p:nvSpPr>
        <p:spPr>
          <a:xfrm>
            <a:off x="533400" y="2891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9" name="Content Placeholder 6"/>
          <p:cNvSpPr>
            <a:spLocks noGrp="1"/>
          </p:cNvSpPr>
          <p:nvPr>
            <p:ph sz="quarter" idx="67" hasCustomPrompt="1"/>
          </p:nvPr>
        </p:nvSpPr>
        <p:spPr>
          <a:xfrm>
            <a:off x="533400" y="34251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0" name="Content Placeholder 6"/>
          <p:cNvSpPr>
            <a:spLocks noGrp="1"/>
          </p:cNvSpPr>
          <p:nvPr>
            <p:ph sz="quarter" idx="68" hasCustomPrompt="1"/>
          </p:nvPr>
        </p:nvSpPr>
        <p:spPr>
          <a:xfrm>
            <a:off x="533400" y="39585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1" name="Content Placeholder 6"/>
          <p:cNvSpPr>
            <a:spLocks noGrp="1" noChangeAspect="1"/>
          </p:cNvSpPr>
          <p:nvPr>
            <p:ph sz="quarter" idx="69" hasCustomPrompt="1"/>
          </p:nvPr>
        </p:nvSpPr>
        <p:spPr>
          <a:xfrm>
            <a:off x="4648200" y="1748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2" name="Content Placeholder 6"/>
          <p:cNvSpPr>
            <a:spLocks noGrp="1" noChangeAspect="1"/>
          </p:cNvSpPr>
          <p:nvPr>
            <p:ph sz="quarter" idx="70" hasCustomPrompt="1"/>
          </p:nvPr>
        </p:nvSpPr>
        <p:spPr>
          <a:xfrm>
            <a:off x="4648200" y="229743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3" name="Content Placeholder 6"/>
          <p:cNvSpPr>
            <a:spLocks noGrp="1" noChangeAspect="1"/>
          </p:cNvSpPr>
          <p:nvPr>
            <p:ph sz="quarter" idx="71" hasCustomPrompt="1"/>
          </p:nvPr>
        </p:nvSpPr>
        <p:spPr>
          <a:xfrm>
            <a:off x="4648200" y="2891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4" name="Content Placeholder 6"/>
          <p:cNvSpPr>
            <a:spLocks noGrp="1" noChangeAspect="1"/>
          </p:cNvSpPr>
          <p:nvPr>
            <p:ph sz="quarter" idx="72" hasCustomPrompt="1"/>
          </p:nvPr>
        </p:nvSpPr>
        <p:spPr>
          <a:xfrm>
            <a:off x="4648200" y="34251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5" name="Content Placeholder 6"/>
          <p:cNvSpPr>
            <a:spLocks noGrp="1" noChangeAspect="1"/>
          </p:cNvSpPr>
          <p:nvPr>
            <p:ph sz="quarter" idx="73" hasCustomPrompt="1"/>
          </p:nvPr>
        </p:nvSpPr>
        <p:spPr>
          <a:xfrm>
            <a:off x="4648200" y="39585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2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88901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355768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1"/>
            <a:ext cx="8229600" cy="2971802"/>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18882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838200" y="16116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9" name="Text Placeholder 14"/>
          <p:cNvSpPr>
            <a:spLocks noGrp="1"/>
          </p:cNvSpPr>
          <p:nvPr>
            <p:ph type="body" sz="quarter" idx="34"/>
          </p:nvPr>
        </p:nvSpPr>
        <p:spPr>
          <a:xfrm>
            <a:off x="838200" y="18097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0" name="Text Placeholder 2"/>
          <p:cNvSpPr>
            <a:spLocks noGrp="1"/>
          </p:cNvSpPr>
          <p:nvPr>
            <p:ph type="body" sz="quarter" idx="35"/>
          </p:nvPr>
        </p:nvSpPr>
        <p:spPr>
          <a:xfrm>
            <a:off x="838200" y="26784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11" name="Text Placeholder 14"/>
          <p:cNvSpPr>
            <a:spLocks noGrp="1"/>
          </p:cNvSpPr>
          <p:nvPr>
            <p:ph type="body" sz="quarter" idx="36"/>
          </p:nvPr>
        </p:nvSpPr>
        <p:spPr>
          <a:xfrm>
            <a:off x="838200" y="28765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2" name="Text Placeholder 2"/>
          <p:cNvSpPr>
            <a:spLocks noGrp="1"/>
          </p:cNvSpPr>
          <p:nvPr>
            <p:ph type="body" sz="quarter" idx="37"/>
          </p:nvPr>
        </p:nvSpPr>
        <p:spPr>
          <a:xfrm>
            <a:off x="838200" y="37452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13" name="Text Placeholder 14"/>
          <p:cNvSpPr>
            <a:spLocks noGrp="1"/>
          </p:cNvSpPr>
          <p:nvPr>
            <p:ph type="body" sz="quarter" idx="38"/>
          </p:nvPr>
        </p:nvSpPr>
        <p:spPr>
          <a:xfrm>
            <a:off x="838200" y="39433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5"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42436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Rectangle 9"/>
          <p:cNvSpPr/>
          <p:nvPr userDrawn="1"/>
        </p:nvSpPr>
        <p:spPr>
          <a:xfrm>
            <a:off x="0" y="152400"/>
            <a:ext cx="9144000" cy="22669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chemeClr val="bg1"/>
              </a:solidFill>
              <a:latin typeface="Arial" charset="0"/>
            </a:endParaRPr>
          </a:p>
        </p:txBody>
      </p:sp>
      <p:sp>
        <p:nvSpPr>
          <p:cNvPr id="2" name="Title 1"/>
          <p:cNvSpPr>
            <a:spLocks noGrp="1"/>
          </p:cNvSpPr>
          <p:nvPr>
            <p:ph type="title"/>
          </p:nvPr>
        </p:nvSpPr>
        <p:spPr>
          <a:xfrm>
            <a:off x="533400" y="514350"/>
            <a:ext cx="3657600" cy="1371600"/>
          </a:xfrm>
        </p:spPr>
        <p:txBody>
          <a:bodyPr/>
          <a:lstStyle>
            <a:lvl1pPr algn="l">
              <a:defRPr b="0" i="0">
                <a:solidFill>
                  <a:schemeClr val="bg1"/>
                </a:solidFill>
                <a:latin typeface="Arial" charset="0"/>
                <a:cs typeface="Arial" charset="0"/>
              </a:defRPr>
            </a:lvl1pPr>
          </a:lstStyle>
          <a:p>
            <a:endParaRPr lang="en-JM"/>
          </a:p>
        </p:txBody>
      </p:sp>
      <p:sp>
        <p:nvSpPr>
          <p:cNvPr id="17" name="Picture Placeholder 16"/>
          <p:cNvSpPr>
            <a:spLocks noGrp="1"/>
          </p:cNvSpPr>
          <p:nvPr>
            <p:ph type="pic" sz="quarter" idx="59"/>
          </p:nvPr>
        </p:nvSpPr>
        <p:spPr>
          <a:xfrm>
            <a:off x="0" y="2419350"/>
            <a:ext cx="9144000" cy="2743200"/>
          </a:xfrm>
        </p:spPr>
        <p:txBody>
          <a:bodyPr>
            <a:normAutofit/>
          </a:bodyPr>
          <a:lstStyle>
            <a:lvl1pPr>
              <a:defRPr sz="1400">
                <a:solidFill>
                  <a:srgbClr val="17375E"/>
                </a:solidFill>
              </a:defRPr>
            </a:lvl1pPr>
          </a:lstStyle>
          <a:p>
            <a:endParaRPr lang="en-JM"/>
          </a:p>
        </p:txBody>
      </p:sp>
      <p:sp>
        <p:nvSpPr>
          <p:cNvPr id="12" name="Text Placeholder 18"/>
          <p:cNvSpPr>
            <a:spLocks noGrp="1"/>
          </p:cNvSpPr>
          <p:nvPr>
            <p:ph type="body" sz="quarter" idx="62"/>
          </p:nvPr>
        </p:nvSpPr>
        <p:spPr>
          <a:xfrm>
            <a:off x="34691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4" name="Text Placeholder 18"/>
          <p:cNvSpPr>
            <a:spLocks noGrp="1"/>
          </p:cNvSpPr>
          <p:nvPr>
            <p:ph type="body" sz="quarter" idx="63"/>
          </p:nvPr>
        </p:nvSpPr>
        <p:spPr>
          <a:xfrm>
            <a:off x="62123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Tree>
    <p:extLst>
      <p:ext uri="{BB962C8B-B14F-4D97-AF65-F5344CB8AC3E}">
        <p14:creationId xmlns:p14="http://schemas.microsoft.com/office/powerpoint/2010/main" val="324411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216" y="-18290"/>
            <a:ext cx="9144000" cy="3656840"/>
          </a:xfrm>
        </p:spPr>
        <p:txBody>
          <a:bodyPr>
            <a:normAutofit/>
          </a:bodyPr>
          <a:lstStyle>
            <a:lvl1pPr>
              <a:defRPr sz="1400">
                <a:solidFill>
                  <a:srgbClr val="17375E"/>
                </a:solidFill>
              </a:defRPr>
            </a:lvl1pPr>
          </a:lstStyle>
          <a:p>
            <a:endParaRPr lang="en-JM"/>
          </a:p>
        </p:txBody>
      </p:sp>
    </p:spTree>
    <p:extLst>
      <p:ext uri="{BB962C8B-B14F-4D97-AF65-F5344CB8AC3E}">
        <p14:creationId xmlns:p14="http://schemas.microsoft.com/office/powerpoint/2010/main" val="309388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1657350"/>
            <a:ext cx="2133600" cy="1371600"/>
          </a:xfrm>
        </p:spPr>
        <p:txBody>
          <a:bodyPr>
            <a:normAutofit/>
          </a:bodyPr>
          <a:lstStyle>
            <a:lvl1pPr marL="0" indent="0">
              <a:buFontTx/>
              <a:buNone/>
              <a:defRPr sz="1100">
                <a:solidFill>
                  <a:srgbClr val="17252F"/>
                </a:solidFill>
              </a:defRPr>
            </a:lvl1pPr>
          </a:lstStyle>
          <a:p>
            <a:endParaRPr lang="en-JM"/>
          </a:p>
        </p:txBody>
      </p:sp>
      <p:sp>
        <p:nvSpPr>
          <p:cNvPr id="8" name="Picture Placeholder 3"/>
          <p:cNvSpPr>
            <a:spLocks noGrp="1"/>
          </p:cNvSpPr>
          <p:nvPr>
            <p:ph type="pic" sz="quarter" idx="57"/>
          </p:nvPr>
        </p:nvSpPr>
        <p:spPr>
          <a:xfrm>
            <a:off x="2760662" y="1657350"/>
            <a:ext cx="2133600" cy="1371600"/>
          </a:xfrm>
        </p:spPr>
        <p:txBody>
          <a:bodyPr>
            <a:normAutofit/>
          </a:bodyPr>
          <a:lstStyle>
            <a:lvl1pPr marL="0" indent="0">
              <a:buFontTx/>
              <a:buNone/>
              <a:defRPr sz="1100">
                <a:solidFill>
                  <a:srgbClr val="17252F"/>
                </a:solidFill>
              </a:defRPr>
            </a:lvl1pPr>
          </a:lstStyle>
          <a:p>
            <a:endParaRPr lang="en-JM"/>
          </a:p>
        </p:txBody>
      </p:sp>
      <p:sp>
        <p:nvSpPr>
          <p:cNvPr id="9" name="Picture Placeholder 3"/>
          <p:cNvSpPr>
            <a:spLocks noGrp="1"/>
          </p:cNvSpPr>
          <p:nvPr>
            <p:ph type="pic" sz="quarter" idx="58"/>
          </p:nvPr>
        </p:nvSpPr>
        <p:spPr>
          <a:xfrm>
            <a:off x="533400" y="3105150"/>
            <a:ext cx="2133600" cy="1371600"/>
          </a:xfrm>
        </p:spPr>
        <p:txBody>
          <a:bodyPr>
            <a:normAutofit/>
          </a:bodyPr>
          <a:lstStyle>
            <a:lvl1pPr marL="0" indent="0">
              <a:buFontTx/>
              <a:buNone/>
              <a:defRPr sz="1100">
                <a:solidFill>
                  <a:srgbClr val="17252F"/>
                </a:solidFill>
              </a:defRPr>
            </a:lvl1pPr>
          </a:lstStyle>
          <a:p>
            <a:endParaRPr lang="en-JM"/>
          </a:p>
        </p:txBody>
      </p:sp>
      <p:sp>
        <p:nvSpPr>
          <p:cNvPr id="10" name="Picture Placeholder 3"/>
          <p:cNvSpPr>
            <a:spLocks noGrp="1"/>
          </p:cNvSpPr>
          <p:nvPr>
            <p:ph type="pic" sz="quarter" idx="59"/>
          </p:nvPr>
        </p:nvSpPr>
        <p:spPr>
          <a:xfrm>
            <a:off x="2760662" y="3105150"/>
            <a:ext cx="2133600" cy="1371600"/>
          </a:xfrm>
        </p:spPr>
        <p:txBody>
          <a:bodyPr>
            <a:normAutofit/>
          </a:bodyPr>
          <a:lstStyle>
            <a:lvl1pPr marL="0" indent="0">
              <a:buFontTx/>
              <a:buNone/>
              <a:defRPr sz="1100">
                <a:solidFill>
                  <a:srgbClr val="17252F"/>
                </a:solidFill>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060513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8240" y="1721425"/>
            <a:ext cx="4817160" cy="2245888"/>
          </a:xfrm>
          <a:prstGeom prst="rect">
            <a:avLst/>
          </a:prstGeom>
        </p:spPr>
      </p:pic>
      <p:sp>
        <p:nvSpPr>
          <p:cNvPr id="12" name="Picture Placeholder 2"/>
          <p:cNvSpPr>
            <a:spLocks noGrp="1"/>
          </p:cNvSpPr>
          <p:nvPr>
            <p:ph type="pic" sz="quarter" idx="13"/>
          </p:nvPr>
        </p:nvSpPr>
        <p:spPr>
          <a:xfrm>
            <a:off x="4267200" y="1885950"/>
            <a:ext cx="3528000" cy="1674000"/>
          </a:xfrm>
        </p:spPr>
        <p:txBody>
          <a:bodyPr>
            <a:normAutofit/>
          </a:bodyPr>
          <a:lstStyle>
            <a:lvl1pPr>
              <a:defRPr sz="1050">
                <a:solidFill>
                  <a:schemeClr val="bg1"/>
                </a:solidFill>
              </a:defRPr>
            </a:lvl1pPr>
          </a:lstStyle>
          <a:p>
            <a:endParaRPr lang="en-JM"/>
          </a:p>
        </p:txBody>
      </p:sp>
    </p:spTree>
    <p:extLst>
      <p:ext uri="{BB962C8B-B14F-4D97-AF65-F5344CB8AC3E}">
        <p14:creationId xmlns:p14="http://schemas.microsoft.com/office/powerpoint/2010/main" val="252138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0" y="1504953"/>
            <a:ext cx="3429000" cy="3082925"/>
          </a:xfrm>
        </p:spPr>
        <p:txBody>
          <a:bodyPr>
            <a:normAutofit/>
          </a:bodyPr>
          <a:lstStyle>
            <a:lvl1pPr marL="0" indent="0">
              <a:buFontTx/>
              <a:buNone/>
              <a:defRPr sz="1000">
                <a:solidFill>
                  <a:srgbClr val="17375E"/>
                </a:solidFill>
              </a:defRPr>
            </a:lvl1pPr>
          </a:lstStyle>
          <a:p>
            <a:endParaRPr lang="en-JM"/>
          </a:p>
        </p:txBody>
      </p:sp>
      <p:sp>
        <p:nvSpPr>
          <p:cNvPr id="9" name="Text Placeholder 26"/>
          <p:cNvSpPr>
            <a:spLocks noGrp="1"/>
          </p:cNvSpPr>
          <p:nvPr>
            <p:ph type="body" sz="quarter" idx="15"/>
          </p:nvPr>
        </p:nvSpPr>
        <p:spPr>
          <a:xfrm>
            <a:off x="3733800" y="204628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0" name="Text Placeholder 26"/>
          <p:cNvSpPr>
            <a:spLocks noGrp="1"/>
          </p:cNvSpPr>
          <p:nvPr>
            <p:ph type="body" sz="quarter" idx="16"/>
          </p:nvPr>
        </p:nvSpPr>
        <p:spPr>
          <a:xfrm>
            <a:off x="6407150" y="203834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1" name="Text Placeholder 26"/>
          <p:cNvSpPr>
            <a:spLocks noGrp="1"/>
          </p:cNvSpPr>
          <p:nvPr>
            <p:ph type="body" sz="quarter" idx="17"/>
          </p:nvPr>
        </p:nvSpPr>
        <p:spPr>
          <a:xfrm>
            <a:off x="3736975" y="363392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2" name="Text Placeholder 26"/>
          <p:cNvSpPr>
            <a:spLocks noGrp="1"/>
          </p:cNvSpPr>
          <p:nvPr>
            <p:ph type="body" sz="quarter" idx="18"/>
          </p:nvPr>
        </p:nvSpPr>
        <p:spPr>
          <a:xfrm>
            <a:off x="6410325" y="362598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3" name="Text Placeholder 32"/>
          <p:cNvSpPr>
            <a:spLocks noGrp="1"/>
          </p:cNvSpPr>
          <p:nvPr>
            <p:ph type="body" sz="quarter" idx="19"/>
          </p:nvPr>
        </p:nvSpPr>
        <p:spPr>
          <a:xfrm>
            <a:off x="4114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4" name="Text Placeholder 32"/>
          <p:cNvSpPr>
            <a:spLocks noGrp="1"/>
          </p:cNvSpPr>
          <p:nvPr>
            <p:ph type="body" sz="quarter" idx="20"/>
          </p:nvPr>
        </p:nvSpPr>
        <p:spPr>
          <a:xfrm>
            <a:off x="6781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5" name="Text Placeholder 32"/>
          <p:cNvSpPr>
            <a:spLocks noGrp="1"/>
          </p:cNvSpPr>
          <p:nvPr>
            <p:ph type="body" sz="quarter" idx="21"/>
          </p:nvPr>
        </p:nvSpPr>
        <p:spPr>
          <a:xfrm>
            <a:off x="4114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6" name="Text Placeholder 32"/>
          <p:cNvSpPr>
            <a:spLocks noGrp="1"/>
          </p:cNvSpPr>
          <p:nvPr>
            <p:ph type="body" sz="quarter" idx="22"/>
          </p:nvPr>
        </p:nvSpPr>
        <p:spPr>
          <a:xfrm>
            <a:off x="6781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088178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2" name="Rectangle 11"/>
          <p:cNvSpPr/>
          <p:nvPr userDrawn="1"/>
        </p:nvSpPr>
        <p:spPr>
          <a:xfrm>
            <a:off x="-8906" y="0"/>
            <a:ext cx="9152906" cy="31051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5" name="Picture Placeholder 17"/>
          <p:cNvSpPr>
            <a:spLocks noGrp="1" noChangeAspect="1"/>
          </p:cNvSpPr>
          <p:nvPr>
            <p:ph type="pic" sz="quarter" idx="23"/>
          </p:nvPr>
        </p:nvSpPr>
        <p:spPr>
          <a:xfrm>
            <a:off x="4014001" y="1143000"/>
            <a:ext cx="1115998" cy="836998"/>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
        <p:nvSpPr>
          <p:cNvPr id="16" name="Title Placeholder 1"/>
          <p:cNvSpPr>
            <a:spLocks noGrp="1"/>
          </p:cNvSpPr>
          <p:nvPr>
            <p:ph type="title"/>
          </p:nvPr>
        </p:nvSpPr>
        <p:spPr>
          <a:xfrm>
            <a:off x="609600" y="2240573"/>
            <a:ext cx="8229600" cy="857250"/>
          </a:xfrm>
          <a:prstGeom prst="rect">
            <a:avLst/>
          </a:prstGeom>
        </p:spPr>
        <p:txBody>
          <a:bodyPr vert="horz" lIns="91440" tIns="45720" rIns="91440" bIns="45720" rtlCol="0" anchor="ctr">
            <a:normAutofit/>
          </a:bodyPr>
          <a:lstStyle>
            <a:lvl1pPr>
              <a:defRPr sz="2400">
                <a:solidFill>
                  <a:schemeClr val="bg1"/>
                </a:solidFill>
              </a:defRPr>
            </a:lvl1pPr>
          </a:lstStyle>
          <a:p>
            <a:r>
              <a:rPr lang="en-US"/>
              <a:t>Click to edit Master title style</a:t>
            </a:r>
            <a:endParaRPr lang="en-JM"/>
          </a:p>
        </p:txBody>
      </p:sp>
    </p:spTree>
    <p:extLst>
      <p:ext uri="{BB962C8B-B14F-4D97-AF65-F5344CB8AC3E}">
        <p14:creationId xmlns:p14="http://schemas.microsoft.com/office/powerpoint/2010/main" val="528370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4572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2" name="Rectangle 11"/>
          <p:cNvSpPr/>
          <p:nvPr userDrawn="1"/>
        </p:nvSpPr>
        <p:spPr>
          <a:xfrm>
            <a:off x="4572000" y="0"/>
            <a:ext cx="4572000" cy="514350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5" name="Picture Placeholder 17"/>
          <p:cNvSpPr>
            <a:spLocks noGrp="1" noChangeAspect="1"/>
          </p:cNvSpPr>
          <p:nvPr>
            <p:ph type="pic" sz="quarter" idx="23"/>
          </p:nvPr>
        </p:nvSpPr>
        <p:spPr>
          <a:xfrm>
            <a:off x="1600205" y="1280705"/>
            <a:ext cx="1187997" cy="890997"/>
          </a:xfrm>
          <a:prstGeom prst="ellipse">
            <a:avLst/>
          </a:prstGeom>
          <a:ln w="9525" cmpd="sng">
            <a:solidFill>
              <a:schemeClr val="bg1">
                <a:lumMod val="95000"/>
              </a:schemeClr>
            </a:solidFill>
          </a:ln>
        </p:spPr>
        <p:txBody>
          <a:bodyPr>
            <a:normAutofit/>
          </a:bodyPr>
          <a:lstStyle>
            <a:lvl1pPr marL="0" indent="0" algn="ctr">
              <a:buFontTx/>
              <a:buNone/>
              <a:defRPr sz="1100">
                <a:solidFill>
                  <a:schemeClr val="bg1"/>
                </a:solidFill>
              </a:defRPr>
            </a:lvl1pPr>
          </a:lstStyle>
          <a:p>
            <a:endParaRPr lang="en-JM"/>
          </a:p>
        </p:txBody>
      </p:sp>
      <p:sp>
        <p:nvSpPr>
          <p:cNvPr id="5" name="Picture Placeholder 17"/>
          <p:cNvSpPr>
            <a:spLocks noGrp="1" noChangeAspect="1"/>
          </p:cNvSpPr>
          <p:nvPr>
            <p:ph type="pic" sz="quarter" idx="24"/>
          </p:nvPr>
        </p:nvSpPr>
        <p:spPr>
          <a:xfrm>
            <a:off x="6172205" y="1280705"/>
            <a:ext cx="1187997" cy="890997"/>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Tree>
    <p:extLst>
      <p:ext uri="{BB962C8B-B14F-4D97-AF65-F5344CB8AC3E}">
        <p14:creationId xmlns:p14="http://schemas.microsoft.com/office/powerpoint/2010/main" val="3327145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885950"/>
            <a:ext cx="4817160" cy="2245888"/>
          </a:xfrm>
          <a:prstGeom prst="rect">
            <a:avLst/>
          </a:prstGeom>
        </p:spPr>
      </p:pic>
      <p:sp>
        <p:nvSpPr>
          <p:cNvPr id="12" name="Picture Placeholder 2"/>
          <p:cNvSpPr>
            <a:spLocks noGrp="1"/>
          </p:cNvSpPr>
          <p:nvPr>
            <p:ph type="pic" sz="quarter" idx="13"/>
          </p:nvPr>
        </p:nvSpPr>
        <p:spPr>
          <a:xfrm>
            <a:off x="1258560" y="2050475"/>
            <a:ext cx="3528000" cy="1674000"/>
          </a:xfrm>
        </p:spPr>
        <p:txBody>
          <a:bodyPr>
            <a:normAutofit/>
          </a:bodyPr>
          <a:lstStyle>
            <a:lvl1pPr>
              <a:defRPr sz="1050">
                <a:solidFill>
                  <a:schemeClr val="bg1"/>
                </a:solidFill>
              </a:defRPr>
            </a:lvl1pPr>
          </a:lstStyle>
          <a:p>
            <a:endParaRPr lang="en-JM"/>
          </a:p>
        </p:txBody>
      </p:sp>
    </p:spTree>
    <p:extLst>
      <p:ext uri="{BB962C8B-B14F-4D97-AF65-F5344CB8AC3E}">
        <p14:creationId xmlns:p14="http://schemas.microsoft.com/office/powerpoint/2010/main" val="2877273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5162550"/>
          </a:xfrm>
        </p:spPr>
        <p:txBody>
          <a:bodyPr/>
          <a:lstStyle/>
          <a:p>
            <a:endParaRPr lang="en-JM"/>
          </a:p>
        </p:txBody>
      </p:sp>
    </p:spTree>
    <p:extLst>
      <p:ext uri="{BB962C8B-B14F-4D97-AF65-F5344CB8AC3E}">
        <p14:creationId xmlns:p14="http://schemas.microsoft.com/office/powerpoint/2010/main" val="1328874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7" name="Ellipse 98"/>
          <p:cNvSpPr/>
          <p:nvPr userDrawn="1"/>
        </p:nvSpPr>
        <p:spPr bwMode="auto">
          <a:xfrm rot="10800000" flipV="1">
            <a:off x="639176" y="4408565"/>
            <a:ext cx="2286001"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28" name="Ellipse 98"/>
          <p:cNvSpPr/>
          <p:nvPr userDrawn="1"/>
        </p:nvSpPr>
        <p:spPr bwMode="auto">
          <a:xfrm rot="10800000" flipV="1">
            <a:off x="3077576" y="4398338"/>
            <a:ext cx="2362199"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29" name="Ellipse 98"/>
          <p:cNvSpPr/>
          <p:nvPr userDrawn="1"/>
        </p:nvSpPr>
        <p:spPr bwMode="auto">
          <a:xfrm rot="10800000" flipV="1">
            <a:off x="5668371" y="4398338"/>
            <a:ext cx="2286000"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10" name="Rectangle 9"/>
          <p:cNvSpPr/>
          <p:nvPr userDrawn="1"/>
        </p:nvSpPr>
        <p:spPr>
          <a:xfrm rot="16200000" flipH="1">
            <a:off x="1136447" y="2735686"/>
            <a:ext cx="1261308"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3" name="Rectangle 12"/>
          <p:cNvSpPr/>
          <p:nvPr userDrawn="1"/>
        </p:nvSpPr>
        <p:spPr>
          <a:xfrm rot="16200000" flipH="1">
            <a:off x="3651051" y="2730708"/>
            <a:ext cx="1261307"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6" name="Rectangle 15"/>
          <p:cNvSpPr/>
          <p:nvPr userDrawn="1"/>
        </p:nvSpPr>
        <p:spPr>
          <a:xfrm rot="16200000" flipH="1">
            <a:off x="6148862" y="2730709"/>
            <a:ext cx="1261308" cy="2314994"/>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8" name="Text Placeholder 33"/>
          <p:cNvSpPr>
            <a:spLocks noGrp="1"/>
          </p:cNvSpPr>
          <p:nvPr>
            <p:ph type="body" sz="quarter" idx="16"/>
          </p:nvPr>
        </p:nvSpPr>
        <p:spPr>
          <a:xfrm>
            <a:off x="7153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19" name="Text Placeholder 33"/>
          <p:cNvSpPr>
            <a:spLocks noGrp="1"/>
          </p:cNvSpPr>
          <p:nvPr>
            <p:ph type="body" sz="quarter" idx="17"/>
          </p:nvPr>
        </p:nvSpPr>
        <p:spPr>
          <a:xfrm>
            <a:off x="32299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20" name="Text Placeholder 33"/>
          <p:cNvSpPr>
            <a:spLocks noGrp="1"/>
          </p:cNvSpPr>
          <p:nvPr>
            <p:ph type="body" sz="quarter" idx="18"/>
          </p:nvPr>
        </p:nvSpPr>
        <p:spPr>
          <a:xfrm>
            <a:off x="5727787"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21" name="Text Placeholder 37"/>
          <p:cNvSpPr>
            <a:spLocks noGrp="1"/>
          </p:cNvSpPr>
          <p:nvPr>
            <p:ph type="body" sz="quarter" idx="19"/>
          </p:nvPr>
        </p:nvSpPr>
        <p:spPr>
          <a:xfrm>
            <a:off x="685808" y="3389324"/>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2" name="Text Placeholder 37"/>
          <p:cNvSpPr>
            <a:spLocks noGrp="1"/>
          </p:cNvSpPr>
          <p:nvPr>
            <p:ph type="body" sz="quarter" idx="20"/>
          </p:nvPr>
        </p:nvSpPr>
        <p:spPr>
          <a:xfrm>
            <a:off x="3215193"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3" name="Text Placeholder 37"/>
          <p:cNvSpPr>
            <a:spLocks noGrp="1"/>
          </p:cNvSpPr>
          <p:nvPr>
            <p:ph type="body" sz="quarter" idx="21"/>
          </p:nvPr>
        </p:nvSpPr>
        <p:spPr>
          <a:xfrm>
            <a:off x="5727796"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4" name="Picture Placeholder 28"/>
          <p:cNvSpPr>
            <a:spLocks noGrp="1"/>
          </p:cNvSpPr>
          <p:nvPr>
            <p:ph type="pic" sz="quarter" idx="13"/>
          </p:nvPr>
        </p:nvSpPr>
        <p:spPr>
          <a:xfrm>
            <a:off x="609606" y="150993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25" name="Picture Placeholder 28"/>
          <p:cNvSpPr>
            <a:spLocks noGrp="1"/>
          </p:cNvSpPr>
          <p:nvPr>
            <p:ph type="pic" sz="quarter" idx="14"/>
          </p:nvPr>
        </p:nvSpPr>
        <p:spPr>
          <a:xfrm>
            <a:off x="3124206"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26" name="Picture Placeholder 28"/>
          <p:cNvSpPr>
            <a:spLocks noGrp="1"/>
          </p:cNvSpPr>
          <p:nvPr>
            <p:ph type="pic" sz="quarter" idx="15"/>
          </p:nvPr>
        </p:nvSpPr>
        <p:spPr>
          <a:xfrm>
            <a:off x="5621400"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3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31"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43527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0" y="514350"/>
            <a:ext cx="3810000" cy="857250"/>
          </a:xfrm>
        </p:spPr>
        <p:txBody>
          <a:bodyPr>
            <a:noAutofit/>
          </a:bodyPr>
          <a:lstStyle>
            <a:lvl1pPr algn="l">
              <a:defRPr sz="2800">
                <a:solidFill>
                  <a:srgbClr val="343E48"/>
                </a:solidFill>
              </a:defRPr>
            </a:lvl1pPr>
          </a:lstStyle>
          <a:p>
            <a:r>
              <a:rPr lang="en-US"/>
              <a:t>Click to edit Master title style</a:t>
            </a:r>
            <a:endParaRPr lang="en-JM"/>
          </a:p>
        </p:txBody>
      </p:sp>
      <p:sp>
        <p:nvSpPr>
          <p:cNvPr id="8" name="Picture Placeholder 7"/>
          <p:cNvSpPr>
            <a:spLocks noGrp="1"/>
          </p:cNvSpPr>
          <p:nvPr>
            <p:ph type="pic" sz="quarter" idx="13"/>
          </p:nvPr>
        </p:nvSpPr>
        <p:spPr>
          <a:xfrm>
            <a:off x="0" y="0"/>
            <a:ext cx="4572000" cy="5143500"/>
          </a:xfrm>
        </p:spPr>
        <p:txBody>
          <a:bodyPr/>
          <a:lstStyle/>
          <a:p>
            <a:endParaRPr lang="en-JM"/>
          </a:p>
        </p:txBody>
      </p:sp>
      <p:sp>
        <p:nvSpPr>
          <p:cNvPr id="18" name="Text Placeholder 17"/>
          <p:cNvSpPr>
            <a:spLocks noGrp="1"/>
          </p:cNvSpPr>
          <p:nvPr>
            <p:ph type="body" sz="quarter" idx="15"/>
          </p:nvPr>
        </p:nvSpPr>
        <p:spPr>
          <a:xfrm>
            <a:off x="5029200" y="2041523"/>
            <a:ext cx="3505200" cy="990600"/>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20" name="Content Placeholder 19"/>
          <p:cNvSpPr>
            <a:spLocks noGrp="1"/>
          </p:cNvSpPr>
          <p:nvPr>
            <p:ph sz="quarter" idx="16"/>
          </p:nvPr>
        </p:nvSpPr>
        <p:spPr>
          <a:xfrm>
            <a:off x="5638800" y="3108328"/>
            <a:ext cx="2438400" cy="307975"/>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21" name="Content Placeholder 19"/>
          <p:cNvSpPr>
            <a:spLocks noGrp="1"/>
          </p:cNvSpPr>
          <p:nvPr>
            <p:ph sz="quarter" idx="17"/>
          </p:nvPr>
        </p:nvSpPr>
        <p:spPr>
          <a:xfrm>
            <a:off x="5638800" y="3562353"/>
            <a:ext cx="2438400" cy="465119"/>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23" name="Text Placeholder 22"/>
          <p:cNvSpPr>
            <a:spLocks noGrp="1"/>
          </p:cNvSpPr>
          <p:nvPr>
            <p:ph type="body" sz="quarter" idx="18"/>
          </p:nvPr>
        </p:nvSpPr>
        <p:spPr>
          <a:xfrm>
            <a:off x="5029200" y="1733555"/>
            <a:ext cx="3505200" cy="357187"/>
          </a:xfrm>
        </p:spPr>
        <p:txBody>
          <a:bodyPr>
            <a:noAutofit/>
          </a:bodyPr>
          <a:lstStyle>
            <a:lvl1pPr marL="0" indent="0">
              <a:buFontTx/>
              <a:buNone/>
              <a:defRPr sz="1100" b="0" i="0">
                <a:solidFill>
                  <a:srgbClr val="ED3645"/>
                </a:solidFill>
                <a:latin typeface="Lato Regular"/>
                <a:ea typeface="Arial" charset="0"/>
                <a:cs typeface="Lato Regular"/>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a:p>
        </p:txBody>
      </p:sp>
    </p:spTree>
    <p:extLst>
      <p:ext uri="{BB962C8B-B14F-4D97-AF65-F5344CB8AC3E}">
        <p14:creationId xmlns:p14="http://schemas.microsoft.com/office/powerpoint/2010/main" val="1407023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733550"/>
            <a:ext cx="4724400" cy="2895600"/>
          </a:xfrm>
        </p:spPr>
        <p:txBody>
          <a:bodyPr>
            <a:normAutofit/>
          </a:bodyPr>
          <a:lstStyle>
            <a:lvl1pPr>
              <a:defRPr sz="1400"/>
            </a:lvl1pPr>
          </a:lstStyle>
          <a:p>
            <a:endParaRPr lang="en-JM"/>
          </a:p>
        </p:txBody>
      </p:sp>
      <p:sp>
        <p:nvSpPr>
          <p:cNvPr id="8" name="Text Placeholder 5"/>
          <p:cNvSpPr>
            <a:spLocks noGrp="1"/>
          </p:cNvSpPr>
          <p:nvPr>
            <p:ph type="body" sz="quarter" idx="66"/>
          </p:nvPr>
        </p:nvSpPr>
        <p:spPr>
          <a:xfrm>
            <a:off x="5475297" y="2274270"/>
            <a:ext cx="2994025" cy="1219818"/>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9" name="Text Placeholder 8"/>
          <p:cNvSpPr>
            <a:spLocks noGrp="1"/>
          </p:cNvSpPr>
          <p:nvPr>
            <p:ph type="body" sz="quarter" idx="67"/>
          </p:nvPr>
        </p:nvSpPr>
        <p:spPr>
          <a:xfrm>
            <a:off x="5965832" y="1916118"/>
            <a:ext cx="1730375" cy="358775"/>
          </a:xfrm>
        </p:spPr>
        <p:txBody>
          <a:bodyPr>
            <a:noAutofit/>
          </a:bodyPr>
          <a:lstStyle>
            <a:lvl1pPr marL="0" indent="0">
              <a:buFontTx/>
              <a:buNone/>
              <a:defRPr sz="1100">
                <a:solidFill>
                  <a:srgbClr val="ED3645"/>
                </a:solidFill>
                <a:latin typeface="Lato Regular"/>
                <a:cs typeface="Lato Regular"/>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98135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504950"/>
            <a:ext cx="9144000" cy="2133600"/>
          </a:xfrm>
        </p:spPr>
        <p:txBody>
          <a:bodyPr>
            <a:normAutofit/>
          </a:bodyPr>
          <a:lstStyle>
            <a:lvl1pPr>
              <a:defRPr sz="1400"/>
            </a:lvl1pPr>
          </a:lstStyle>
          <a:p>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243209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pic>
        <p:nvPicPr>
          <p:cNvPr id="7" name="Picture 6" descr="01-iPad-Air-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4179" y="950310"/>
            <a:ext cx="2655651" cy="2800350"/>
          </a:xfrm>
          <a:prstGeom prst="rect">
            <a:avLst/>
          </a:prstGeom>
        </p:spPr>
      </p:pic>
      <p:sp>
        <p:nvSpPr>
          <p:cNvPr id="8" name="Picture Placeholder 6"/>
          <p:cNvSpPr>
            <a:spLocks noGrp="1"/>
          </p:cNvSpPr>
          <p:nvPr>
            <p:ph type="pic" sz="quarter" idx="13"/>
          </p:nvPr>
        </p:nvSpPr>
        <p:spPr>
          <a:xfrm>
            <a:off x="3476547" y="1350359"/>
            <a:ext cx="2190904" cy="2106000"/>
          </a:xfrm>
        </p:spPr>
        <p:txBody>
          <a:bodyPr/>
          <a:lstStyle/>
          <a:p>
            <a:endParaRPr lang="en-JM"/>
          </a:p>
        </p:txBody>
      </p:sp>
      <p:sp>
        <p:nvSpPr>
          <p:cNvPr id="9" name="Oval 8"/>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10"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1143295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iMac-Cinema-Monitor-Style-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200" y="2286003"/>
            <a:ext cx="4267200" cy="2488997"/>
          </a:xfrm>
          <a:prstGeom prst="rect">
            <a:avLst/>
          </a:prstGeom>
        </p:spPr>
      </p:pic>
      <p:sp>
        <p:nvSpPr>
          <p:cNvPr id="12" name="Picture Placeholder 21"/>
          <p:cNvSpPr>
            <a:spLocks noGrp="1"/>
          </p:cNvSpPr>
          <p:nvPr>
            <p:ph type="pic" sz="quarter" idx="16"/>
          </p:nvPr>
        </p:nvSpPr>
        <p:spPr>
          <a:xfrm>
            <a:off x="2716924" y="2505696"/>
            <a:ext cx="3531476" cy="1655380"/>
          </a:xfrm>
        </p:spPr>
        <p:txBody>
          <a:bodyPr>
            <a:normAutofit/>
          </a:bodyPr>
          <a:lstStyle>
            <a:lvl1pPr marL="0" indent="0" algn="ctr">
              <a:buFontTx/>
              <a:buNone/>
              <a:defRPr sz="1200">
                <a:solidFill>
                  <a:schemeClr val="bg1">
                    <a:lumMod val="95000"/>
                  </a:schemeClr>
                </a:solidFill>
              </a:defRPr>
            </a:lvl1pPr>
          </a:lstStyle>
          <a:p>
            <a:endParaRPr lang="en-JM"/>
          </a:p>
        </p:txBody>
      </p:sp>
    </p:spTree>
    <p:extLst>
      <p:ext uri="{BB962C8B-B14F-4D97-AF65-F5344CB8AC3E}">
        <p14:creationId xmlns:p14="http://schemas.microsoft.com/office/powerpoint/2010/main" val="214733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4299000" y="1657350"/>
            <a:ext cx="1797000" cy="2514600"/>
          </a:xfrm>
        </p:spPr>
        <p:txBody>
          <a:bodyPr>
            <a:normAutofit/>
          </a:bodyPr>
          <a:lstStyle>
            <a:lvl1pPr>
              <a:defRPr sz="1200"/>
            </a:lvl1pPr>
          </a:lstStyle>
          <a:p>
            <a:endParaRPr lang="en-US"/>
          </a:p>
        </p:txBody>
      </p:sp>
      <p:sp>
        <p:nvSpPr>
          <p:cNvPr id="6" name="Picture Placeholder 10"/>
          <p:cNvSpPr>
            <a:spLocks noGrp="1"/>
          </p:cNvSpPr>
          <p:nvPr>
            <p:ph type="pic" sz="quarter" idx="27"/>
          </p:nvPr>
        </p:nvSpPr>
        <p:spPr>
          <a:xfrm>
            <a:off x="539800" y="1657350"/>
            <a:ext cx="1797000" cy="2514600"/>
          </a:xfrm>
        </p:spPr>
        <p:txBody>
          <a:bodyPr>
            <a:normAutofit/>
          </a:bodyPr>
          <a:lstStyle>
            <a:lvl1pPr>
              <a:defRPr sz="1200"/>
            </a:lvl1pPr>
          </a:lstStyle>
          <a:p>
            <a:endParaRPr lang="en-US"/>
          </a:p>
        </p:txBody>
      </p:sp>
      <p:sp>
        <p:nvSpPr>
          <p:cNvPr id="7"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45458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pic>
        <p:nvPicPr>
          <p:cNvPr id="8" name="Picture 7"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5" y="1028703"/>
            <a:ext cx="2304029" cy="3444125"/>
          </a:xfrm>
          <a:prstGeom prst="rect">
            <a:avLst/>
          </a:prstGeom>
        </p:spPr>
      </p:pic>
      <p:sp>
        <p:nvSpPr>
          <p:cNvPr id="9" name="Picture Placeholder 19"/>
          <p:cNvSpPr>
            <a:spLocks noGrp="1"/>
          </p:cNvSpPr>
          <p:nvPr>
            <p:ph type="pic" sz="quarter" idx="64"/>
          </p:nvPr>
        </p:nvSpPr>
        <p:spPr>
          <a:xfrm>
            <a:off x="3675633" y="1595128"/>
            <a:ext cx="1758559" cy="2306198"/>
          </a:xfrm>
        </p:spPr>
        <p:txBody>
          <a:bodyPr/>
          <a:lstStyle/>
          <a:p>
            <a:endParaRPr lang="en-JM"/>
          </a:p>
        </p:txBody>
      </p:sp>
      <p:sp>
        <p:nvSpPr>
          <p:cNvPr id="10" name="Oval 9"/>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11"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1324071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1881124"/>
            <a:ext cx="1828800" cy="2733740"/>
          </a:xfrm>
          <a:prstGeom prst="rect">
            <a:avLst/>
          </a:prstGeom>
        </p:spPr>
      </p:pic>
      <p:sp>
        <p:nvSpPr>
          <p:cNvPr id="12" name="Picture Placeholder 19"/>
          <p:cNvSpPr>
            <a:spLocks noGrp="1"/>
          </p:cNvSpPr>
          <p:nvPr>
            <p:ph type="pic" sz="quarter" idx="64"/>
          </p:nvPr>
        </p:nvSpPr>
        <p:spPr>
          <a:xfrm>
            <a:off x="4776362" y="2457450"/>
            <a:ext cx="1395838" cy="1676400"/>
          </a:xfrm>
        </p:spPr>
        <p:txBody>
          <a:bodyPr/>
          <a:lstStyle/>
          <a:p>
            <a:endParaRPr lang="en-JM"/>
          </a:p>
        </p:txBody>
      </p:sp>
      <p:pic>
        <p:nvPicPr>
          <p:cNvPr id="13" name="Picture 12"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0" y="1881124"/>
            <a:ext cx="1828800" cy="2733740"/>
          </a:xfrm>
          <a:prstGeom prst="rect">
            <a:avLst/>
          </a:prstGeom>
        </p:spPr>
      </p:pic>
      <p:sp>
        <p:nvSpPr>
          <p:cNvPr id="17" name="Picture Placeholder 19"/>
          <p:cNvSpPr>
            <a:spLocks noGrp="1"/>
          </p:cNvSpPr>
          <p:nvPr>
            <p:ph type="pic" sz="quarter" idx="65"/>
          </p:nvPr>
        </p:nvSpPr>
        <p:spPr>
          <a:xfrm>
            <a:off x="2947562" y="2457450"/>
            <a:ext cx="1395838" cy="1676400"/>
          </a:xfrm>
        </p:spPr>
        <p:txBody>
          <a:bodyPr/>
          <a:lstStyle/>
          <a:p>
            <a:endParaRPr lang="en-JM"/>
          </a:p>
        </p:txBody>
      </p:sp>
    </p:spTree>
    <p:extLst>
      <p:ext uri="{BB962C8B-B14F-4D97-AF65-F5344CB8AC3E}">
        <p14:creationId xmlns:p14="http://schemas.microsoft.com/office/powerpoint/2010/main" val="543334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Text Placeholder 18"/>
          <p:cNvSpPr>
            <a:spLocks noGrp="1"/>
          </p:cNvSpPr>
          <p:nvPr>
            <p:ph type="body" sz="quarter" idx="17"/>
          </p:nvPr>
        </p:nvSpPr>
        <p:spPr>
          <a:xfrm>
            <a:off x="5867400" y="19621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23" name="Text Placeholder 26"/>
          <p:cNvSpPr>
            <a:spLocks noGrp="1"/>
          </p:cNvSpPr>
          <p:nvPr>
            <p:ph type="body" sz="quarter" idx="19"/>
          </p:nvPr>
        </p:nvSpPr>
        <p:spPr>
          <a:xfrm>
            <a:off x="5867400" y="21907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0" name="Text Placeholder 18"/>
          <p:cNvSpPr>
            <a:spLocks noGrp="1"/>
          </p:cNvSpPr>
          <p:nvPr>
            <p:ph type="body" sz="quarter" idx="21"/>
          </p:nvPr>
        </p:nvSpPr>
        <p:spPr>
          <a:xfrm>
            <a:off x="5867400" y="28765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11" name="Text Placeholder 26"/>
          <p:cNvSpPr>
            <a:spLocks noGrp="1"/>
          </p:cNvSpPr>
          <p:nvPr>
            <p:ph type="body" sz="quarter" idx="22"/>
          </p:nvPr>
        </p:nvSpPr>
        <p:spPr>
          <a:xfrm>
            <a:off x="5867400" y="31051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2" name="Text Placeholder 18"/>
          <p:cNvSpPr>
            <a:spLocks noGrp="1"/>
          </p:cNvSpPr>
          <p:nvPr>
            <p:ph type="body" sz="quarter" idx="23"/>
          </p:nvPr>
        </p:nvSpPr>
        <p:spPr>
          <a:xfrm>
            <a:off x="5867400" y="37909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13" name="Text Placeholder 26"/>
          <p:cNvSpPr>
            <a:spLocks noGrp="1"/>
          </p:cNvSpPr>
          <p:nvPr>
            <p:ph type="body" sz="quarter" idx="24"/>
          </p:nvPr>
        </p:nvSpPr>
        <p:spPr>
          <a:xfrm>
            <a:off x="5867400" y="40195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4" name="Text Placeholder 17"/>
          <p:cNvSpPr>
            <a:spLocks noGrp="1"/>
          </p:cNvSpPr>
          <p:nvPr>
            <p:ph type="body" sz="quarter" idx="25"/>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8" name="Picture 17" descr="FireFox-Flat-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5" y="2528889"/>
            <a:ext cx="4622459" cy="2614613"/>
          </a:xfrm>
          <a:prstGeom prst="rect">
            <a:avLst/>
          </a:prstGeom>
        </p:spPr>
      </p:pic>
      <p:sp>
        <p:nvSpPr>
          <p:cNvPr id="20" name="Picture Placeholder 6"/>
          <p:cNvSpPr>
            <a:spLocks noGrp="1"/>
          </p:cNvSpPr>
          <p:nvPr>
            <p:ph type="pic" sz="quarter" idx="20"/>
          </p:nvPr>
        </p:nvSpPr>
        <p:spPr>
          <a:xfrm>
            <a:off x="698400" y="2956725"/>
            <a:ext cx="4419600" cy="2171700"/>
          </a:xfrm>
        </p:spPr>
        <p:txBody>
          <a:bodyPr/>
          <a:lstStyle/>
          <a:p>
            <a:endParaRPr lang="en-JM"/>
          </a:p>
        </p:txBody>
      </p:sp>
    </p:spTree>
    <p:extLst>
      <p:ext uri="{BB962C8B-B14F-4D97-AF65-F5344CB8AC3E}">
        <p14:creationId xmlns:p14="http://schemas.microsoft.com/office/powerpoint/2010/main" val="1759885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37"/>
          <p:cNvSpPr>
            <a:spLocks noGrp="1"/>
          </p:cNvSpPr>
          <p:nvPr>
            <p:ph sz="quarter" idx="18"/>
          </p:nvPr>
        </p:nvSpPr>
        <p:spPr>
          <a:xfrm>
            <a:off x="2536203"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8" name="Content Placeholder 37"/>
          <p:cNvSpPr>
            <a:spLocks noGrp="1"/>
          </p:cNvSpPr>
          <p:nvPr>
            <p:ph sz="quarter" idx="19"/>
          </p:nvPr>
        </p:nvSpPr>
        <p:spPr>
          <a:xfrm>
            <a:off x="4443222"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9" name="Content Placeholder 37"/>
          <p:cNvSpPr>
            <a:spLocks noGrp="1"/>
          </p:cNvSpPr>
          <p:nvPr>
            <p:ph sz="quarter" idx="20"/>
          </p:nvPr>
        </p:nvSpPr>
        <p:spPr>
          <a:xfrm>
            <a:off x="64008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10" name="Content Placeholder 37"/>
          <p:cNvSpPr>
            <a:spLocks noGrp="1"/>
          </p:cNvSpPr>
          <p:nvPr>
            <p:ph sz="quarter" idx="21"/>
          </p:nvPr>
        </p:nvSpPr>
        <p:spPr>
          <a:xfrm>
            <a:off x="6096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11" name="Picture Placeholder 28"/>
          <p:cNvSpPr>
            <a:spLocks noGrp="1"/>
          </p:cNvSpPr>
          <p:nvPr>
            <p:ph type="pic" sz="quarter" idx="50"/>
          </p:nvPr>
        </p:nvSpPr>
        <p:spPr>
          <a:xfrm>
            <a:off x="609605" y="2006529"/>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2" name="Picture Placeholder 28"/>
          <p:cNvSpPr>
            <a:spLocks noGrp="1"/>
          </p:cNvSpPr>
          <p:nvPr>
            <p:ph type="pic" sz="quarter" idx="51"/>
          </p:nvPr>
        </p:nvSpPr>
        <p:spPr>
          <a:xfrm>
            <a:off x="2514605" y="2006530"/>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3" name="Picture Placeholder 28"/>
          <p:cNvSpPr>
            <a:spLocks noGrp="1"/>
          </p:cNvSpPr>
          <p:nvPr>
            <p:ph type="pic" sz="quarter" idx="52"/>
          </p:nvPr>
        </p:nvSpPr>
        <p:spPr>
          <a:xfrm>
            <a:off x="4443227" y="204615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4" name="Picture Placeholder 28"/>
          <p:cNvSpPr>
            <a:spLocks noGrp="1"/>
          </p:cNvSpPr>
          <p:nvPr>
            <p:ph type="pic" sz="quarter" idx="53"/>
          </p:nvPr>
        </p:nvSpPr>
        <p:spPr>
          <a:xfrm>
            <a:off x="6400805" y="203853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9" name="Text Placeholder 7"/>
          <p:cNvSpPr>
            <a:spLocks noGrp="1"/>
          </p:cNvSpPr>
          <p:nvPr>
            <p:ph type="body" sz="quarter" idx="61"/>
          </p:nvPr>
        </p:nvSpPr>
        <p:spPr>
          <a:xfrm>
            <a:off x="24384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0" name="Text Placeholder 7"/>
          <p:cNvSpPr>
            <a:spLocks noGrp="1"/>
          </p:cNvSpPr>
          <p:nvPr>
            <p:ph type="body" sz="quarter" idx="62"/>
          </p:nvPr>
        </p:nvSpPr>
        <p:spPr>
          <a:xfrm>
            <a:off x="44196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1" name="Text Placeholder 7"/>
          <p:cNvSpPr>
            <a:spLocks noGrp="1"/>
          </p:cNvSpPr>
          <p:nvPr>
            <p:ph type="body" sz="quarter" idx="63"/>
          </p:nvPr>
        </p:nvSpPr>
        <p:spPr>
          <a:xfrm>
            <a:off x="64008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2" name="Text Placeholder 7"/>
          <p:cNvSpPr>
            <a:spLocks noGrp="1"/>
          </p:cNvSpPr>
          <p:nvPr>
            <p:ph type="body" sz="quarter" idx="64"/>
          </p:nvPr>
        </p:nvSpPr>
        <p:spPr>
          <a:xfrm>
            <a:off x="3810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983968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800" b="1" cap="all"/>
            </a:lvl1pPr>
          </a:lstStyle>
          <a:p>
            <a:r>
              <a:rPr lang="en-US"/>
              <a:t>Click to edit Master title style</a:t>
            </a:r>
            <a:endParaRPr lang="en-JM"/>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5827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p:cNvSpPr>
            <a:spLocks noGrp="1"/>
          </p:cNvSpPr>
          <p:nvPr>
            <p:ph sz="half" idx="2"/>
          </p:nvPr>
        </p:nvSpPr>
        <p:spPr>
          <a:xfrm>
            <a:off x="4648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543128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0665"/>
            <a:ext cx="4040188"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70484"/>
            <a:ext cx="4040188"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p:cNvSpPr>
            <a:spLocks noGrp="1"/>
          </p:cNvSpPr>
          <p:nvPr>
            <p:ph type="body" sz="quarter" idx="3"/>
          </p:nvPr>
        </p:nvSpPr>
        <p:spPr>
          <a:xfrm>
            <a:off x="4645033" y="1490665"/>
            <a:ext cx="4041775"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970484"/>
            <a:ext cx="4041775"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036456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0166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4"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78647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sp>
        <p:nvSpPr>
          <p:cNvPr id="6" name="Oval 5"/>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7"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353618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572006" y="1711278"/>
            <a:ext cx="2919699" cy="304800"/>
          </a:xfrm>
        </p:spPr>
        <p:txBody>
          <a:bodyPr anchor="ctr">
            <a:noAutofit/>
          </a:bodyPr>
          <a:lstStyle>
            <a:lvl1pPr marL="0" indent="0" algn="l">
              <a:buFontTx/>
              <a:buNone/>
              <a:defRPr sz="1200" b="0" i="0">
                <a:solidFill>
                  <a:schemeClr val="tx1">
                    <a:lumMod val="65000"/>
                    <a:lumOff val="3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1" name="Text Placeholder 3"/>
          <p:cNvSpPr>
            <a:spLocks noGrp="1"/>
          </p:cNvSpPr>
          <p:nvPr>
            <p:ph type="body" sz="quarter" idx="70"/>
          </p:nvPr>
        </p:nvSpPr>
        <p:spPr>
          <a:xfrm>
            <a:off x="624505" y="3867150"/>
            <a:ext cx="2336540" cy="304800"/>
          </a:xfrm>
        </p:spPr>
        <p:txBody>
          <a:bodyPr>
            <a:noAutofit/>
          </a:bodyPr>
          <a:lstStyle>
            <a:lvl1pPr marL="0" indent="0" algn="ctr">
              <a:buFontTx/>
              <a:buNone/>
              <a:defRPr sz="1200" b="0" i="0">
                <a:solidFill>
                  <a:schemeClr val="tx1">
                    <a:lumMod val="65000"/>
                    <a:lumOff val="35000"/>
                  </a:schemeClr>
                </a:solidFill>
                <a:latin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2" name="Text Placeholder 7"/>
          <p:cNvSpPr>
            <a:spLocks noGrp="1"/>
          </p:cNvSpPr>
          <p:nvPr>
            <p:ph type="body" sz="quarter" idx="71"/>
          </p:nvPr>
        </p:nvSpPr>
        <p:spPr>
          <a:xfrm>
            <a:off x="4071423" y="2152650"/>
            <a:ext cx="4081981" cy="876300"/>
          </a:xfrm>
        </p:spPr>
        <p:txBody>
          <a:bodyPr>
            <a:noAutofit/>
          </a:bodyPr>
          <a:lstStyle>
            <a:lvl1pPr marL="0" indent="0" algn="l">
              <a:buFontTx/>
              <a:buNone/>
              <a:defRPr sz="1100">
                <a:solidFill>
                  <a:srgbClr val="A6A6A6"/>
                </a:solidFill>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13" name="Picture Placeholder 28"/>
          <p:cNvSpPr>
            <a:spLocks noGrp="1" noChangeAspect="1"/>
          </p:cNvSpPr>
          <p:nvPr>
            <p:ph type="pic" sz="quarter" idx="50"/>
          </p:nvPr>
        </p:nvSpPr>
        <p:spPr>
          <a:xfrm>
            <a:off x="700710" y="1771650"/>
            <a:ext cx="2271095" cy="1701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07511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262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0" name="Picture Placeholder 28"/>
          <p:cNvSpPr>
            <a:spLocks noGrp="1" noChangeAspect="1"/>
          </p:cNvSpPr>
          <p:nvPr>
            <p:ph type="pic" sz="quarter" idx="51"/>
          </p:nvPr>
        </p:nvSpPr>
        <p:spPr>
          <a:xfrm>
            <a:off x="38949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4" name="Picture Placeholder 28"/>
          <p:cNvSpPr>
            <a:spLocks noGrp="1" noChangeAspect="1"/>
          </p:cNvSpPr>
          <p:nvPr>
            <p:ph type="pic" sz="quarter" idx="52"/>
          </p:nvPr>
        </p:nvSpPr>
        <p:spPr>
          <a:xfrm>
            <a:off x="5167802"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6" name="Picture Placeholder 28"/>
          <p:cNvSpPr>
            <a:spLocks noGrp="1" noChangeAspect="1"/>
          </p:cNvSpPr>
          <p:nvPr>
            <p:ph type="pic" sz="quarter" idx="53"/>
          </p:nvPr>
        </p:nvSpPr>
        <p:spPr>
          <a:xfrm>
            <a:off x="32628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7" name="Picture Placeholder 28"/>
          <p:cNvSpPr>
            <a:spLocks noGrp="1" noChangeAspect="1"/>
          </p:cNvSpPr>
          <p:nvPr>
            <p:ph type="pic" sz="quarter" idx="54"/>
          </p:nvPr>
        </p:nvSpPr>
        <p:spPr>
          <a:xfrm>
            <a:off x="4558204"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9" name="Picture Placeholder 28"/>
          <p:cNvSpPr>
            <a:spLocks noGrp="1" noChangeAspect="1"/>
          </p:cNvSpPr>
          <p:nvPr>
            <p:ph type="pic" sz="quarter" idx="55"/>
          </p:nvPr>
        </p:nvSpPr>
        <p:spPr>
          <a:xfrm>
            <a:off x="643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20" name="Picture Placeholder 28"/>
          <p:cNvSpPr>
            <a:spLocks noGrp="1" noChangeAspect="1"/>
          </p:cNvSpPr>
          <p:nvPr>
            <p:ph type="pic" sz="quarter" idx="56"/>
          </p:nvPr>
        </p:nvSpPr>
        <p:spPr>
          <a:xfrm>
            <a:off x="57774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72029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3"/>
            <a:ext cx="8229600" cy="3047999"/>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12252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9" name="Content Placeholder 13"/>
          <p:cNvSpPr>
            <a:spLocks noGrp="1"/>
          </p:cNvSpPr>
          <p:nvPr>
            <p:ph sz="quarter" idx="42"/>
          </p:nvPr>
        </p:nvSpPr>
        <p:spPr>
          <a:xfrm>
            <a:off x="34290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10" name="Content Placeholder 13"/>
          <p:cNvSpPr>
            <a:spLocks noGrp="1"/>
          </p:cNvSpPr>
          <p:nvPr>
            <p:ph sz="quarter" idx="43"/>
          </p:nvPr>
        </p:nvSpPr>
        <p:spPr>
          <a:xfrm>
            <a:off x="6324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0488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27"/>
          <p:cNvSpPr>
            <a:spLocks noGrp="1"/>
          </p:cNvSpPr>
          <p:nvPr>
            <p:ph type="pic" sz="quarter" idx="24"/>
          </p:nvPr>
        </p:nvSpPr>
        <p:spPr>
          <a:xfrm>
            <a:off x="0" y="1486852"/>
            <a:ext cx="2276856" cy="2423160"/>
          </a:xfrm>
        </p:spPr>
        <p:txBody>
          <a:bodyPr>
            <a:normAutofit/>
          </a:bodyPr>
          <a:lstStyle>
            <a:lvl1pPr>
              <a:defRPr sz="1100"/>
            </a:lvl1pPr>
          </a:lstStyle>
          <a:p>
            <a:endParaRPr lang="en-JM"/>
          </a:p>
        </p:txBody>
      </p:sp>
      <p:sp>
        <p:nvSpPr>
          <p:cNvPr id="8" name="Picture Placeholder 27"/>
          <p:cNvSpPr>
            <a:spLocks noGrp="1"/>
          </p:cNvSpPr>
          <p:nvPr>
            <p:ph type="pic" sz="quarter" idx="25"/>
          </p:nvPr>
        </p:nvSpPr>
        <p:spPr>
          <a:xfrm>
            <a:off x="2286000" y="1486852"/>
            <a:ext cx="2276856" cy="2423160"/>
          </a:xfrm>
        </p:spPr>
        <p:txBody>
          <a:bodyPr>
            <a:normAutofit/>
          </a:bodyPr>
          <a:lstStyle>
            <a:lvl1pPr>
              <a:defRPr sz="1100"/>
            </a:lvl1pPr>
          </a:lstStyle>
          <a:p>
            <a:endParaRPr lang="en-JM"/>
          </a:p>
        </p:txBody>
      </p:sp>
      <p:sp>
        <p:nvSpPr>
          <p:cNvPr id="9" name="Picture Placeholder 27"/>
          <p:cNvSpPr>
            <a:spLocks noGrp="1"/>
          </p:cNvSpPr>
          <p:nvPr>
            <p:ph type="pic" sz="quarter" idx="26"/>
          </p:nvPr>
        </p:nvSpPr>
        <p:spPr>
          <a:xfrm>
            <a:off x="4572000" y="1485900"/>
            <a:ext cx="2276856" cy="2423160"/>
          </a:xfrm>
        </p:spPr>
        <p:txBody>
          <a:bodyPr>
            <a:normAutofit/>
          </a:bodyPr>
          <a:lstStyle>
            <a:lvl1pPr>
              <a:defRPr sz="1100"/>
            </a:lvl1pPr>
          </a:lstStyle>
          <a:p>
            <a:endParaRPr lang="en-JM"/>
          </a:p>
        </p:txBody>
      </p:sp>
      <p:sp>
        <p:nvSpPr>
          <p:cNvPr id="10" name="Picture Placeholder 27"/>
          <p:cNvSpPr>
            <a:spLocks noGrp="1"/>
          </p:cNvSpPr>
          <p:nvPr>
            <p:ph type="pic" sz="quarter" idx="27"/>
          </p:nvPr>
        </p:nvSpPr>
        <p:spPr>
          <a:xfrm>
            <a:off x="6858000" y="1485900"/>
            <a:ext cx="2286000" cy="2423160"/>
          </a:xfrm>
        </p:spPr>
        <p:txBody>
          <a:bodyPr>
            <a:normAutofit/>
          </a:bodyPr>
          <a:lstStyle>
            <a:lvl1pPr>
              <a:defRPr sz="1100"/>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3" name="Text Placeholder 17"/>
          <p:cNvSpPr>
            <a:spLocks noGrp="1"/>
          </p:cNvSpPr>
          <p:nvPr>
            <p:ph type="body" sz="quarter" idx="28"/>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4297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60960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5" name="Picture Placeholder 28"/>
          <p:cNvSpPr>
            <a:spLocks noGrp="1" noChangeAspect="1"/>
          </p:cNvSpPr>
          <p:nvPr>
            <p:ph type="pic" sz="quarter" idx="51"/>
          </p:nvPr>
        </p:nvSpPr>
        <p:spPr>
          <a:xfrm>
            <a:off x="2463001"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6" name="Picture Placeholder 28"/>
          <p:cNvSpPr>
            <a:spLocks noGrp="1" noChangeAspect="1"/>
          </p:cNvSpPr>
          <p:nvPr>
            <p:ph type="pic" sz="quarter" idx="52"/>
          </p:nvPr>
        </p:nvSpPr>
        <p:spPr>
          <a:xfrm>
            <a:off x="434645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7" name="Picture Placeholder 28"/>
          <p:cNvSpPr>
            <a:spLocks noGrp="1" noChangeAspect="1"/>
          </p:cNvSpPr>
          <p:nvPr>
            <p:ph type="pic" sz="quarter" idx="53"/>
          </p:nvPr>
        </p:nvSpPr>
        <p:spPr>
          <a:xfrm>
            <a:off x="6273006"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8" name="Text Placeholder 3"/>
          <p:cNvSpPr>
            <a:spLocks noGrp="1"/>
          </p:cNvSpPr>
          <p:nvPr>
            <p:ph type="body" sz="quarter" idx="57"/>
          </p:nvPr>
        </p:nvSpPr>
        <p:spPr>
          <a:xfrm>
            <a:off x="2514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9" name="Text Placeholder 3"/>
          <p:cNvSpPr>
            <a:spLocks noGrp="1"/>
          </p:cNvSpPr>
          <p:nvPr>
            <p:ph type="body" sz="quarter" idx="58"/>
          </p:nvPr>
        </p:nvSpPr>
        <p:spPr>
          <a:xfrm>
            <a:off x="441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0" name="Text Placeholder 3"/>
          <p:cNvSpPr>
            <a:spLocks noGrp="1"/>
          </p:cNvSpPr>
          <p:nvPr>
            <p:ph type="body" sz="quarter" idx="59"/>
          </p:nvPr>
        </p:nvSpPr>
        <p:spPr>
          <a:xfrm>
            <a:off x="6273001"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1" name="Text Placeholder 3"/>
          <p:cNvSpPr>
            <a:spLocks noGrp="1"/>
          </p:cNvSpPr>
          <p:nvPr>
            <p:ph type="body" sz="quarter" idx="60"/>
          </p:nvPr>
        </p:nvSpPr>
        <p:spPr>
          <a:xfrm>
            <a:off x="60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2" name="Text Placeholder 7"/>
          <p:cNvSpPr>
            <a:spLocks noGrp="1"/>
          </p:cNvSpPr>
          <p:nvPr>
            <p:ph type="body" sz="quarter" idx="61"/>
          </p:nvPr>
        </p:nvSpPr>
        <p:spPr>
          <a:xfrm>
            <a:off x="2514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3" name="Text Placeholder 7"/>
          <p:cNvSpPr>
            <a:spLocks noGrp="1"/>
          </p:cNvSpPr>
          <p:nvPr>
            <p:ph type="body" sz="quarter" idx="62"/>
          </p:nvPr>
        </p:nvSpPr>
        <p:spPr>
          <a:xfrm>
            <a:off x="441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4" name="Text Placeholder 7"/>
          <p:cNvSpPr>
            <a:spLocks noGrp="1"/>
          </p:cNvSpPr>
          <p:nvPr>
            <p:ph type="body" sz="quarter" idx="63"/>
          </p:nvPr>
        </p:nvSpPr>
        <p:spPr>
          <a:xfrm>
            <a:off x="6273001"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5" name="Text Placeholder 7"/>
          <p:cNvSpPr>
            <a:spLocks noGrp="1"/>
          </p:cNvSpPr>
          <p:nvPr>
            <p:ph type="body" sz="quarter" idx="64"/>
          </p:nvPr>
        </p:nvSpPr>
        <p:spPr>
          <a:xfrm>
            <a:off x="60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2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69286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457200" y="1504953"/>
            <a:ext cx="8229600" cy="31241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3"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cxnSp>
        <p:nvCxnSpPr>
          <p:cNvPr id="8" name="Straight Connector 7"/>
          <p:cNvCxnSpPr/>
          <p:nvPr userDrawn="1"/>
        </p:nvCxnSpPr>
        <p:spPr>
          <a:xfrm>
            <a:off x="568200" y="1028700"/>
            <a:ext cx="395998" cy="0"/>
          </a:xfrm>
          <a:prstGeom prst="line">
            <a:avLst/>
          </a:prstGeom>
          <a:ln w="12700" cmpd="sng">
            <a:solidFill>
              <a:srgbClr val="343E4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33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4" r:id="rId3"/>
    <p:sldLayoutId id="2147483698" r:id="rId4"/>
    <p:sldLayoutId id="2147483699" r:id="rId5"/>
    <p:sldLayoutId id="2147483679" r:id="rId6"/>
    <p:sldLayoutId id="2147483688" r:id="rId7"/>
    <p:sldLayoutId id="2147483703" r:id="rId8"/>
    <p:sldLayoutId id="2147483686" r:id="rId9"/>
    <p:sldLayoutId id="2147483696" r:id="rId10"/>
    <p:sldLayoutId id="2147483684" r:id="rId11"/>
    <p:sldLayoutId id="2147483683" r:id="rId12"/>
    <p:sldLayoutId id="2147483682" r:id="rId13"/>
    <p:sldLayoutId id="2147483680" r:id="rId14"/>
    <p:sldLayoutId id="2147483681" r:id="rId15"/>
    <p:sldLayoutId id="2147483678" r:id="rId16"/>
    <p:sldLayoutId id="2147483705" r:id="rId17"/>
    <p:sldLayoutId id="2147483677" r:id="rId18"/>
    <p:sldLayoutId id="2147483672" r:id="rId19"/>
    <p:sldLayoutId id="2147483697" r:id="rId20"/>
    <p:sldLayoutId id="2147483702" r:id="rId21"/>
    <p:sldLayoutId id="2147483694" r:id="rId22"/>
    <p:sldLayoutId id="2147483671" r:id="rId23"/>
    <p:sldLayoutId id="2147483692" r:id="rId24"/>
    <p:sldLayoutId id="2147483669" r:id="rId25"/>
    <p:sldLayoutId id="2147483667" r:id="rId26"/>
    <p:sldLayoutId id="2147483701" r:id="rId27"/>
    <p:sldLayoutId id="2147483693" r:id="rId28"/>
    <p:sldLayoutId id="2147483665" r:id="rId29"/>
    <p:sldLayoutId id="2147483664" r:id="rId30"/>
    <p:sldLayoutId id="2147483700" r:id="rId31"/>
    <p:sldLayoutId id="2147483666" r:id="rId32"/>
    <p:sldLayoutId id="2147483660" r:id="rId33"/>
    <p:sldLayoutId id="2147483651" r:id="rId34"/>
    <p:sldLayoutId id="2147483652" r:id="rId35"/>
    <p:sldLayoutId id="2147483653" r:id="rId36"/>
    <p:sldLayoutId id="2147483654" r:id="rId37"/>
    <p:sldLayoutId id="2147483695" r:id="rId38"/>
    <p:sldLayoutId id="2147483655" r:id="rId39"/>
  </p:sldLayoutIdLst>
  <p:hf hdr="0" dt="0"/>
  <p:txStyles>
    <p:titleStyle>
      <a:lvl1pPr algn="l" defTabSz="914400" rtl="0" eaLnBrk="1" latinLnBrk="0" hangingPunct="1">
        <a:spcBef>
          <a:spcPct val="0"/>
        </a:spcBef>
        <a:buNone/>
        <a:defRPr sz="3000" b="0" i="0" kern="1200">
          <a:solidFill>
            <a:srgbClr val="343E48"/>
          </a:solidFill>
          <a:latin typeface="Lato Regular"/>
          <a:ea typeface="Arial" charset="0"/>
          <a:cs typeface="Lato Regular"/>
        </a:defRPr>
      </a:lvl1pPr>
    </p:titleStyle>
    <p:bodyStyle>
      <a:lvl1pPr marL="342900" indent="-342900" algn="l" defTabSz="914400" rtl="0" eaLnBrk="1" latinLnBrk="0" hangingPunct="1">
        <a:spcBef>
          <a:spcPct val="20000"/>
        </a:spcBef>
        <a:buFont typeface="Arial" pitchFamily="34" charset="0"/>
        <a:buChar char="•"/>
        <a:defRPr sz="1600" b="0" i="0" kern="1200">
          <a:solidFill>
            <a:schemeClr val="bg1">
              <a:lumMod val="65000"/>
            </a:schemeClr>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1400" b="0" i="0" kern="1200">
          <a:solidFill>
            <a:schemeClr val="bg1">
              <a:lumMod val="65000"/>
            </a:schemeClr>
          </a:solidFill>
          <a:latin typeface="Arial" charset="0"/>
          <a:ea typeface="+mn-ea"/>
          <a:cs typeface="+mn-cs"/>
        </a:defRPr>
      </a:lvl2pPr>
      <a:lvl3pPr marL="1143000" indent="-228600" algn="l" defTabSz="914400" rtl="0" eaLnBrk="1" latinLnBrk="0" hangingPunct="1">
        <a:spcBef>
          <a:spcPct val="20000"/>
        </a:spcBef>
        <a:buFont typeface="Arial" pitchFamily="34" charset="0"/>
        <a:buChar char="•"/>
        <a:defRPr sz="1200" b="0" i="0" kern="1200">
          <a:solidFill>
            <a:schemeClr val="bg1">
              <a:lumMod val="65000"/>
            </a:schemeClr>
          </a:solidFill>
          <a:latin typeface="Arial" charset="0"/>
          <a:ea typeface="+mn-ea"/>
          <a:cs typeface="+mn-cs"/>
        </a:defRPr>
      </a:lvl3pPr>
      <a:lvl4pPr marL="16002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4pPr>
      <a:lvl5pPr marL="20574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hyperlink" Target="http://docente2punto0.blogspot.com/2018/04/aulas-virtuales-en-google-classroom.html" TargetMode="Externa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11" Type="http://schemas.openxmlformats.org/officeDocument/2006/relationships/hyperlink" Target="https://commons.wikimedia.org/wiki/File:Zoom_Video_Communications_Company_Logo_updated.png" TargetMode="External"/><Relationship Id="rId5" Type="http://schemas.openxmlformats.org/officeDocument/2006/relationships/diagramQuickStyle" Target="../diagrams/quickStyle2.xml"/><Relationship Id="rId15" Type="http://schemas.openxmlformats.org/officeDocument/2006/relationships/hyperlink" Target="https://campus.extension.org/course/view.php?id=719" TargetMode="External"/><Relationship Id="rId10" Type="http://schemas.openxmlformats.org/officeDocument/2006/relationships/image" Target="../media/image11.png"/><Relationship Id="rId4" Type="http://schemas.openxmlformats.org/officeDocument/2006/relationships/diagramLayout" Target="../diagrams/layout2.xml"/><Relationship Id="rId9" Type="http://schemas.openxmlformats.org/officeDocument/2006/relationships/image" Target="../media/image11.svg"/><Relationship Id="rId1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 copy.jpg"/>
          <p:cNvPicPr>
            <a:picLocks noChangeAspect="1"/>
          </p:cNvPicPr>
          <p:nvPr/>
        </p:nvPicPr>
        <p:blipFill rotWithShape="1">
          <a:blip r:embed="rId2" cstate="print">
            <a:extLst>
              <a:ext uri="{28A0092B-C50C-407E-A947-70E740481C1C}">
                <a14:useLocalDpi xmlns:a14="http://schemas.microsoft.com/office/drawing/2010/main" val="0"/>
              </a:ext>
            </a:extLst>
          </a:blip>
          <a:srcRect b="14849"/>
          <a:stretch/>
        </p:blipFill>
        <p:spPr>
          <a:xfrm>
            <a:off x="0" y="-23052"/>
            <a:ext cx="9144000" cy="4324350"/>
          </a:xfrm>
          <a:prstGeom prst="rect">
            <a:avLst/>
          </a:prstGeom>
        </p:spPr>
      </p:pic>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itle 1"/>
          <p:cNvSpPr txBox="1">
            <a:spLocks/>
          </p:cNvSpPr>
          <p:nvPr/>
        </p:nvSpPr>
        <p:spPr>
          <a:xfrm>
            <a:off x="520699" y="2680974"/>
            <a:ext cx="8523547" cy="1473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200" b="0" kern="1200">
                <a:solidFill>
                  <a:srgbClr val="343E48"/>
                </a:solidFill>
                <a:latin typeface="Lato Regular"/>
                <a:ea typeface="Calibri"/>
                <a:cs typeface="Lato Regular"/>
              </a:defRPr>
            </a:lvl1pPr>
          </a:lstStyle>
          <a:p>
            <a:pPr algn="l"/>
            <a:r>
              <a:rPr lang="en-US" sz="4400" b="1">
                <a:solidFill>
                  <a:schemeClr val="bg1"/>
                </a:solidFill>
                <a:latin typeface="Arial" charset="0"/>
                <a:ea typeface="Arial" charset="0"/>
                <a:cs typeface="Arial" charset="0"/>
              </a:rPr>
              <a:t>Introduction to E-Learning</a:t>
            </a:r>
            <a:endParaRPr lang="en-JM" sz="4400" kern="0" spc="-50">
              <a:solidFill>
                <a:schemeClr val="bg1"/>
              </a:solidFill>
              <a:latin typeface="Arial Regular" charset="0"/>
              <a:ea typeface="Arial" charset="0"/>
              <a:cs typeface="Arial Regular" charset="0"/>
            </a:endParaRPr>
          </a:p>
        </p:txBody>
      </p:sp>
      <p:sp>
        <p:nvSpPr>
          <p:cNvPr id="9" name="TextBox 8"/>
          <p:cNvSpPr txBox="1"/>
          <p:nvPr/>
        </p:nvSpPr>
        <p:spPr>
          <a:xfrm>
            <a:off x="520699" y="4393506"/>
            <a:ext cx="5344220" cy="523220"/>
          </a:xfrm>
          <a:prstGeom prst="rect">
            <a:avLst/>
          </a:prstGeom>
          <a:noFill/>
        </p:spPr>
        <p:txBody>
          <a:bodyPr wrap="none" rtlCol="0">
            <a:spAutoFit/>
          </a:bodyPr>
          <a:lstStyle/>
          <a:p>
            <a:r>
              <a:rPr lang="en-US" sz="2800" b="1">
                <a:latin typeface="Arial" charset="0"/>
                <a:ea typeface="Arial" charset="0"/>
                <a:cs typeface="Arial" charset="0"/>
              </a:rPr>
              <a:t>Unit 1, Module 1, April 30 2020</a:t>
            </a:r>
          </a:p>
        </p:txBody>
      </p:sp>
    </p:spTree>
    <p:extLst>
      <p:ext uri="{BB962C8B-B14F-4D97-AF65-F5344CB8AC3E}">
        <p14:creationId xmlns:p14="http://schemas.microsoft.com/office/powerpoint/2010/main" val="353703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343302" y="1608664"/>
            <a:ext cx="3277881"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b="1">
                <a:solidFill>
                  <a:schemeClr val="bg1"/>
                </a:solidFill>
                <a:latin typeface="Arial Regular" charset="0"/>
                <a:ea typeface="Arial" charset="0"/>
                <a:cs typeface="Arial Regular" charset="0"/>
              </a:rPr>
              <a:t>Adapting to E-Learning:</a:t>
            </a:r>
          </a:p>
          <a:p>
            <a:r>
              <a:rPr lang="en-JM" b="1">
                <a:solidFill>
                  <a:schemeClr val="bg1"/>
                </a:solidFill>
                <a:latin typeface="Arial Regular" charset="0"/>
                <a:ea typeface="Arial" charset="0"/>
                <a:cs typeface="Arial Regular" charset="0"/>
              </a:rPr>
              <a:t>Pause and Reflect</a:t>
            </a:r>
            <a:endParaRPr lang="en-US"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3" name="TextBox 2">
            <a:extLst>
              <a:ext uri="{FF2B5EF4-FFF2-40B4-BE49-F238E27FC236}">
                <a16:creationId xmlns:a16="http://schemas.microsoft.com/office/drawing/2014/main" xmlns="" id="{56767793-0A57-44DC-9798-72921398CB2C}"/>
              </a:ext>
            </a:extLst>
          </p:cNvPr>
          <p:cNvSpPr txBox="1"/>
          <p:nvPr/>
        </p:nvSpPr>
        <p:spPr>
          <a:xfrm>
            <a:off x="4047006" y="554463"/>
            <a:ext cx="4661365" cy="1754326"/>
          </a:xfrm>
          <a:prstGeom prst="rect">
            <a:avLst/>
          </a:prstGeom>
          <a:noFill/>
        </p:spPr>
        <p:txBody>
          <a:bodyPr wrap="square" rtlCol="0" anchor="t">
            <a:spAutoFit/>
          </a:bodyPr>
          <a:lstStyle/>
          <a:p>
            <a:r>
              <a:rPr lang="en-US"/>
              <a:t>Many of you are already trying e-learning. </a:t>
            </a:r>
            <a:r>
              <a:rPr lang="en-US" b="1"/>
              <a:t>What have you already started adapting for e-learning and what are  you currently doing? </a:t>
            </a:r>
          </a:p>
          <a:p>
            <a:endParaRPr lang="en-US"/>
          </a:p>
          <a:p>
            <a:r>
              <a:rPr lang="en-US"/>
              <a:t>What are the areas could you start to adapt now to prepare for teaching courses online? </a:t>
            </a:r>
          </a:p>
        </p:txBody>
      </p:sp>
      <p:sp>
        <p:nvSpPr>
          <p:cNvPr id="4" name="TextBox 3">
            <a:extLst>
              <a:ext uri="{FF2B5EF4-FFF2-40B4-BE49-F238E27FC236}">
                <a16:creationId xmlns:a16="http://schemas.microsoft.com/office/drawing/2014/main" xmlns="" id="{5598486B-C921-472B-90EF-148A3C21D165}"/>
              </a:ext>
            </a:extLst>
          </p:cNvPr>
          <p:cNvSpPr txBox="1"/>
          <p:nvPr/>
        </p:nvSpPr>
        <p:spPr>
          <a:xfrm>
            <a:off x="3860979" y="4037308"/>
            <a:ext cx="5032124" cy="369332"/>
          </a:xfrm>
          <a:prstGeom prst="rect">
            <a:avLst/>
          </a:prstGeom>
          <a:noFill/>
        </p:spPr>
        <p:txBody>
          <a:bodyPr wrap="square" rtlCol="0">
            <a:spAutoFit/>
          </a:bodyPr>
          <a:lstStyle/>
          <a:p>
            <a:r>
              <a:rPr lang="en-US"/>
              <a:t>We will come back to this again later in the module!</a:t>
            </a:r>
          </a:p>
        </p:txBody>
      </p:sp>
    </p:spTree>
    <p:extLst>
      <p:ext uri="{BB962C8B-B14F-4D97-AF65-F5344CB8AC3E}">
        <p14:creationId xmlns:p14="http://schemas.microsoft.com/office/powerpoint/2010/main" val="3777599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2600" b="1">
                <a:solidFill>
                  <a:srgbClr val="009BA0"/>
                </a:solidFill>
                <a:latin typeface="Arial Regular" charset="0"/>
                <a:ea typeface="Arial" charset="0"/>
                <a:cs typeface="Arial Regular" charset="0"/>
              </a:rPr>
              <a:t>Basic Principles and Best Practices in E-learning</a:t>
            </a:r>
            <a:endParaRPr lang="en-US" sz="2600"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0717" y="1003468"/>
            <a:ext cx="8089883" cy="400110"/>
          </a:xfrm>
          <a:prstGeom prst="rect">
            <a:avLst/>
          </a:prstGeom>
          <a:noFill/>
        </p:spPr>
        <p:txBody>
          <a:bodyPr wrap="square" rtlCol="0">
            <a:spAutoFit/>
          </a:bodyPr>
          <a:lstStyle/>
          <a:p>
            <a:pPr marL="285750" indent="-285750">
              <a:buFont typeface="Arial" charset="0"/>
              <a:buChar char="•"/>
            </a:pPr>
            <a:endParaRPr lang="en-US" sz="2000">
              <a:solidFill>
                <a:srgbClr val="082C2D"/>
              </a:solidFill>
              <a:latin typeface="Arial" charset="0"/>
              <a:ea typeface="Arial" charset="0"/>
              <a:cs typeface="Arial" charset="0"/>
            </a:endParaRPr>
          </a:p>
        </p:txBody>
      </p:sp>
      <p:sp>
        <p:nvSpPr>
          <p:cNvPr id="6" name="TextBox 5">
            <a:extLst>
              <a:ext uri="{FF2B5EF4-FFF2-40B4-BE49-F238E27FC236}">
                <a16:creationId xmlns:a16="http://schemas.microsoft.com/office/drawing/2014/main" xmlns="" id="{405C8739-36CC-4E85-895F-BFE1ADD521DA}"/>
              </a:ext>
            </a:extLst>
          </p:cNvPr>
          <p:cNvSpPr txBox="1"/>
          <p:nvPr/>
        </p:nvSpPr>
        <p:spPr>
          <a:xfrm>
            <a:off x="656972" y="1867437"/>
            <a:ext cx="3618814" cy="369332"/>
          </a:xfrm>
          <a:prstGeom prst="rect">
            <a:avLst/>
          </a:prstGeom>
          <a:noFill/>
        </p:spPr>
        <p:txBody>
          <a:bodyPr wrap="square" rtlCol="0">
            <a:spAutoFit/>
          </a:bodyPr>
          <a:lstStyle/>
          <a:p>
            <a:pPr marL="342900" indent="-342900">
              <a:buAutoNum type="arabicPeriod"/>
            </a:pPr>
            <a:endParaRPr lang="en-US"/>
          </a:p>
        </p:txBody>
      </p:sp>
      <p:graphicFrame>
        <p:nvGraphicFramePr>
          <p:cNvPr id="12" name="Diagram 11">
            <a:extLst>
              <a:ext uri="{FF2B5EF4-FFF2-40B4-BE49-F238E27FC236}">
                <a16:creationId xmlns:a16="http://schemas.microsoft.com/office/drawing/2014/main" xmlns="" id="{58E0B549-CE18-4C74-A469-A928186B0DEB}"/>
              </a:ext>
            </a:extLst>
          </p:cNvPr>
          <p:cNvGraphicFramePr/>
          <p:nvPr>
            <p:extLst>
              <p:ext uri="{D42A27DB-BD31-4B8C-83A1-F6EECF244321}">
                <p14:modId xmlns:p14="http://schemas.microsoft.com/office/powerpoint/2010/main" val="86004396"/>
              </p:ext>
            </p:extLst>
          </p:nvPr>
        </p:nvGraphicFramePr>
        <p:xfrm>
          <a:off x="590566" y="863600"/>
          <a:ext cx="7896461" cy="4056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89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2600" b="1">
                <a:solidFill>
                  <a:srgbClr val="009BA0"/>
                </a:solidFill>
                <a:latin typeface="Arial Regular" charset="0"/>
                <a:ea typeface="Arial" charset="0"/>
                <a:cs typeface="Arial Regular" charset="0"/>
              </a:rPr>
              <a:t>Instructional Strategies for the Online Classroom</a:t>
            </a:r>
            <a:endParaRPr lang="en-US" sz="2600"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Diagram 1">
            <a:extLst>
              <a:ext uri="{FF2B5EF4-FFF2-40B4-BE49-F238E27FC236}">
                <a16:creationId xmlns:a16="http://schemas.microsoft.com/office/drawing/2014/main" xmlns="" id="{C009CFBA-85B7-429E-AD3C-BF483E9BBA5F}"/>
              </a:ext>
            </a:extLst>
          </p:cNvPr>
          <p:cNvGraphicFramePr/>
          <p:nvPr>
            <p:extLst>
              <p:ext uri="{D42A27DB-BD31-4B8C-83A1-F6EECF244321}">
                <p14:modId xmlns:p14="http://schemas.microsoft.com/office/powerpoint/2010/main" val="2771455269"/>
              </p:ext>
            </p:extLst>
          </p:nvPr>
        </p:nvGraphicFramePr>
        <p:xfrm>
          <a:off x="555642" y="813535"/>
          <a:ext cx="8089883" cy="4093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276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40963" y="6350"/>
            <a:ext cx="8733295"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b="1">
                <a:solidFill>
                  <a:srgbClr val="009BA0"/>
                </a:solidFill>
                <a:latin typeface="Arial Regular" charset="0"/>
                <a:ea typeface="Arial" charset="0"/>
                <a:cs typeface="Arial Regular" charset="0"/>
              </a:rPr>
              <a:t>Make the Switch to Remote Teaching </a:t>
            </a:r>
            <a:endParaRPr lang="en-US"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90567" y="863600"/>
            <a:ext cx="4485128" cy="369332"/>
          </a:xfrm>
          <a:prstGeom prst="rect">
            <a:avLst/>
          </a:prstGeom>
          <a:noFill/>
        </p:spPr>
        <p:txBody>
          <a:bodyPr wrap="square" rtlCol="0">
            <a:spAutoFit/>
          </a:bodyPr>
          <a:lstStyle/>
          <a:p>
            <a:pPr marL="285750" indent="-285750">
              <a:buFont typeface="Arial" panose="020B0604020202020204" pitchFamily="34" charset="0"/>
              <a:buChar char="•"/>
            </a:pPr>
            <a:endParaRPr lang="en-US"/>
          </a:p>
        </p:txBody>
      </p:sp>
      <p:grpSp>
        <p:nvGrpSpPr>
          <p:cNvPr id="9" name="Group 8">
            <a:extLst>
              <a:ext uri="{FF2B5EF4-FFF2-40B4-BE49-F238E27FC236}">
                <a16:creationId xmlns:a16="http://schemas.microsoft.com/office/drawing/2014/main" xmlns="" id="{64CAE67A-F140-4D10-89D6-C15C09FE13CE}"/>
              </a:ext>
            </a:extLst>
          </p:cNvPr>
          <p:cNvGrpSpPr/>
          <p:nvPr/>
        </p:nvGrpSpPr>
        <p:grpSpPr>
          <a:xfrm>
            <a:off x="4905436" y="1470937"/>
            <a:ext cx="3959595" cy="2464489"/>
            <a:chOff x="-47563" y="-31474"/>
            <a:chExt cx="2437312" cy="1627978"/>
          </a:xfrm>
        </p:grpSpPr>
        <p:sp>
          <p:nvSpPr>
            <p:cNvPr id="10" name="Text Box 2">
              <a:extLst>
                <a:ext uri="{FF2B5EF4-FFF2-40B4-BE49-F238E27FC236}">
                  <a16:creationId xmlns:a16="http://schemas.microsoft.com/office/drawing/2014/main" xmlns="" id="{4F944C25-7CCA-41FD-8C4B-F82B6896E669}"/>
                </a:ext>
              </a:extLst>
            </p:cNvPr>
            <p:cNvSpPr txBox="1">
              <a:spLocks noChangeArrowheads="1"/>
            </p:cNvSpPr>
            <p:nvPr/>
          </p:nvSpPr>
          <p:spPr bwMode="auto">
            <a:xfrm>
              <a:off x="149469" y="172916"/>
              <a:ext cx="2240280" cy="1423588"/>
            </a:xfrm>
            <a:prstGeom prst="rect">
              <a:avLst/>
            </a:prstGeom>
            <a:solidFill>
              <a:srgbClr val="D8E6E6"/>
            </a:solidFill>
            <a:ln w="9525">
              <a:no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spAutoFit/>
            </a:bodyPr>
            <a:lstStyle/>
            <a:p>
              <a:pPr marL="0" marR="0" indent="457200">
                <a:lnSpc>
                  <a:spcPct val="107000"/>
                </a:lnSpc>
                <a:spcBef>
                  <a:spcPts val="1000"/>
                </a:spcBef>
                <a:spcAft>
                  <a:spcPts val="600"/>
                </a:spcAft>
              </a:pPr>
              <a:r>
                <a:rPr lang="en-US" sz="1600" b="1">
                  <a:solidFill>
                    <a:srgbClr val="000000"/>
                  </a:solidFill>
                  <a:effectLst/>
                  <a:latin typeface="Source Sans Pro" panose="020B0503030403020204" pitchFamily="34" charset="0"/>
                  <a:ea typeface="MS Gothic" panose="020B0609070205080204" pitchFamily="49" charset="-128"/>
                  <a:cs typeface="Times New Roman" panose="02020603050405020304" pitchFamily="18" charset="0"/>
                </a:rPr>
                <a:t>Practical Example</a:t>
              </a:r>
              <a:endParaRPr lang="en-US" sz="1400" b="1">
                <a:solidFill>
                  <a:srgbClr val="000000"/>
                </a:solidFill>
                <a:effectLst/>
                <a:latin typeface="Source Sans Pro" panose="020B0503030403020204" pitchFamily="34" charset="0"/>
                <a:ea typeface="MS Gothic" panose="020B0609070205080204" pitchFamily="49" charset="-128"/>
                <a:cs typeface="Times New Roman" panose="02020603050405020304" pitchFamily="18" charset="0"/>
              </a:endParaRPr>
            </a:p>
            <a:p>
              <a:pPr marL="0" marR="0" algn="just">
                <a:lnSpc>
                  <a:spcPct val="107000"/>
                </a:lnSpc>
                <a:spcBef>
                  <a:spcPts val="0"/>
                </a:spcBef>
                <a:spcAft>
                  <a:spcPts val="1200"/>
                </a:spcAft>
              </a:pPr>
              <a:r>
                <a:rPr lang="en-US" sz="1600">
                  <a:effectLst/>
                  <a:latin typeface="Source Sans Pro" panose="020B0503030403020204" pitchFamily="34" charset="0"/>
                  <a:ea typeface="Calibri" panose="020F0502020204030204" pitchFamily="34" charset="0"/>
                  <a:cs typeface="Arial" panose="020B0604020202020204" pitchFamily="34" charset="0"/>
                </a:rPr>
                <a:t>       </a:t>
              </a:r>
              <a:r>
                <a:rPr lang="en-US" sz="1600">
                  <a:latin typeface="Source Sans Pro" panose="020B0503030403020204" pitchFamily="34" charset="0"/>
                  <a:ea typeface="Calibri" panose="020F0502020204030204" pitchFamily="34" charset="0"/>
                  <a:cs typeface="Arial" panose="020B0604020202020204" pitchFamily="34" charset="0"/>
                </a:rPr>
                <a:t>Create a pre-recorded video using your mobile phone that you post on Google Classroom or share via What’s App. </a:t>
              </a:r>
            </a:p>
            <a:p>
              <a:pPr marL="0" marR="0" algn="just">
                <a:lnSpc>
                  <a:spcPct val="107000"/>
                </a:lnSpc>
                <a:spcBef>
                  <a:spcPts val="0"/>
                </a:spcBef>
                <a:spcAft>
                  <a:spcPts val="1200"/>
                </a:spcAft>
              </a:pPr>
              <a:r>
                <a:rPr lang="en-US" sz="1600">
                  <a:effectLst/>
                  <a:latin typeface="Source Sans Pro" panose="020B0503030403020204" pitchFamily="34" charset="0"/>
                  <a:ea typeface="Calibri" panose="020F0502020204030204" pitchFamily="34" charset="0"/>
                  <a:cs typeface="Arial" panose="020B0604020202020204" pitchFamily="34" charset="0"/>
                </a:rPr>
                <a:t>Use What’s App group to allow students to ask questions</a:t>
              </a:r>
            </a:p>
          </p:txBody>
        </p:sp>
        <p:pic>
          <p:nvPicPr>
            <p:cNvPr id="11" name="Picture 10">
              <a:extLst>
                <a:ext uri="{FF2B5EF4-FFF2-40B4-BE49-F238E27FC236}">
                  <a16:creationId xmlns:a16="http://schemas.microsoft.com/office/drawing/2014/main" xmlns="" id="{EC50A8B7-99B9-466A-A11F-608EBD4D38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63" y="-31474"/>
              <a:ext cx="516890" cy="516890"/>
            </a:xfrm>
            <a:prstGeom prst="rect">
              <a:avLst/>
            </a:prstGeom>
          </p:spPr>
        </p:pic>
      </p:grpSp>
      <p:pic>
        <p:nvPicPr>
          <p:cNvPr id="2" name="Picture 1">
            <a:extLst>
              <a:ext uri="{FF2B5EF4-FFF2-40B4-BE49-F238E27FC236}">
                <a16:creationId xmlns:a16="http://schemas.microsoft.com/office/drawing/2014/main" xmlns="" id="{B0A3B27D-805E-4E20-B6B6-10522C1D9398}"/>
              </a:ext>
            </a:extLst>
          </p:cNvPr>
          <p:cNvPicPr>
            <a:picLocks noChangeAspect="1"/>
          </p:cNvPicPr>
          <p:nvPr/>
        </p:nvPicPr>
        <p:blipFill>
          <a:blip r:embed="rId4"/>
          <a:stretch>
            <a:fillRect/>
          </a:stretch>
        </p:blipFill>
        <p:spPr>
          <a:xfrm>
            <a:off x="278969" y="957777"/>
            <a:ext cx="4647079" cy="3800221"/>
          </a:xfrm>
          <a:prstGeom prst="rect">
            <a:avLst/>
          </a:prstGeom>
        </p:spPr>
      </p:pic>
    </p:spTree>
    <p:extLst>
      <p:ext uri="{BB962C8B-B14F-4D97-AF65-F5344CB8AC3E}">
        <p14:creationId xmlns:p14="http://schemas.microsoft.com/office/powerpoint/2010/main" val="3716683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302412" y="1316676"/>
            <a:ext cx="3401292" cy="2185941"/>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a:solidFill>
                  <a:schemeClr val="bg1"/>
                </a:solidFill>
                <a:latin typeface="Arial Regular" charset="0"/>
                <a:ea typeface="Arial" charset="0"/>
                <a:cs typeface="Arial Regular" charset="0"/>
              </a:rPr>
              <a:t>Successful Online Instruction: </a:t>
            </a:r>
          </a:p>
          <a:p>
            <a:r>
              <a:rPr lang="en-JM" sz="3400" b="1">
                <a:solidFill>
                  <a:schemeClr val="bg1"/>
                </a:solidFill>
                <a:latin typeface="Arial Regular" charset="0"/>
                <a:ea typeface="Arial" charset="0"/>
                <a:cs typeface="Arial Regular" charset="0"/>
              </a:rPr>
              <a:t>Reflection Questions, Part 1</a:t>
            </a:r>
            <a:endParaRPr lang="en-US"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006116" y="480277"/>
            <a:ext cx="4835471" cy="4462760"/>
          </a:xfrm>
          <a:prstGeom prst="rect">
            <a:avLst/>
          </a:prstGeom>
          <a:noFill/>
        </p:spPr>
        <p:txBody>
          <a:bodyPr wrap="square" rtlCol="0">
            <a:spAutoFit/>
          </a:bodyPr>
          <a:lstStyle/>
          <a:p>
            <a:r>
              <a:rPr lang="en-US" sz="2000">
                <a:solidFill>
                  <a:srgbClr val="082C2D"/>
                </a:solidFill>
                <a:latin typeface="Arial" charset="0"/>
                <a:ea typeface="Arial" charset="0"/>
                <a:cs typeface="Arial" charset="0"/>
              </a:rPr>
              <a:t>Instructor Role</a:t>
            </a:r>
          </a:p>
          <a:p>
            <a:pPr marL="285750" indent="-285750">
              <a:buFont typeface="Arial" charset="0"/>
              <a:buChar char="•"/>
            </a:pPr>
            <a:r>
              <a:rPr lang="en-US" sz="2000"/>
              <a:t>Are you facilitating learner-centered lessons, taking students’ knowledge, skills and needs into account?</a:t>
            </a:r>
          </a:p>
          <a:p>
            <a:pPr marL="285750" indent="-285750">
              <a:buFont typeface="Arial" charset="0"/>
              <a:buChar char="•"/>
            </a:pPr>
            <a:r>
              <a:rPr lang="en-US" sz="2000"/>
              <a:t>Do you use different online strategies rather than traditional lecturing? </a:t>
            </a:r>
            <a:endParaRPr lang="en-US" sz="2000">
              <a:solidFill>
                <a:srgbClr val="082C2D"/>
              </a:solidFill>
              <a:latin typeface="Arial" charset="0"/>
              <a:ea typeface="Arial" charset="0"/>
              <a:cs typeface="Arial" charset="0"/>
            </a:endParaRPr>
          </a:p>
          <a:p>
            <a:r>
              <a:rPr lang="en-US" sz="2000">
                <a:solidFill>
                  <a:srgbClr val="082C2D"/>
                </a:solidFill>
                <a:latin typeface="Arial" charset="0"/>
                <a:ea typeface="Arial" charset="0"/>
                <a:cs typeface="Arial" charset="0"/>
              </a:rPr>
              <a:t>Instructor Responsibilities</a:t>
            </a:r>
          </a:p>
          <a:p>
            <a:pPr marL="285750" indent="-285750">
              <a:buFont typeface="Arial" charset="0"/>
              <a:buChar char="•"/>
            </a:pPr>
            <a:r>
              <a:rPr lang="en-US"/>
              <a:t>Do you provide appropriate instruction and materials that meet the learning needs and relate to your students’ reality?</a:t>
            </a:r>
          </a:p>
          <a:p>
            <a:pPr marL="285750" indent="-285750">
              <a:buFont typeface="Arial" charset="0"/>
              <a:buChar char="•"/>
            </a:pPr>
            <a:r>
              <a:rPr lang="en-US"/>
              <a:t>Is your instructional approach considerate of different technical abilities, bandwidth access, and hearing or visual abilities?</a:t>
            </a:r>
          </a:p>
          <a:p>
            <a:pPr marL="285750" indent="-285750">
              <a:buFont typeface="Arial" charset="0"/>
              <a:buChar char="•"/>
            </a:pPr>
            <a:r>
              <a:rPr lang="en-US"/>
              <a:t>Are your language and online images inclusive? </a:t>
            </a:r>
            <a:endParaRPr lang="en-US" sz="2000">
              <a:solidFill>
                <a:srgbClr val="082C2D"/>
              </a:solidFill>
              <a:latin typeface="Arial" charset="0"/>
              <a:ea typeface="Arial" charset="0"/>
              <a:cs typeface="Arial" charset="0"/>
            </a:endParaRPr>
          </a:p>
        </p:txBody>
      </p:sp>
    </p:spTree>
    <p:extLst>
      <p:ext uri="{BB962C8B-B14F-4D97-AF65-F5344CB8AC3E}">
        <p14:creationId xmlns:p14="http://schemas.microsoft.com/office/powerpoint/2010/main" val="263161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425823" y="1626643"/>
            <a:ext cx="3277881"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nSpc>
                <a:spcPct val="110000"/>
              </a:lnSpc>
            </a:pPr>
            <a:r>
              <a:rPr lang="en-JM" b="1">
                <a:solidFill>
                  <a:schemeClr val="bg1"/>
                </a:solidFill>
                <a:latin typeface="Arial Regular" charset="0"/>
              </a:rPr>
              <a:t>Successful Online Instruction: Reflection Questions, Part 2</a:t>
            </a:r>
            <a:endParaRPr lang="en-US" b="1">
              <a:solidFill>
                <a:schemeClr val="bg1"/>
              </a:solidFill>
              <a:latin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006116" y="480277"/>
            <a:ext cx="4835471" cy="3447098"/>
          </a:xfrm>
          <a:prstGeom prst="rect">
            <a:avLst/>
          </a:prstGeom>
          <a:noFill/>
        </p:spPr>
        <p:txBody>
          <a:bodyPr wrap="square" rtlCol="0">
            <a:spAutoFit/>
          </a:bodyPr>
          <a:lstStyle/>
          <a:p>
            <a:r>
              <a:rPr lang="en-US" sz="2000">
                <a:solidFill>
                  <a:srgbClr val="082C2D"/>
                </a:solidFill>
                <a:latin typeface="Arial" charset="0"/>
                <a:ea typeface="Arial" charset="0"/>
                <a:cs typeface="Arial" charset="0"/>
              </a:rPr>
              <a:t>Knowledge and Skills </a:t>
            </a:r>
          </a:p>
          <a:p>
            <a:pPr marL="742950" lvl="1" indent="-285750" fontAlgn="base">
              <a:buFont typeface="Arial" panose="020B0604020202020204" pitchFamily="34" charset="0"/>
              <a:buChar char="•"/>
            </a:pPr>
            <a:r>
              <a:rPr lang="en-US"/>
              <a:t>Do your modules involve activities which require the learner to be active, creative, and think critically?  </a:t>
            </a:r>
          </a:p>
          <a:p>
            <a:pPr marL="1200150" lvl="2" indent="-285750" fontAlgn="base">
              <a:buFont typeface="Arial" panose="020B0604020202020204" pitchFamily="34" charset="0"/>
              <a:buChar char="•"/>
            </a:pPr>
            <a:endParaRPr lang="en-US"/>
          </a:p>
          <a:p>
            <a:pPr marL="742950" lvl="1" indent="-285750" fontAlgn="base">
              <a:buFont typeface="Arial" panose="020B0604020202020204" pitchFamily="34" charset="0"/>
              <a:buChar char="•"/>
            </a:pPr>
            <a:r>
              <a:rPr lang="en-US"/>
              <a:t>Do you know how your content and activities will lead to achieving your learning objectives?  </a:t>
            </a:r>
          </a:p>
          <a:p>
            <a:pPr lvl="1" fontAlgn="base"/>
            <a:endParaRPr lang="en-US"/>
          </a:p>
          <a:p>
            <a:pPr marL="742950" lvl="1" indent="-285750" fontAlgn="base">
              <a:buFont typeface="Arial" panose="020B0604020202020204" pitchFamily="34" charset="0"/>
              <a:buChar char="•"/>
            </a:pPr>
            <a:r>
              <a:rPr lang="en-US"/>
              <a:t>Does your content include participant reflection and application of materials to their particular contexts? </a:t>
            </a:r>
          </a:p>
        </p:txBody>
      </p:sp>
    </p:spTree>
    <p:extLst>
      <p:ext uri="{BB962C8B-B14F-4D97-AF65-F5344CB8AC3E}">
        <p14:creationId xmlns:p14="http://schemas.microsoft.com/office/powerpoint/2010/main" val="509410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71713" y="1685937"/>
            <a:ext cx="3277881" cy="85725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a:solidFill>
                  <a:schemeClr val="bg1"/>
                </a:solidFill>
                <a:latin typeface="Arial Regular" charset="0"/>
                <a:ea typeface="Arial" charset="0"/>
                <a:cs typeface="Arial Regular" charset="0"/>
              </a:rPr>
              <a:t>Pause and Reflect</a:t>
            </a:r>
            <a:endParaRPr lang="en-US"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107051" y="1468231"/>
            <a:ext cx="4835471" cy="2031325"/>
          </a:xfrm>
          <a:prstGeom prst="rect">
            <a:avLst/>
          </a:prstGeom>
          <a:noFill/>
        </p:spPr>
        <p:txBody>
          <a:bodyPr wrap="square" rtlCol="0">
            <a:spAutoFit/>
          </a:bodyPr>
          <a:lstStyle/>
          <a:p>
            <a:pPr marL="342900" indent="-342900">
              <a:buAutoNum type="arabicPeriod"/>
            </a:pPr>
            <a:r>
              <a:rPr lang="en-US"/>
              <a:t>How has technology affected your life?</a:t>
            </a:r>
          </a:p>
          <a:p>
            <a:pPr marL="342900" indent="-342900">
              <a:buAutoNum type="arabicPeriod"/>
            </a:pPr>
            <a:endParaRPr lang="en-US"/>
          </a:p>
          <a:p>
            <a:r>
              <a:rPr lang="en-US"/>
              <a:t>2. What is one way technology has saved you time and made you more efficient?</a:t>
            </a:r>
          </a:p>
          <a:p>
            <a:endParaRPr lang="en-US"/>
          </a:p>
          <a:p>
            <a:r>
              <a:rPr lang="en-US"/>
              <a:t>3. What are other instructors doing with technology in the classroom that you’d like to try?</a:t>
            </a:r>
          </a:p>
        </p:txBody>
      </p:sp>
    </p:spTree>
    <p:extLst>
      <p:ext uri="{BB962C8B-B14F-4D97-AF65-F5344CB8AC3E}">
        <p14:creationId xmlns:p14="http://schemas.microsoft.com/office/powerpoint/2010/main" val="2952599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356100"/>
          </a:xfrm>
          <a:prstGeom prst="rect">
            <a:avLst/>
          </a:prstGeom>
          <a:solidFill>
            <a:srgbClr val="098B8E"/>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39767" y="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a:solidFill>
                  <a:schemeClr val="bg1"/>
                </a:solidFill>
                <a:latin typeface="Arial Regular" charset="0"/>
                <a:ea typeface="Arial" charset="0"/>
                <a:cs typeface="Arial Regular" charset="0"/>
              </a:rPr>
              <a:t>Module 1 Key Takeaways</a:t>
            </a:r>
            <a:endParaRPr lang="en-US"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9" name="Straight Connector 8"/>
          <p:cNvCxnSpPr>
            <a:cxnSpLocks/>
          </p:cNvCxnSpPr>
          <p:nvPr/>
        </p:nvCxnSpPr>
        <p:spPr>
          <a:xfrm flipV="1">
            <a:off x="590567" y="654050"/>
            <a:ext cx="8089883" cy="4445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xmlns="" id="{490628B6-7328-405C-9660-DDF317583EAB}"/>
              </a:ext>
            </a:extLst>
          </p:cNvPr>
          <p:cNvSpPr txBox="1"/>
          <p:nvPr/>
        </p:nvSpPr>
        <p:spPr>
          <a:xfrm>
            <a:off x="527033" y="839391"/>
            <a:ext cx="4664899" cy="3570208"/>
          </a:xfrm>
          <a:prstGeom prst="rect">
            <a:avLst/>
          </a:prstGeom>
          <a:noFill/>
        </p:spPr>
        <p:txBody>
          <a:bodyPr wrap="square" rtlCol="0">
            <a:spAutoFit/>
          </a:bodyPr>
          <a:lstStyle/>
          <a:p>
            <a:pPr marL="342900" indent="-342900">
              <a:buAutoNum type="arabicPeriod"/>
            </a:pPr>
            <a:r>
              <a:rPr lang="en-US" sz="1600">
                <a:solidFill>
                  <a:schemeClr val="bg1"/>
                </a:solidFill>
              </a:rPr>
              <a:t>E-learning is essential to meeting current educational needs in Iraq</a:t>
            </a:r>
          </a:p>
          <a:p>
            <a:pPr marL="342900" indent="-342900">
              <a:buAutoNum type="arabicPeriod"/>
            </a:pPr>
            <a:r>
              <a:rPr lang="en-US" sz="1600">
                <a:solidFill>
                  <a:schemeClr val="bg1"/>
                </a:solidFill>
              </a:rPr>
              <a:t>Best practices in e-learning include innovative ways of structuring course design, teaching strategy, methods for student engagement, and assessment</a:t>
            </a:r>
          </a:p>
          <a:p>
            <a:pPr marL="342900" indent="-342900">
              <a:buAutoNum type="arabicPeriod"/>
            </a:pPr>
            <a:r>
              <a:rPr lang="en-US" sz="1600">
                <a:solidFill>
                  <a:schemeClr val="bg1"/>
                </a:solidFill>
              </a:rPr>
              <a:t> Effective instructional strategies include a focus on active learning and ‘chunking lessons’</a:t>
            </a:r>
          </a:p>
          <a:p>
            <a:pPr marL="342900" indent="-342900">
              <a:buAutoNum type="arabicPeriod"/>
            </a:pPr>
            <a:r>
              <a:rPr lang="en-US" sz="1600">
                <a:solidFill>
                  <a:schemeClr val="bg1"/>
                </a:solidFill>
              </a:rPr>
              <a:t>Successful online instructors design materials that meet learning needs and relate to students’ current reality</a:t>
            </a:r>
          </a:p>
          <a:p>
            <a:pPr marL="342900" indent="-342900">
              <a:buAutoNum type="arabicPeriod"/>
            </a:pPr>
            <a:r>
              <a:rPr lang="en-US" sz="1600">
                <a:solidFill>
                  <a:schemeClr val="bg1"/>
                </a:solidFill>
              </a:rPr>
              <a:t>Technology can increase opportunities for students to collaborate and display creativity!</a:t>
            </a:r>
          </a:p>
          <a:p>
            <a:pPr marL="342900" indent="-342900">
              <a:buAutoNum type="arabicPeriod"/>
            </a:pPr>
            <a:endParaRPr lang="en-US"/>
          </a:p>
        </p:txBody>
      </p:sp>
      <p:grpSp>
        <p:nvGrpSpPr>
          <p:cNvPr id="12" name="Групувати 3">
            <a:extLst>
              <a:ext uri="{FF2B5EF4-FFF2-40B4-BE49-F238E27FC236}">
                <a16:creationId xmlns:a16="http://schemas.microsoft.com/office/drawing/2014/main" xmlns="" id="{7AE94FCE-7F19-4CBA-90CD-05B6E7025BFD}"/>
              </a:ext>
            </a:extLst>
          </p:cNvPr>
          <p:cNvGrpSpPr/>
          <p:nvPr/>
        </p:nvGrpSpPr>
        <p:grpSpPr>
          <a:xfrm>
            <a:off x="5649133" y="1146876"/>
            <a:ext cx="2665708" cy="2549470"/>
            <a:chOff x="703263" y="1174584"/>
            <a:chExt cx="962152" cy="962152"/>
          </a:xfrm>
        </p:grpSpPr>
        <p:sp>
          <p:nvSpPr>
            <p:cNvPr id="14" name="Oval 7">
              <a:extLst>
                <a:ext uri="{FF2B5EF4-FFF2-40B4-BE49-F238E27FC236}">
                  <a16:creationId xmlns:a16="http://schemas.microsoft.com/office/drawing/2014/main" xmlns="" id="{A9D362A4-E27C-4F7D-A229-0372A7AA38B1}"/>
                </a:ext>
              </a:extLst>
            </p:cNvPr>
            <p:cNvSpPr/>
            <p:nvPr/>
          </p:nvSpPr>
          <p:spPr>
            <a:xfrm>
              <a:off x="703263" y="1174584"/>
              <a:ext cx="962152" cy="962152"/>
            </a:xfrm>
            <a:prstGeom prst="ellipse">
              <a:avLst/>
            </a:prstGeom>
            <a:solidFill>
              <a:srgbClr val="47A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5" name="Графіка 5">
              <a:extLst>
                <a:ext uri="{FF2B5EF4-FFF2-40B4-BE49-F238E27FC236}">
                  <a16:creationId xmlns:a16="http://schemas.microsoft.com/office/drawing/2014/main" xmlns="" id="{5EA5CB65-FD8C-4EC5-9192-C18DDF21D5E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881683" y="1370760"/>
              <a:ext cx="569800" cy="569800"/>
            </a:xfrm>
            <a:prstGeom prst="rect">
              <a:avLst/>
            </a:prstGeom>
          </p:spPr>
        </p:pic>
      </p:grpSp>
    </p:spTree>
    <p:extLst>
      <p:ext uri="{BB962C8B-B14F-4D97-AF65-F5344CB8AC3E}">
        <p14:creationId xmlns:p14="http://schemas.microsoft.com/office/powerpoint/2010/main" val="1471237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tx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a:solidFill>
                  <a:schemeClr val="bg1"/>
                </a:solidFill>
                <a:latin typeface="Arial Regular"/>
                <a:ea typeface="Arial" charset="0"/>
                <a:cs typeface="Arial Regular" charset="0"/>
              </a:rPr>
              <a:t>Quiz Question #1</a:t>
            </a:r>
            <a:endParaRPr lang="en-JM"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002963" y="821900"/>
            <a:ext cx="4672740" cy="2585323"/>
          </a:xfrm>
          <a:prstGeom prst="rect">
            <a:avLst/>
          </a:prstGeom>
          <a:noFill/>
        </p:spPr>
        <p:txBody>
          <a:bodyPr wrap="square" rtlCol="0" anchor="t">
            <a:spAutoFit/>
          </a:bodyPr>
          <a:lstStyle/>
          <a:p>
            <a:r>
              <a:rPr lang="en-US" b="1">
                <a:solidFill>
                  <a:srgbClr val="000000"/>
                </a:solidFill>
                <a:latin typeface="Arial"/>
                <a:ea typeface="Arial" charset="0"/>
                <a:cs typeface="Arial"/>
              </a:rPr>
              <a:t>True or False: </a:t>
            </a:r>
            <a:endParaRPr lang="en-US" b="1">
              <a:solidFill>
                <a:srgbClr val="000000"/>
              </a:solidFill>
              <a:latin typeface="Arial"/>
              <a:cs typeface="Arial"/>
            </a:endParaRPr>
          </a:p>
          <a:p>
            <a:endParaRPr lang="en-US">
              <a:solidFill>
                <a:srgbClr val="000000"/>
              </a:solidFill>
              <a:latin typeface="Arial"/>
              <a:cs typeface="Arial"/>
            </a:endParaRPr>
          </a:p>
          <a:p>
            <a:r>
              <a:rPr lang="en-US">
                <a:solidFill>
                  <a:srgbClr val="000000"/>
                </a:solidFill>
                <a:latin typeface="Arial"/>
                <a:cs typeface="Arial"/>
              </a:rPr>
              <a:t>A learning management system (LMS) is a platform that include communication, content delivery, and assessment tools to facilitate the teaching and learning process.</a:t>
            </a:r>
          </a:p>
          <a:p>
            <a:endParaRPr lang="en-US">
              <a:solidFill>
                <a:srgbClr val="000000"/>
              </a:solidFill>
              <a:latin typeface="Arial"/>
              <a:cs typeface="Arial"/>
            </a:endParaRPr>
          </a:p>
          <a:p>
            <a:r>
              <a:rPr lang="en-US" i="1">
                <a:solidFill>
                  <a:srgbClr val="000000"/>
                </a:solidFill>
                <a:latin typeface="Arial"/>
                <a:cs typeface="Arial"/>
              </a:rPr>
              <a:t>Type ‘T’  for true or ‘F’  for false in the </a:t>
            </a:r>
            <a:r>
              <a:rPr lang="en-US" i="1" err="1">
                <a:solidFill>
                  <a:srgbClr val="000000"/>
                </a:solidFill>
                <a:latin typeface="Arial"/>
                <a:cs typeface="Arial"/>
              </a:rPr>
              <a:t>chatbox</a:t>
            </a:r>
            <a:r>
              <a:rPr lang="en-US" i="1">
                <a:solidFill>
                  <a:srgbClr val="000000"/>
                </a:solidFill>
                <a:latin typeface="Arial"/>
                <a:cs typeface="Arial"/>
              </a:rPr>
              <a:t>! </a:t>
            </a:r>
          </a:p>
        </p:txBody>
      </p:sp>
    </p:spTree>
    <p:extLst>
      <p:ext uri="{BB962C8B-B14F-4D97-AF65-F5344CB8AC3E}">
        <p14:creationId xmlns:p14="http://schemas.microsoft.com/office/powerpoint/2010/main" val="4116699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a:solidFill>
                  <a:schemeClr val="bg1"/>
                </a:solidFill>
                <a:latin typeface="Arial Regular"/>
                <a:ea typeface="Arial" charset="0"/>
                <a:cs typeface="Arial Regular" charset="0"/>
              </a:rPr>
              <a:t>Quiz Question #2</a:t>
            </a:r>
            <a:endParaRPr lang="en-JM"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002963" y="395697"/>
            <a:ext cx="4672740" cy="4247317"/>
          </a:xfrm>
          <a:prstGeom prst="rect">
            <a:avLst/>
          </a:prstGeom>
          <a:noFill/>
        </p:spPr>
        <p:txBody>
          <a:bodyPr wrap="square" rtlCol="0" anchor="t">
            <a:spAutoFit/>
          </a:bodyPr>
          <a:lstStyle/>
          <a:p>
            <a:r>
              <a:rPr lang="en-US" b="1">
                <a:solidFill>
                  <a:srgbClr val="000000"/>
                </a:solidFill>
                <a:latin typeface="Arial"/>
                <a:cs typeface="Arial"/>
              </a:rPr>
              <a:t>Examples of e-learning instructional strategies include (note all that apply):</a:t>
            </a:r>
          </a:p>
          <a:p>
            <a:endParaRPr lang="en-US" b="1">
              <a:solidFill>
                <a:srgbClr val="000000"/>
              </a:solidFill>
              <a:latin typeface="Arial"/>
              <a:cs typeface="Arial"/>
            </a:endParaRPr>
          </a:p>
          <a:p>
            <a:pPr marL="342900" indent="-342900">
              <a:buAutoNum type="alphaUcPeriod"/>
            </a:pPr>
            <a:r>
              <a:rPr lang="en-US">
                <a:solidFill>
                  <a:srgbClr val="000000"/>
                </a:solidFill>
                <a:latin typeface="Arial"/>
                <a:cs typeface="Arial"/>
              </a:rPr>
              <a:t>Varying your lesson with a mix of video, discussion, hands-on activities, and chat to promote active learning</a:t>
            </a:r>
          </a:p>
          <a:p>
            <a:pPr marL="342900" indent="-342900">
              <a:buAutoNum type="alphaUcPeriod"/>
            </a:pPr>
            <a:endParaRPr lang="en-US">
              <a:solidFill>
                <a:srgbClr val="000000"/>
              </a:solidFill>
              <a:latin typeface="Arial"/>
              <a:cs typeface="Arial"/>
            </a:endParaRPr>
          </a:p>
          <a:p>
            <a:pPr marL="342900" indent="-342900">
              <a:buAutoNum type="alphaUcPeriod"/>
            </a:pPr>
            <a:r>
              <a:rPr lang="en-US">
                <a:solidFill>
                  <a:srgbClr val="000000"/>
                </a:solidFill>
                <a:latin typeface="Arial"/>
                <a:cs typeface="Arial"/>
              </a:rPr>
              <a:t>Finding creative ways for assessment</a:t>
            </a:r>
          </a:p>
          <a:p>
            <a:pPr marL="342900" indent="-342900">
              <a:buAutoNum type="alphaUcPeriod"/>
            </a:pPr>
            <a:endParaRPr lang="en-US">
              <a:solidFill>
                <a:srgbClr val="000000"/>
              </a:solidFill>
              <a:latin typeface="Arial"/>
              <a:cs typeface="Arial"/>
            </a:endParaRPr>
          </a:p>
          <a:p>
            <a:pPr marL="342900" indent="-342900">
              <a:buAutoNum type="alphaUcPeriod"/>
            </a:pPr>
            <a:r>
              <a:rPr lang="en-US">
                <a:solidFill>
                  <a:srgbClr val="000000"/>
                </a:solidFill>
                <a:latin typeface="Arial"/>
                <a:cs typeface="Arial"/>
              </a:rPr>
              <a:t> Posing questions and asking students to pause and reflect</a:t>
            </a:r>
          </a:p>
          <a:p>
            <a:pPr marL="342900" indent="-342900">
              <a:buAutoNum type="alphaUcPeriod"/>
            </a:pPr>
            <a:endParaRPr lang="en-US">
              <a:solidFill>
                <a:srgbClr val="000000"/>
              </a:solidFill>
              <a:latin typeface="Arial"/>
              <a:cs typeface="Arial"/>
            </a:endParaRPr>
          </a:p>
          <a:p>
            <a:pPr marL="342900" indent="-342900">
              <a:buAutoNum type="alphaUcPeriod"/>
            </a:pPr>
            <a:r>
              <a:rPr lang="en-US">
                <a:solidFill>
                  <a:srgbClr val="000000"/>
                </a:solidFill>
                <a:latin typeface="Arial"/>
                <a:cs typeface="Arial"/>
              </a:rPr>
              <a:t>All of the above </a:t>
            </a:r>
          </a:p>
          <a:p>
            <a:endParaRPr lang="en-US" b="1" i="1">
              <a:solidFill>
                <a:srgbClr val="000000"/>
              </a:solidFill>
              <a:latin typeface="Arial"/>
              <a:cs typeface="Arial"/>
            </a:endParaRPr>
          </a:p>
          <a:p>
            <a:endParaRPr lang="en-US" i="1">
              <a:solidFill>
                <a:srgbClr val="000000"/>
              </a:solidFill>
              <a:latin typeface="Arial"/>
              <a:cs typeface="Arial"/>
            </a:endParaRPr>
          </a:p>
        </p:txBody>
      </p:sp>
    </p:spTree>
    <p:extLst>
      <p:ext uri="{BB962C8B-B14F-4D97-AF65-F5344CB8AC3E}">
        <p14:creationId xmlns:p14="http://schemas.microsoft.com/office/powerpoint/2010/main" val="3355880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a:solidFill>
                  <a:srgbClr val="009BA0"/>
                </a:solidFill>
                <a:latin typeface="Arial Regular" charset="0"/>
                <a:ea typeface="Arial" charset="0"/>
                <a:cs typeface="Arial Regular" charset="0"/>
              </a:rPr>
              <a:t>Welcome and Introduction</a:t>
            </a:r>
            <a:endParaRPr lang="en-US" sz="3400"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90567" y="954206"/>
            <a:ext cx="8089883" cy="400110"/>
          </a:xfrm>
          <a:prstGeom prst="rect">
            <a:avLst/>
          </a:prstGeom>
          <a:noFill/>
        </p:spPr>
        <p:txBody>
          <a:bodyPr wrap="square" rtlCol="0" anchor="t">
            <a:spAutoFit/>
          </a:bodyPr>
          <a:lstStyle/>
          <a:p>
            <a:pPr marL="285750" indent="-285750">
              <a:buFont typeface="Arial" charset="0"/>
              <a:buChar char="•"/>
            </a:pPr>
            <a:r>
              <a:rPr lang="en-US" sz="2000" b="1">
                <a:solidFill>
                  <a:srgbClr val="082C2D"/>
                </a:solidFill>
                <a:latin typeface="Arial"/>
                <a:ea typeface="Arial" charset="0"/>
                <a:cs typeface="Arial"/>
              </a:rPr>
              <a:t>Welcome video</a:t>
            </a:r>
            <a:r>
              <a:rPr lang="en-US" sz="2000">
                <a:solidFill>
                  <a:srgbClr val="082C2D"/>
                </a:solidFill>
                <a:latin typeface="Arial"/>
                <a:ea typeface="Arial" charset="0"/>
                <a:cs typeface="Arial"/>
              </a:rPr>
              <a:t>  -</a:t>
            </a:r>
          </a:p>
        </p:txBody>
      </p:sp>
    </p:spTree>
    <p:extLst>
      <p:ext uri="{BB962C8B-B14F-4D97-AF65-F5344CB8AC3E}">
        <p14:creationId xmlns:p14="http://schemas.microsoft.com/office/powerpoint/2010/main" val="1610142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629" y="0"/>
            <a:ext cx="3703704" cy="5059363"/>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71713" y="1685937"/>
            <a:ext cx="2659537" cy="85725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a:solidFill>
                  <a:schemeClr val="bg1"/>
                </a:solidFill>
                <a:latin typeface="Arial Regular"/>
                <a:ea typeface="Arial" charset="0"/>
                <a:cs typeface="Arial Regular" charset="0"/>
              </a:rPr>
              <a:t>Quiz Question #3</a:t>
            </a:r>
            <a:endParaRPr lang="en-JM"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068304" y="569330"/>
            <a:ext cx="4672740" cy="3693319"/>
          </a:xfrm>
          <a:prstGeom prst="rect">
            <a:avLst/>
          </a:prstGeom>
          <a:noFill/>
        </p:spPr>
        <p:txBody>
          <a:bodyPr wrap="square" rtlCol="0" anchor="t">
            <a:spAutoFit/>
          </a:bodyPr>
          <a:lstStyle/>
          <a:p>
            <a:r>
              <a:rPr lang="en-US">
                <a:solidFill>
                  <a:srgbClr val="000000"/>
                </a:solidFill>
                <a:latin typeface="Arial"/>
                <a:ea typeface="Arial" charset="0"/>
                <a:cs typeface="Arial"/>
              </a:rPr>
              <a:t>Choose the statement that best reflects what we know about technology, teaching and learning:</a:t>
            </a:r>
          </a:p>
          <a:p>
            <a:endParaRPr lang="en-US">
              <a:solidFill>
                <a:srgbClr val="000000"/>
              </a:solidFill>
              <a:latin typeface="Arial"/>
              <a:ea typeface="Arial" charset="0"/>
              <a:cs typeface="Arial"/>
            </a:endParaRPr>
          </a:p>
          <a:p>
            <a:r>
              <a:rPr lang="en-US">
                <a:solidFill>
                  <a:srgbClr val="000000"/>
                </a:solidFill>
                <a:latin typeface="Arial"/>
                <a:ea typeface="Arial" charset="0"/>
                <a:cs typeface="Arial" charset="0"/>
              </a:rPr>
              <a:t>1. Instructors must be absolute experts with technology to start out with e-learning.</a:t>
            </a:r>
          </a:p>
          <a:p>
            <a:endParaRPr lang="en-US">
              <a:solidFill>
                <a:srgbClr val="000000"/>
              </a:solidFill>
              <a:latin typeface="Arial"/>
              <a:ea typeface="Arial" charset="0"/>
              <a:cs typeface="Arial" charset="0"/>
            </a:endParaRPr>
          </a:p>
          <a:p>
            <a:r>
              <a:rPr lang="en-US">
                <a:solidFill>
                  <a:srgbClr val="000000"/>
                </a:solidFill>
                <a:latin typeface="Arial"/>
                <a:ea typeface="Arial" charset="0"/>
                <a:cs typeface="Arial" charset="0"/>
              </a:rPr>
              <a:t>2. Technology is a tool to support teachers in their effort to increase student learning.</a:t>
            </a:r>
          </a:p>
          <a:p>
            <a:endParaRPr lang="en-US">
              <a:solidFill>
                <a:srgbClr val="000000"/>
              </a:solidFill>
              <a:latin typeface="Arial"/>
              <a:ea typeface="Arial" charset="0"/>
              <a:cs typeface="Arial" charset="0"/>
            </a:endParaRPr>
          </a:p>
          <a:p>
            <a:r>
              <a:rPr lang="en-US">
                <a:solidFill>
                  <a:srgbClr val="000000"/>
                </a:solidFill>
                <a:latin typeface="Arial"/>
                <a:ea typeface="Arial" charset="0"/>
                <a:cs typeface="Arial" charset="0"/>
              </a:rPr>
              <a:t>3. In facilitated and synchronous learning, learners engage on their own time at their own pace.</a:t>
            </a:r>
          </a:p>
        </p:txBody>
      </p:sp>
    </p:spTree>
    <p:extLst>
      <p:ext uri="{BB962C8B-B14F-4D97-AF65-F5344CB8AC3E}">
        <p14:creationId xmlns:p14="http://schemas.microsoft.com/office/powerpoint/2010/main" val="2098002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79950" y="1536671"/>
            <a:ext cx="3962400" cy="2534027"/>
          </a:xfrm>
          <a:prstGeom prst="rect">
            <a:avLst/>
          </a:prstGeom>
        </p:spPr>
        <p:txBody>
          <a:bodyPr wrap="square">
            <a:spAutoFit/>
          </a:bodyPr>
          <a:lstStyle/>
          <a:p>
            <a:pPr marL="285750" indent="-285750">
              <a:lnSpc>
                <a:spcPct val="150000"/>
              </a:lnSpc>
              <a:buFont typeface="Arial"/>
              <a:buChar char="•"/>
            </a:pPr>
            <a:r>
              <a:rPr lang="en-US">
                <a:solidFill>
                  <a:srgbClr val="082C2D"/>
                </a:solidFill>
                <a:latin typeface="Arial Regular" charset="0"/>
                <a:cs typeface="Arial Regular" charset="0"/>
              </a:rPr>
              <a:t>Please complete assignment by </a:t>
            </a:r>
            <a:r>
              <a:rPr lang="en-US" b="1">
                <a:solidFill>
                  <a:srgbClr val="082C2D"/>
                </a:solidFill>
                <a:latin typeface="Arial Regular" charset="0"/>
                <a:cs typeface="Arial Regular" charset="0"/>
              </a:rPr>
              <a:t>Sunday, May 3rd </a:t>
            </a:r>
          </a:p>
          <a:p>
            <a:pPr marL="285750" indent="-285750">
              <a:lnSpc>
                <a:spcPct val="150000"/>
              </a:lnSpc>
              <a:buFont typeface="Arial"/>
              <a:buChar char="•"/>
            </a:pPr>
            <a:r>
              <a:rPr lang="en-US">
                <a:solidFill>
                  <a:srgbClr val="082C2D"/>
                </a:solidFill>
                <a:latin typeface="Arial Regular" charset="0"/>
                <a:cs typeface="Arial Regular" charset="0"/>
              </a:rPr>
              <a:t>Next module topic: Conceptual Framework for E-Learning Design</a:t>
            </a:r>
          </a:p>
          <a:p>
            <a:pPr marL="285750" indent="-285750">
              <a:lnSpc>
                <a:spcPct val="150000"/>
              </a:lnSpc>
              <a:buFont typeface="Arial"/>
              <a:buChar char="•"/>
            </a:pPr>
            <a:r>
              <a:rPr lang="en-US">
                <a:solidFill>
                  <a:srgbClr val="082C2D"/>
                </a:solidFill>
                <a:latin typeface="Arial Regular" charset="0"/>
                <a:cs typeface="Arial Regular" charset="0"/>
              </a:rPr>
              <a:t>Questions and Answers</a:t>
            </a:r>
          </a:p>
          <a:p>
            <a:pPr marL="285750" indent="-285750">
              <a:lnSpc>
                <a:spcPct val="150000"/>
              </a:lnSpc>
              <a:buFont typeface="Arial"/>
              <a:buChar char="•"/>
            </a:pPr>
            <a:endParaRPr lang="en-US">
              <a:solidFill>
                <a:srgbClr val="082C2D"/>
              </a:solidFill>
              <a:latin typeface="Arial Regular" charset="0"/>
              <a:cs typeface="Arial Regular" charset="0"/>
            </a:endParaRPr>
          </a:p>
        </p:txBody>
      </p:sp>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11" name="Rectangle 10">
            <a:extLst>
              <a:ext uri="{FF2B5EF4-FFF2-40B4-BE49-F238E27FC236}">
                <a16:creationId xmlns:a16="http://schemas.microsoft.com/office/drawing/2014/main" xmlns="" id="{94C4FD59-AF5E-40F0-9F60-B6D5FB4B5E8B}"/>
              </a:ext>
            </a:extLst>
          </p:cNvPr>
          <p:cNvSpPr/>
          <p:nvPr/>
        </p:nvSpPr>
        <p:spPr>
          <a:xfrm>
            <a:off x="0" y="-1"/>
            <a:ext cx="4272323" cy="5072063"/>
          </a:xfrm>
          <a:prstGeom prst="rect">
            <a:avLst/>
          </a:prstGeom>
          <a:solidFill>
            <a:srgbClr val="07525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cxnSp>
        <p:nvCxnSpPr>
          <p:cNvPr id="13" name="Straight Connector 12"/>
          <p:cNvCxnSpPr>
            <a:cxnSpLocks/>
          </p:cNvCxnSpPr>
          <p:nvPr/>
        </p:nvCxnSpPr>
        <p:spPr>
          <a:xfrm flipV="1">
            <a:off x="4679950" y="704850"/>
            <a:ext cx="4000500" cy="21981"/>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4" name="Title 1"/>
          <p:cNvSpPr txBox="1">
            <a:spLocks/>
          </p:cNvSpPr>
          <p:nvPr/>
        </p:nvSpPr>
        <p:spPr>
          <a:xfrm>
            <a:off x="591671" y="1826959"/>
            <a:ext cx="3505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a:solidFill>
                  <a:schemeClr val="bg1"/>
                </a:solidFill>
                <a:latin typeface="Arial Regular" charset="0"/>
                <a:ea typeface="Arial" charset="0"/>
                <a:cs typeface="Arial Regular" charset="0"/>
              </a:rPr>
              <a:t>What’s Next?</a:t>
            </a:r>
            <a:endParaRPr lang="en-US" sz="3400" b="1">
              <a:solidFill>
                <a:schemeClr val="bg1"/>
              </a:solidFill>
              <a:latin typeface="Arial Regular" charset="0"/>
              <a:ea typeface="Arial" charset="0"/>
              <a:cs typeface="Arial Regular" charset="0"/>
            </a:endParaRPr>
          </a:p>
        </p:txBody>
      </p:sp>
    </p:spTree>
    <p:extLst>
      <p:ext uri="{BB962C8B-B14F-4D97-AF65-F5344CB8AC3E}">
        <p14:creationId xmlns:p14="http://schemas.microsoft.com/office/powerpoint/2010/main" val="1864413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21" y="0"/>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343302" y="1657350"/>
            <a:ext cx="3277881" cy="7429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b="1">
                <a:solidFill>
                  <a:schemeClr val="bg1"/>
                </a:solidFill>
                <a:latin typeface="Arial Regular" charset="0"/>
                <a:ea typeface="Arial" charset="0"/>
                <a:cs typeface="Arial Regular" charset="0"/>
              </a:rPr>
              <a:t>Homework: E-Learning Best Practices</a:t>
            </a:r>
            <a:endParaRPr lang="en-US"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3" name="TextBox 2">
            <a:extLst>
              <a:ext uri="{FF2B5EF4-FFF2-40B4-BE49-F238E27FC236}">
                <a16:creationId xmlns:a16="http://schemas.microsoft.com/office/drawing/2014/main" xmlns="" id="{56767793-0A57-44DC-9798-72921398CB2C}"/>
              </a:ext>
            </a:extLst>
          </p:cNvPr>
          <p:cNvSpPr txBox="1"/>
          <p:nvPr/>
        </p:nvSpPr>
        <p:spPr>
          <a:xfrm>
            <a:off x="4093169" y="817263"/>
            <a:ext cx="4661365" cy="3970318"/>
          </a:xfrm>
          <a:prstGeom prst="rect">
            <a:avLst/>
          </a:prstGeom>
          <a:noFill/>
        </p:spPr>
        <p:txBody>
          <a:bodyPr wrap="square" rtlCol="0">
            <a:spAutoFit/>
          </a:bodyPr>
          <a:lstStyle/>
          <a:p>
            <a:r>
              <a:rPr lang="en-US" b="1"/>
              <a:t>Review the ‘Best Practices in E-Learning Checklist’ and the ‘Making the Switch to Remote Learning’ guide.  Share your response in your Google Classroom (see Unit 1, Homework 1) </a:t>
            </a:r>
          </a:p>
          <a:p>
            <a:endParaRPr lang="en-US"/>
          </a:p>
          <a:p>
            <a:pPr marL="342900" indent="-342900">
              <a:buFont typeface="+mj-lt"/>
              <a:buAutoNum type="arabicPeriod"/>
            </a:pPr>
            <a:r>
              <a:rPr lang="en-US"/>
              <a:t>What areas have you have already adapted well to e-learning? How? </a:t>
            </a:r>
          </a:p>
          <a:p>
            <a:pPr marL="342900" indent="-342900">
              <a:buFont typeface="+mj-lt"/>
              <a:buAutoNum type="arabicPeriod"/>
            </a:pPr>
            <a:r>
              <a:rPr lang="en-US"/>
              <a:t>What 3 new areas will you use in teaching your online class? How will you incorporate this into your class? </a:t>
            </a:r>
          </a:p>
          <a:p>
            <a:endParaRPr lang="en-US"/>
          </a:p>
          <a:p>
            <a:pPr marL="342900" indent="-342900">
              <a:buFont typeface="+mj-lt"/>
              <a:buAutoNum type="arabicPeriod"/>
            </a:pPr>
            <a:r>
              <a:rPr lang="en-US"/>
              <a:t>What two areas are you excited to improve on through this training course? Why?</a:t>
            </a:r>
          </a:p>
        </p:txBody>
      </p:sp>
    </p:spTree>
    <p:extLst>
      <p:ext uri="{BB962C8B-B14F-4D97-AF65-F5344CB8AC3E}">
        <p14:creationId xmlns:p14="http://schemas.microsoft.com/office/powerpoint/2010/main" val="297790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197BC235-DF51-4FA2-BB4B-8182FC21243E}"/>
              </a:ext>
            </a:extLst>
          </p:cNvPr>
          <p:cNvSpPr/>
          <p:nvPr/>
        </p:nvSpPr>
        <p:spPr>
          <a:xfrm>
            <a:off x="0" y="-15368"/>
            <a:ext cx="3603812" cy="5072063"/>
          </a:xfrm>
          <a:prstGeom prst="rect">
            <a:avLst/>
          </a:prstGeom>
          <a:solidFill>
            <a:srgbClr val="009B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422206" y="1143348"/>
            <a:ext cx="2325059" cy="85725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en-JM" sz="3400" b="1">
                <a:solidFill>
                  <a:schemeClr val="bg1"/>
                </a:solidFill>
                <a:latin typeface="Arial Regular"/>
                <a:ea typeface="Arial" charset="0"/>
                <a:cs typeface="Arial Regular" charset="0"/>
              </a:rPr>
              <a:t>Session Objectives</a:t>
            </a:r>
            <a:endParaRPr lang="en-US"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780545" y="335428"/>
            <a:ext cx="5083053" cy="4401205"/>
          </a:xfrm>
          <a:prstGeom prst="rect">
            <a:avLst/>
          </a:prstGeom>
          <a:noFill/>
        </p:spPr>
        <p:txBody>
          <a:bodyPr wrap="square" rtlCol="0" anchor="t">
            <a:spAutoFit/>
          </a:bodyPr>
          <a:lstStyle/>
          <a:p>
            <a:r>
              <a:rPr lang="en-US" sz="2000">
                <a:solidFill>
                  <a:srgbClr val="082C2D"/>
                </a:solidFill>
                <a:latin typeface="Arial"/>
                <a:cs typeface="Arial"/>
              </a:rPr>
              <a:t>By the end of this session, you will be able to:</a:t>
            </a:r>
          </a:p>
          <a:p>
            <a:pPr marL="285750" indent="-285750">
              <a:buFont typeface="Arial" charset="0"/>
              <a:buChar char="•"/>
            </a:pPr>
            <a:r>
              <a:rPr lang="en-US" sz="2000">
                <a:solidFill>
                  <a:srgbClr val="082C2D"/>
                </a:solidFill>
                <a:latin typeface="Arial"/>
                <a:ea typeface="Arial" charset="0"/>
                <a:cs typeface="Arial"/>
              </a:rPr>
              <a:t>Demonstrate need for e-learning across higher education institutions</a:t>
            </a:r>
          </a:p>
          <a:p>
            <a:pPr marL="285750" indent="-285750">
              <a:buFont typeface="Arial" charset="0"/>
              <a:buChar char="•"/>
            </a:pPr>
            <a:r>
              <a:rPr lang="en-US" sz="2000">
                <a:solidFill>
                  <a:srgbClr val="082C2D"/>
                </a:solidFill>
                <a:latin typeface="Arial"/>
                <a:ea typeface="Arial" charset="0"/>
                <a:cs typeface="Arial"/>
              </a:rPr>
              <a:t>Demonstrate understanding of basic principles and best practices in e-learning </a:t>
            </a:r>
          </a:p>
          <a:p>
            <a:pPr marL="285750" indent="-285750">
              <a:buFont typeface="Arial" charset="0"/>
              <a:buChar char="•"/>
            </a:pPr>
            <a:r>
              <a:rPr lang="en-US" sz="2000">
                <a:solidFill>
                  <a:srgbClr val="082C2D"/>
                </a:solidFill>
                <a:latin typeface="Arial"/>
                <a:ea typeface="Arial" charset="0"/>
                <a:cs typeface="Arial"/>
              </a:rPr>
              <a:t>Identify transferrable instructional strategies for the online classroom</a:t>
            </a:r>
          </a:p>
          <a:p>
            <a:pPr marL="285750" indent="-285750">
              <a:buFont typeface="Arial" charset="0"/>
              <a:buChar char="•"/>
            </a:pPr>
            <a:r>
              <a:rPr lang="en-US" sz="2000">
                <a:solidFill>
                  <a:srgbClr val="082C2D"/>
                </a:solidFill>
                <a:latin typeface="Arial"/>
                <a:ea typeface="Arial" charset="0"/>
                <a:cs typeface="Arial"/>
              </a:rPr>
              <a:t>Describe the roles, responsibilities, knowledge, and skills needed for a successful online instruction</a:t>
            </a:r>
          </a:p>
          <a:p>
            <a:pPr marL="285750" indent="-285750">
              <a:buFont typeface="Arial" charset="0"/>
              <a:buChar char="•"/>
            </a:pPr>
            <a:r>
              <a:rPr lang="en-US" sz="2000">
                <a:solidFill>
                  <a:srgbClr val="082C2D"/>
                </a:solidFill>
                <a:latin typeface="Arial"/>
                <a:ea typeface="Arial" charset="0"/>
                <a:cs typeface="Arial"/>
              </a:rPr>
              <a:t>Describe how technology can benefit teaching and learning</a:t>
            </a:r>
          </a:p>
        </p:txBody>
      </p:sp>
      <p:pic>
        <p:nvPicPr>
          <p:cNvPr id="2" name="Picture 1">
            <a:extLst>
              <a:ext uri="{FF2B5EF4-FFF2-40B4-BE49-F238E27FC236}">
                <a16:creationId xmlns:a16="http://schemas.microsoft.com/office/drawing/2014/main" xmlns="" id="{B9E4A1C8-2B93-48AB-ADC3-016E5526AF22}"/>
              </a:ext>
            </a:extLst>
          </p:cNvPr>
          <p:cNvPicPr>
            <a:picLocks noChangeAspect="1"/>
          </p:cNvPicPr>
          <p:nvPr/>
        </p:nvPicPr>
        <p:blipFill>
          <a:blip r:embed="rId3"/>
          <a:stretch>
            <a:fillRect/>
          </a:stretch>
        </p:blipFill>
        <p:spPr>
          <a:xfrm>
            <a:off x="878679" y="2647134"/>
            <a:ext cx="1412111" cy="1024359"/>
          </a:xfrm>
          <a:prstGeom prst="rect">
            <a:avLst/>
          </a:prstGeom>
        </p:spPr>
      </p:pic>
    </p:spTree>
    <p:extLst>
      <p:ext uri="{BB962C8B-B14F-4D97-AF65-F5344CB8AC3E}">
        <p14:creationId xmlns:p14="http://schemas.microsoft.com/office/powerpoint/2010/main" val="907238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71713" y="1685937"/>
            <a:ext cx="184288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a:solidFill>
                  <a:schemeClr val="bg1"/>
                </a:solidFill>
                <a:latin typeface="Arial Regular" charset="0"/>
                <a:ea typeface="Arial" charset="0"/>
                <a:cs typeface="Arial Regular" charset="0"/>
              </a:rPr>
              <a:t>Poll</a:t>
            </a:r>
            <a:endParaRPr lang="en-US"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107051" y="1468231"/>
            <a:ext cx="4835471" cy="2308324"/>
          </a:xfrm>
          <a:prstGeom prst="rect">
            <a:avLst/>
          </a:prstGeom>
          <a:noFill/>
        </p:spPr>
        <p:txBody>
          <a:bodyPr wrap="square" rtlCol="0">
            <a:spAutoFit/>
          </a:bodyPr>
          <a:lstStyle/>
          <a:p>
            <a:pPr algn="ctr"/>
            <a:r>
              <a:rPr lang="en-US" b="1"/>
              <a:t>Use ‘Thumbs Up or Thumbs Down’ to respond: </a:t>
            </a:r>
          </a:p>
          <a:p>
            <a:endParaRPr lang="en-US"/>
          </a:p>
          <a:p>
            <a:r>
              <a:rPr lang="en-US"/>
              <a:t>How many have participated as a student in an online class? </a:t>
            </a:r>
          </a:p>
          <a:p>
            <a:endParaRPr lang="en-US" b="1" i="1"/>
          </a:p>
          <a:p>
            <a:endParaRPr lang="en-US" b="1" i="1"/>
          </a:p>
          <a:p>
            <a:r>
              <a:rPr lang="en-US" b="1" i="1"/>
              <a:t>How many have led an online class or training as an instructor? </a:t>
            </a:r>
          </a:p>
        </p:txBody>
      </p:sp>
    </p:spTree>
    <p:extLst>
      <p:ext uri="{BB962C8B-B14F-4D97-AF65-F5344CB8AC3E}">
        <p14:creationId xmlns:p14="http://schemas.microsoft.com/office/powerpoint/2010/main" val="3506986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a:solidFill>
                  <a:srgbClr val="009BA0"/>
                </a:solidFill>
                <a:latin typeface="Arial Regular" charset="0"/>
                <a:ea typeface="Arial" charset="0"/>
                <a:cs typeface="Arial Regular" charset="0"/>
              </a:rPr>
              <a:t>Introduction to E-Learning Methodologies</a:t>
            </a:r>
            <a:endParaRPr lang="en-US" sz="3400"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90567" y="954206"/>
            <a:ext cx="7701025" cy="707886"/>
          </a:xfrm>
          <a:prstGeom prst="rect">
            <a:avLst/>
          </a:prstGeom>
          <a:noFill/>
        </p:spPr>
        <p:txBody>
          <a:bodyPr wrap="square" rtlCol="0">
            <a:spAutoFit/>
          </a:bodyPr>
          <a:lstStyle/>
          <a:p>
            <a:r>
              <a:rPr lang="en-US" sz="2000">
                <a:solidFill>
                  <a:srgbClr val="082C2D"/>
                </a:solidFill>
                <a:latin typeface="Arial" charset="0"/>
                <a:ea typeface="Arial" charset="0"/>
                <a:cs typeface="Arial" charset="0"/>
              </a:rPr>
              <a:t>E-learning: Education or training that is delivered online through a computer or other digital device</a:t>
            </a:r>
          </a:p>
        </p:txBody>
      </p:sp>
      <p:graphicFrame>
        <p:nvGraphicFramePr>
          <p:cNvPr id="11" name="Diagram 10">
            <a:extLst>
              <a:ext uri="{FF2B5EF4-FFF2-40B4-BE49-F238E27FC236}">
                <a16:creationId xmlns:a16="http://schemas.microsoft.com/office/drawing/2014/main" xmlns="" id="{D5268A83-11FA-44A7-8A92-B4D2AD624D1E}"/>
              </a:ext>
            </a:extLst>
          </p:cNvPr>
          <p:cNvGraphicFramePr/>
          <p:nvPr>
            <p:extLst>
              <p:ext uri="{D42A27DB-BD31-4B8C-83A1-F6EECF244321}">
                <p14:modId xmlns:p14="http://schemas.microsoft.com/office/powerpoint/2010/main" val="2197217072"/>
              </p:ext>
            </p:extLst>
          </p:nvPr>
        </p:nvGraphicFramePr>
        <p:xfrm>
          <a:off x="463550" y="1662092"/>
          <a:ext cx="3660629" cy="2948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xmlns="" id="{C43D78EC-D2E5-43AE-A67B-62639C5C8368}"/>
              </a:ext>
            </a:extLst>
          </p:cNvPr>
          <p:cNvSpPr/>
          <p:nvPr/>
        </p:nvSpPr>
        <p:spPr>
          <a:xfrm>
            <a:off x="4453217" y="2387084"/>
            <a:ext cx="237566" cy="369332"/>
          </a:xfrm>
          <a:prstGeom prst="rect">
            <a:avLst/>
          </a:prstGeom>
        </p:spPr>
        <p:txBody>
          <a:bodyPr wrap="none">
            <a:spAutoFit/>
          </a:bodyPr>
          <a:lstStyle/>
          <a:p>
            <a:r>
              <a:rPr lang="en-US"/>
              <a:t> </a:t>
            </a:r>
          </a:p>
        </p:txBody>
      </p:sp>
      <p:pic>
        <p:nvPicPr>
          <p:cNvPr id="1028" name="Picture 4">
            <a:extLst>
              <a:ext uri="{FF2B5EF4-FFF2-40B4-BE49-F238E27FC236}">
                <a16:creationId xmlns:a16="http://schemas.microsoft.com/office/drawing/2014/main" xmlns="" id="{C3218FE3-490F-4CAB-A697-4B4E843D044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3842" y="1817957"/>
            <a:ext cx="4396758" cy="2464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444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63550" y="-25617"/>
            <a:ext cx="8443686" cy="857250"/>
          </a:xfrm>
          <a:prstGeom prst="rect">
            <a:avLst/>
          </a:prstGeom>
        </p:spPr>
        <p:txBody>
          <a:bodyPr vert="horz" lIns="91440" tIns="45720" rIns="91440" bIns="45720" rtlCol="0" anchor="ctr">
            <a:normAutofit fontScale="925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a:solidFill>
                  <a:srgbClr val="009BA0"/>
                </a:solidFill>
                <a:latin typeface="Arial Regular" charset="0"/>
                <a:ea typeface="Arial" charset="0"/>
                <a:cs typeface="Arial Regular" charset="0"/>
              </a:rPr>
              <a:t>Introduction to Common E-Learning Terms</a:t>
            </a:r>
            <a:endParaRPr lang="en-US" sz="3400"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Diagram 10">
            <a:extLst>
              <a:ext uri="{FF2B5EF4-FFF2-40B4-BE49-F238E27FC236}">
                <a16:creationId xmlns:a16="http://schemas.microsoft.com/office/drawing/2014/main" xmlns="" id="{D5268A83-11FA-44A7-8A92-B4D2AD624D1E}"/>
              </a:ext>
            </a:extLst>
          </p:cNvPr>
          <p:cNvGraphicFramePr/>
          <p:nvPr>
            <p:extLst>
              <p:ext uri="{D42A27DB-BD31-4B8C-83A1-F6EECF244321}">
                <p14:modId xmlns:p14="http://schemas.microsoft.com/office/powerpoint/2010/main" val="688823486"/>
              </p:ext>
            </p:extLst>
          </p:nvPr>
        </p:nvGraphicFramePr>
        <p:xfrm>
          <a:off x="463551" y="965924"/>
          <a:ext cx="3989666" cy="2948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xmlns="" id="{C43D78EC-D2E5-43AE-A67B-62639C5C8368}"/>
              </a:ext>
            </a:extLst>
          </p:cNvPr>
          <p:cNvSpPr/>
          <p:nvPr/>
        </p:nvSpPr>
        <p:spPr>
          <a:xfrm>
            <a:off x="4453217" y="2387084"/>
            <a:ext cx="237566" cy="369332"/>
          </a:xfrm>
          <a:prstGeom prst="rect">
            <a:avLst/>
          </a:prstGeom>
        </p:spPr>
        <p:txBody>
          <a:bodyPr wrap="none">
            <a:spAutoFit/>
          </a:bodyPr>
          <a:lstStyle/>
          <a:p>
            <a:r>
              <a:rPr lang="en-US"/>
              <a:t> </a:t>
            </a:r>
          </a:p>
        </p:txBody>
      </p:sp>
      <p:pic>
        <p:nvPicPr>
          <p:cNvPr id="9" name="Графіка 7">
            <a:extLst>
              <a:ext uri="{FF2B5EF4-FFF2-40B4-BE49-F238E27FC236}">
                <a16:creationId xmlns:a16="http://schemas.microsoft.com/office/drawing/2014/main" xmlns="" id="{B0C8E0EB-2BFC-4BF7-8746-79139C1EF059}"/>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5877257" y="3481962"/>
            <a:ext cx="2665393" cy="1077023"/>
          </a:xfrm>
          <a:prstGeom prst="rect">
            <a:avLst/>
          </a:prstGeom>
        </p:spPr>
      </p:pic>
      <p:pic>
        <p:nvPicPr>
          <p:cNvPr id="14" name="Picture 14" descr="A close up of a logo&#10;&#10;Description generated with high confidence">
            <a:extLst>
              <a:ext uri="{FF2B5EF4-FFF2-40B4-BE49-F238E27FC236}">
                <a16:creationId xmlns:a16="http://schemas.microsoft.com/office/drawing/2014/main" xmlns="" id="{D6067E57-DC41-4BBF-B6D7-62DD8699E781}"/>
              </a:ext>
            </a:extLst>
          </p:cNvPr>
          <p:cNvPicPr>
            <a:picLocks noChangeAspect="1"/>
          </p:cNvPicPr>
          <p:nvPr/>
        </p:nvPicPr>
        <p:blipFill>
          <a:blip r:embed="rId10">
            <a:extLst>
              <a:ext uri="{837473B0-CC2E-450A-ABE3-18F120FF3D39}">
                <a1611:picAttrSrcUrl xmlns="" xmlns:a1611="http://schemas.microsoft.com/office/drawing/2016/11/main" r:id="rId11"/>
              </a:ext>
            </a:extLst>
          </a:blip>
          <a:stretch>
            <a:fillRect/>
          </a:stretch>
        </p:blipFill>
        <p:spPr>
          <a:xfrm>
            <a:off x="5216825" y="955277"/>
            <a:ext cx="1481585" cy="343096"/>
          </a:xfrm>
          <a:prstGeom prst="rect">
            <a:avLst/>
          </a:prstGeom>
        </p:spPr>
      </p:pic>
      <p:pic>
        <p:nvPicPr>
          <p:cNvPr id="18" name="Picture 18" descr="A close up of a logo&#10;&#10;Description generated with very high confidence">
            <a:extLst>
              <a:ext uri="{FF2B5EF4-FFF2-40B4-BE49-F238E27FC236}">
                <a16:creationId xmlns:a16="http://schemas.microsoft.com/office/drawing/2014/main" xmlns="" id="{46BF7AC7-B146-4419-A2AB-901C26A512C3}"/>
              </a:ext>
            </a:extLst>
          </p:cNvPr>
          <p:cNvPicPr>
            <a:picLocks noChangeAspect="1"/>
          </p:cNvPicPr>
          <p:nvPr/>
        </p:nvPicPr>
        <p:blipFill>
          <a:blip r:embed="rId12">
            <a:extLst>
              <a:ext uri="{837473B0-CC2E-450A-ABE3-18F120FF3D39}">
                <a1611:picAttrSrcUrl xmlns="" xmlns:a1611="http://schemas.microsoft.com/office/drawing/2016/11/main" r:id="rId13"/>
              </a:ext>
            </a:extLst>
          </a:blip>
          <a:stretch>
            <a:fillRect/>
          </a:stretch>
        </p:blipFill>
        <p:spPr>
          <a:xfrm>
            <a:off x="4505145" y="1475015"/>
            <a:ext cx="2743199" cy="1934677"/>
          </a:xfrm>
          <a:prstGeom prst="rect">
            <a:avLst/>
          </a:prstGeom>
        </p:spPr>
      </p:pic>
      <p:pic>
        <p:nvPicPr>
          <p:cNvPr id="22" name="Picture 22">
            <a:extLst>
              <a:ext uri="{FF2B5EF4-FFF2-40B4-BE49-F238E27FC236}">
                <a16:creationId xmlns:a16="http://schemas.microsoft.com/office/drawing/2014/main" xmlns="" id="{5C4BF719-0FA5-4D06-9E8A-8581ECDAC9D7}"/>
              </a:ext>
            </a:extLst>
          </p:cNvPr>
          <p:cNvPicPr>
            <a:picLocks noChangeAspect="1"/>
          </p:cNvPicPr>
          <p:nvPr/>
        </p:nvPicPr>
        <p:blipFill>
          <a:blip r:embed="rId14">
            <a:extLst>
              <a:ext uri="{837473B0-CC2E-450A-ABE3-18F120FF3D39}">
                <a1611:picAttrSrcUrl xmlns="" xmlns:a1611="http://schemas.microsoft.com/office/drawing/2016/11/main" r:id="rId15"/>
              </a:ext>
            </a:extLst>
          </a:blip>
          <a:stretch>
            <a:fillRect/>
          </a:stretch>
        </p:blipFill>
        <p:spPr>
          <a:xfrm>
            <a:off x="7416559" y="1217392"/>
            <a:ext cx="1061049" cy="789338"/>
          </a:xfrm>
          <a:prstGeom prst="rect">
            <a:avLst/>
          </a:prstGeom>
        </p:spPr>
      </p:pic>
    </p:spTree>
    <p:extLst>
      <p:ext uri="{BB962C8B-B14F-4D97-AF65-F5344CB8AC3E}">
        <p14:creationId xmlns:p14="http://schemas.microsoft.com/office/powerpoint/2010/main" val="2539326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9"/>
            <a:ext cx="3703704" cy="5059363"/>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71713" y="1685937"/>
            <a:ext cx="3277881"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a:solidFill>
                  <a:schemeClr val="bg1"/>
                </a:solidFill>
                <a:latin typeface="Arial Regular" charset="0"/>
                <a:ea typeface="Arial" charset="0"/>
                <a:cs typeface="Arial Regular" charset="0"/>
              </a:rPr>
              <a:t>Discuss</a:t>
            </a:r>
            <a:endParaRPr lang="en-US"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107051" y="1468231"/>
            <a:ext cx="4835471" cy="1477328"/>
          </a:xfrm>
          <a:prstGeom prst="rect">
            <a:avLst/>
          </a:prstGeom>
          <a:noFill/>
        </p:spPr>
        <p:txBody>
          <a:bodyPr wrap="square" rtlCol="0">
            <a:spAutoFit/>
          </a:bodyPr>
          <a:lstStyle/>
          <a:p>
            <a:r>
              <a:rPr lang="en-US"/>
              <a:t>Why is e-learning needed for higher education institutes in Iraq today?</a:t>
            </a:r>
          </a:p>
          <a:p>
            <a:endParaRPr lang="en-US"/>
          </a:p>
          <a:p>
            <a:r>
              <a:rPr lang="en-US" b="1" i="1"/>
              <a:t>Reflect for one minute, then write your answer in the chat box in Arabic or English!   </a:t>
            </a:r>
          </a:p>
        </p:txBody>
      </p:sp>
    </p:spTree>
    <p:extLst>
      <p:ext uri="{BB962C8B-B14F-4D97-AF65-F5344CB8AC3E}">
        <p14:creationId xmlns:p14="http://schemas.microsoft.com/office/powerpoint/2010/main" val="1778109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3400" b="1">
                <a:solidFill>
                  <a:srgbClr val="009BA0"/>
                </a:solidFill>
                <a:latin typeface="Arial Regular" charset="0"/>
                <a:ea typeface="Arial" charset="0"/>
                <a:cs typeface="Arial Regular" charset="0"/>
              </a:rPr>
              <a:t>Current Need: E-learning in Iraq</a:t>
            </a:r>
            <a:endParaRPr lang="en-US" sz="3400"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96798" y="698500"/>
            <a:ext cx="8677419" cy="4093428"/>
          </a:xfrm>
          <a:prstGeom prst="rect">
            <a:avLst/>
          </a:prstGeom>
          <a:noFill/>
        </p:spPr>
        <p:txBody>
          <a:bodyPr wrap="square" rtlCol="0">
            <a:spAutoFit/>
          </a:bodyPr>
          <a:lstStyle/>
          <a:p>
            <a:pPr marL="285750" indent="-285750">
              <a:buFont typeface="Arial" charset="0"/>
              <a:buChar char="•"/>
            </a:pPr>
            <a:r>
              <a:rPr lang="en-US" sz="2000">
                <a:solidFill>
                  <a:srgbClr val="082C2D"/>
                </a:solidFill>
                <a:latin typeface="Arial" charset="0"/>
                <a:ea typeface="Arial" charset="0"/>
                <a:cs typeface="Arial" charset="0"/>
              </a:rPr>
              <a:t>Essential for student progress- </a:t>
            </a:r>
          </a:p>
          <a:p>
            <a:pPr marL="742950" lvl="1" indent="-285750">
              <a:buFont typeface="Arial" charset="0"/>
              <a:buChar char="•"/>
            </a:pPr>
            <a:r>
              <a:rPr lang="en-US" sz="2000">
                <a:solidFill>
                  <a:srgbClr val="082C2D"/>
                </a:solidFill>
                <a:latin typeface="Arial" charset="0"/>
                <a:ea typeface="Arial" charset="0"/>
                <a:cs typeface="Arial" charset="0"/>
              </a:rPr>
              <a:t>New world of learning and teaching</a:t>
            </a:r>
          </a:p>
          <a:p>
            <a:pPr marL="742950" lvl="1" indent="-285750">
              <a:buFont typeface="Arial" charset="0"/>
              <a:buChar char="•"/>
            </a:pPr>
            <a:r>
              <a:rPr lang="en-US" sz="2000">
                <a:solidFill>
                  <a:srgbClr val="082C2D"/>
                </a:solidFill>
                <a:latin typeface="Arial" charset="0"/>
                <a:ea typeface="Arial" charset="0"/>
                <a:cs typeface="Arial" charset="0"/>
              </a:rPr>
              <a:t>Most efficient way to complete the academic year </a:t>
            </a:r>
          </a:p>
          <a:p>
            <a:pPr marL="285750" indent="-285750">
              <a:buFont typeface="Arial" charset="0"/>
              <a:buChar char="•"/>
            </a:pPr>
            <a:r>
              <a:rPr lang="en-US" sz="2000">
                <a:solidFill>
                  <a:srgbClr val="082C2D"/>
                </a:solidFill>
                <a:latin typeface="Arial" charset="0"/>
                <a:ea typeface="Arial" charset="0"/>
                <a:cs typeface="Arial" charset="0"/>
              </a:rPr>
              <a:t>Reach and Scale</a:t>
            </a:r>
          </a:p>
          <a:p>
            <a:pPr marL="742950" lvl="1" indent="-285750">
              <a:buFont typeface="Arial" charset="0"/>
              <a:buChar char="•"/>
            </a:pPr>
            <a:r>
              <a:rPr lang="en-US" sz="2000">
                <a:solidFill>
                  <a:srgbClr val="082C2D"/>
                </a:solidFill>
                <a:latin typeface="Arial" charset="0"/>
                <a:ea typeface="Arial" charset="0"/>
                <a:cs typeface="Arial" charset="0"/>
              </a:rPr>
              <a:t>A coordinated e-learning approach allows for reaching most students possible</a:t>
            </a:r>
          </a:p>
          <a:p>
            <a:pPr marL="285750" indent="-285750">
              <a:buFont typeface="Arial" charset="0"/>
              <a:buChar char="•"/>
            </a:pPr>
            <a:r>
              <a:rPr lang="en-US" sz="2000">
                <a:solidFill>
                  <a:srgbClr val="082C2D"/>
                </a:solidFill>
                <a:latin typeface="Arial" charset="0"/>
                <a:ea typeface="Arial" charset="0"/>
                <a:cs typeface="Arial" charset="0"/>
              </a:rPr>
              <a:t>Skills-building- 21</a:t>
            </a:r>
            <a:r>
              <a:rPr lang="en-US" sz="2000" baseline="30000">
                <a:solidFill>
                  <a:srgbClr val="082C2D"/>
                </a:solidFill>
                <a:latin typeface="Arial" charset="0"/>
                <a:ea typeface="Arial" charset="0"/>
                <a:cs typeface="Arial" charset="0"/>
              </a:rPr>
              <a:t>st</a:t>
            </a:r>
            <a:r>
              <a:rPr lang="en-US" sz="2000">
                <a:solidFill>
                  <a:srgbClr val="082C2D"/>
                </a:solidFill>
                <a:latin typeface="Arial" charset="0"/>
                <a:ea typeface="Arial" charset="0"/>
                <a:cs typeface="Arial" charset="0"/>
              </a:rPr>
              <a:t> Century Skills </a:t>
            </a:r>
          </a:p>
          <a:p>
            <a:pPr marL="742950" lvl="1" indent="-285750">
              <a:buFont typeface="Arial" charset="0"/>
              <a:buChar char="•"/>
            </a:pPr>
            <a:r>
              <a:rPr lang="en-US" sz="2000">
                <a:solidFill>
                  <a:srgbClr val="082C2D"/>
                </a:solidFill>
                <a:latin typeface="Arial" charset="0"/>
                <a:ea typeface="Arial" charset="0"/>
                <a:cs typeface="Arial" charset="0"/>
              </a:rPr>
              <a:t>Opportunities for faculty and students to learn both content and digital skills more and more necessary in both educational and workplace settings</a:t>
            </a:r>
          </a:p>
          <a:p>
            <a:pPr marL="285750" indent="-285750">
              <a:buFont typeface="Arial" charset="0"/>
              <a:buChar char="•"/>
            </a:pPr>
            <a:r>
              <a:rPr lang="en-US" sz="2000">
                <a:solidFill>
                  <a:srgbClr val="082C2D"/>
                </a:solidFill>
                <a:latin typeface="Arial" charset="0"/>
                <a:ea typeface="Arial" charset="0"/>
                <a:cs typeface="Arial" charset="0"/>
              </a:rPr>
              <a:t>Constructive Engagement</a:t>
            </a:r>
          </a:p>
          <a:p>
            <a:pPr marL="742950" lvl="1" indent="-285750">
              <a:buFont typeface="Arial" charset="0"/>
              <a:buChar char="•"/>
            </a:pPr>
            <a:r>
              <a:rPr lang="en-US" sz="2000">
                <a:solidFill>
                  <a:srgbClr val="082C2D"/>
                </a:solidFill>
                <a:latin typeface="Arial" charset="0"/>
                <a:ea typeface="Arial" charset="0"/>
                <a:cs typeface="Arial" charset="0"/>
              </a:rPr>
              <a:t>While students are home, allows them the opportunity to continue to learn and interact with one another and faculty </a:t>
            </a:r>
          </a:p>
        </p:txBody>
      </p:sp>
    </p:spTree>
    <p:extLst>
      <p:ext uri="{BB962C8B-B14F-4D97-AF65-F5344CB8AC3E}">
        <p14:creationId xmlns:p14="http://schemas.microsoft.com/office/powerpoint/2010/main" val="1836764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sz="2600" b="1">
                <a:solidFill>
                  <a:srgbClr val="009BA0"/>
                </a:solidFill>
                <a:latin typeface="Arial Regular" charset="0"/>
                <a:ea typeface="Arial" charset="0"/>
                <a:cs typeface="Arial Regular" charset="0"/>
              </a:rPr>
              <a:t>Basic Principles and Best Practices in E-learning</a:t>
            </a:r>
            <a:endParaRPr lang="en-US" sz="2600"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0717" y="1003468"/>
            <a:ext cx="8089883" cy="400110"/>
          </a:xfrm>
          <a:prstGeom prst="rect">
            <a:avLst/>
          </a:prstGeom>
          <a:noFill/>
        </p:spPr>
        <p:txBody>
          <a:bodyPr wrap="square" rtlCol="0">
            <a:spAutoFit/>
          </a:bodyPr>
          <a:lstStyle/>
          <a:p>
            <a:pPr marL="285750" indent="-285750">
              <a:buFont typeface="Arial" charset="0"/>
              <a:buChar char="•"/>
            </a:pPr>
            <a:endParaRPr lang="en-US" sz="2000">
              <a:solidFill>
                <a:srgbClr val="082C2D"/>
              </a:solidFill>
              <a:latin typeface="Arial" charset="0"/>
              <a:ea typeface="Arial" charset="0"/>
              <a:cs typeface="Arial" charset="0"/>
            </a:endParaRPr>
          </a:p>
        </p:txBody>
      </p:sp>
      <p:sp>
        <p:nvSpPr>
          <p:cNvPr id="4" name="TextBox 3">
            <a:extLst>
              <a:ext uri="{FF2B5EF4-FFF2-40B4-BE49-F238E27FC236}">
                <a16:creationId xmlns:a16="http://schemas.microsoft.com/office/drawing/2014/main" xmlns="" id="{03D51346-3B25-4E54-97E1-8797597038D1}"/>
              </a:ext>
            </a:extLst>
          </p:cNvPr>
          <p:cNvSpPr txBox="1"/>
          <p:nvPr/>
        </p:nvSpPr>
        <p:spPr>
          <a:xfrm>
            <a:off x="656972" y="908949"/>
            <a:ext cx="781737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a:t>Question: Which of the principles and practices below should be adapted for the e-learning environment? Enter your answer in the chat box! </a:t>
            </a:r>
          </a:p>
        </p:txBody>
      </p:sp>
      <p:sp>
        <p:nvSpPr>
          <p:cNvPr id="6" name="TextBox 5">
            <a:extLst>
              <a:ext uri="{FF2B5EF4-FFF2-40B4-BE49-F238E27FC236}">
                <a16:creationId xmlns:a16="http://schemas.microsoft.com/office/drawing/2014/main" xmlns="" id="{405C8739-36CC-4E85-895F-BFE1ADD521DA}"/>
              </a:ext>
            </a:extLst>
          </p:cNvPr>
          <p:cNvSpPr txBox="1"/>
          <p:nvPr/>
        </p:nvSpPr>
        <p:spPr>
          <a:xfrm>
            <a:off x="656972" y="1867437"/>
            <a:ext cx="3618814" cy="2308324"/>
          </a:xfrm>
          <a:prstGeom prst="rect">
            <a:avLst/>
          </a:prstGeom>
          <a:noFill/>
        </p:spPr>
        <p:txBody>
          <a:bodyPr wrap="square" rtlCol="0">
            <a:spAutoFit/>
          </a:bodyPr>
          <a:lstStyle/>
          <a:p>
            <a:pPr marL="342900" indent="-342900">
              <a:buAutoNum type="arabicPeriod"/>
            </a:pPr>
            <a:r>
              <a:rPr lang="en-US"/>
              <a:t>Course and Lesson Structure</a:t>
            </a:r>
          </a:p>
          <a:p>
            <a:pPr marL="342900" indent="-342900">
              <a:buAutoNum type="arabicPeriod"/>
            </a:pPr>
            <a:r>
              <a:rPr lang="en-US"/>
              <a:t>Methods of Instruction</a:t>
            </a:r>
          </a:p>
          <a:p>
            <a:pPr marL="342900" indent="-342900">
              <a:buAutoNum type="arabicPeriod"/>
            </a:pPr>
            <a:r>
              <a:rPr lang="en-US"/>
              <a:t>Instructional Materials</a:t>
            </a:r>
          </a:p>
          <a:p>
            <a:pPr marL="342900" indent="-342900">
              <a:buAutoNum type="arabicPeriod"/>
            </a:pPr>
            <a:r>
              <a:rPr lang="en-US"/>
              <a:t>Class Activities</a:t>
            </a:r>
          </a:p>
          <a:p>
            <a:pPr marL="342900" indent="-342900">
              <a:buAutoNum type="arabicPeriod"/>
            </a:pPr>
            <a:r>
              <a:rPr lang="en-US"/>
              <a:t>Student Engagement</a:t>
            </a:r>
          </a:p>
          <a:p>
            <a:pPr marL="342900" indent="-342900">
              <a:buAutoNum type="arabicPeriod"/>
            </a:pPr>
            <a:r>
              <a:rPr lang="en-US"/>
              <a:t>Assessment and Evaluation</a:t>
            </a:r>
          </a:p>
          <a:p>
            <a:pPr marL="342900" indent="-342900">
              <a:buAutoNum type="arabicPeriod"/>
            </a:pPr>
            <a:r>
              <a:rPr lang="en-US"/>
              <a:t>Accessibility of Materials</a:t>
            </a:r>
          </a:p>
          <a:p>
            <a:pPr marL="342900" indent="-342900">
              <a:buAutoNum type="arabicPeriod"/>
            </a:pPr>
            <a:endParaRPr lang="en-US"/>
          </a:p>
        </p:txBody>
      </p:sp>
      <p:pic>
        <p:nvPicPr>
          <p:cNvPr id="14" name="Графіка 14">
            <a:extLst>
              <a:ext uri="{FF2B5EF4-FFF2-40B4-BE49-F238E27FC236}">
                <a16:creationId xmlns:a16="http://schemas.microsoft.com/office/drawing/2014/main" xmlns="" id="{69FB08E2-0EE1-4627-B584-994C69F789D7}"/>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4868216" y="1957665"/>
            <a:ext cx="2954427" cy="2712013"/>
          </a:xfrm>
          <a:prstGeom prst="rect">
            <a:avLst/>
          </a:prstGeom>
        </p:spPr>
      </p:pic>
    </p:spTree>
    <p:extLst>
      <p:ext uri="{BB962C8B-B14F-4D97-AF65-F5344CB8AC3E}">
        <p14:creationId xmlns:p14="http://schemas.microsoft.com/office/powerpoint/2010/main" val="514370684"/>
      </p:ext>
    </p:extLst>
  </p:cSld>
  <p:clrMapOvr>
    <a:masterClrMapping/>
  </p:clrMapOvr>
</p:sld>
</file>

<file path=ppt/theme/theme1.xml><?xml version="1.0" encoding="utf-8"?>
<a:theme xmlns:a="http://schemas.openxmlformats.org/drawingml/2006/main" name="Office Theme">
  <a:themeElements>
    <a:clrScheme name="Custom 1">
      <a:dk1>
        <a:srgbClr val="376D7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F170753063374389A59228429CC102" ma:contentTypeVersion="17" ma:contentTypeDescription="Create a new document." ma:contentTypeScope="" ma:versionID="04a12b5f73d3f50957748918b3199591">
  <xsd:schema xmlns:xsd="http://www.w3.org/2001/XMLSchema" xmlns:xs="http://www.w3.org/2001/XMLSchema" xmlns:p="http://schemas.microsoft.com/office/2006/metadata/properties" xmlns:ns2="bd0c619f-6be1-405c-9b81-967050b6419b" xmlns:ns3="03998e33-bf9e-4dc3-96ba-2cbff5dd88e2" targetNamespace="http://schemas.microsoft.com/office/2006/metadata/properties" ma:root="true" ma:fieldsID="a2be92ddff27dfd0a6f14b7f7ec0a76f" ns2:_="" ns3:_="">
    <xsd:import namespace="bd0c619f-6be1-405c-9b81-967050b6419b"/>
    <xsd:import namespace="03998e33-bf9e-4dc3-96ba-2cbff5dd88e2"/>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3:m0749d9fd7964c3d86bb1c9586d8ef0c" minOccurs="0"/>
                <xsd:element ref="ns3:TaxCatchAll" minOccurs="0"/>
                <xsd:element ref="ns3:ed01322c547a4dd2908926ace3166475"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c619f-6be1-405c-9b81-967050b64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998e33-bf9e-4dc3-96ba-2cbff5dd88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m0749d9fd7964c3d86bb1c9586d8ef0c" ma:index="19" nillable="true" ma:taxonomy="true" ma:internalName="m0749d9fd7964c3d86bb1c9586d8ef0c" ma:taxonomyFieldName="Country" ma:displayName="Country" ma:default="1;#Iraq|ac59c231-9f26-4c18-8841-6bfb5271b5a0" ma:fieldId="{60749d9f-d796-4c3d-86bb-1c9586d8ef0c}" ma:sspId="fe952b0e-87b1-4651-bd97-4ae9bbb31ca5" ma:termSetId="1aae8845-0c15-4b09-8c7f-8bc1846b1d03"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7da6ccff-11f7-4843-9d2e-94b16dd372dc}" ma:internalName="TaxCatchAll" ma:showField="CatchAllData" ma:web="03998e33-bf9e-4dc3-96ba-2cbff5dd88e2">
      <xsd:complexType>
        <xsd:complexContent>
          <xsd:extension base="dms:MultiChoiceLookup">
            <xsd:sequence>
              <xsd:element name="Value" type="dms:Lookup" maxOccurs="unbounded" minOccurs="0" nillable="true"/>
            </xsd:sequence>
          </xsd:extension>
        </xsd:complexContent>
      </xsd:complexType>
    </xsd:element>
    <xsd:element name="ed01322c547a4dd2908926ace3166475" ma:index="22" nillable="true" ma:taxonomy="true" ma:internalName="ed01322c547a4dd2908926ace3166475" ma:taxonomyFieldName="Program" ma:displayName="Program" ma:default="" ma:fieldId="{ed01322c-547a-4dd2-9089-26ace3166475}" ma:sspId="fe952b0e-87b1-4651-bd97-4ae9bbb31ca5" ma:termSetId="77eb5a22-eacd-4a56-8e87-3b6b85d80ea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3998e33-bf9e-4dc3-96ba-2cbff5dd88e2">
      <UserInfo>
        <DisplayName>Ammar Waleed Alani</DisplayName>
        <AccountId>15</AccountId>
        <AccountType/>
      </UserInfo>
      <UserInfo>
        <DisplayName>Lori Mason</DisplayName>
        <AccountId>12</AccountId>
        <AccountType/>
      </UserInfo>
      <UserInfo>
        <DisplayName>Lindsey Powers</DisplayName>
        <AccountId>25</AccountId>
        <AccountType/>
      </UserInfo>
      <UserInfo>
        <DisplayName>Stanley Currier</DisplayName>
        <AccountId>24</AccountId>
        <AccountType/>
      </UserInfo>
      <UserInfo>
        <DisplayName>Rose Naseem</DisplayName>
        <AccountId>42</AccountId>
        <AccountType/>
      </UserInfo>
      <UserInfo>
        <DisplayName>Mary Larson</DisplayName>
        <AccountId>2845</AccountId>
        <AccountType/>
      </UserInfo>
    </SharedWithUsers>
    <m0749d9fd7964c3d86bb1c9586d8ef0c xmlns="03998e33-bf9e-4dc3-96ba-2cbff5dd88e2">
      <Terms xmlns="http://schemas.microsoft.com/office/infopath/2007/PartnerControls">
        <TermInfo xmlns="http://schemas.microsoft.com/office/infopath/2007/PartnerControls">
          <TermName xmlns="http://schemas.microsoft.com/office/infopath/2007/PartnerControls">Iraq</TermName>
          <TermId xmlns="http://schemas.microsoft.com/office/infopath/2007/PartnerControls">ac59c231-9f26-4c18-8841-6bfb5271b5a0</TermId>
        </TermInfo>
      </Terms>
    </m0749d9fd7964c3d86bb1c9586d8ef0c>
    <ed01322c547a4dd2908926ace3166475 xmlns="03998e33-bf9e-4dc3-96ba-2cbff5dd88e2">
      <Terms xmlns="http://schemas.microsoft.com/office/infopath/2007/PartnerControls">
        <TermInfo xmlns="http://schemas.microsoft.com/office/infopath/2007/PartnerControls">
          <TermName xmlns="http://schemas.microsoft.com/office/infopath/2007/PartnerControls">3049</TermName>
          <TermId xmlns="http://schemas.microsoft.com/office/infopath/2007/PartnerControls">867cb341-23ac-4caa-8291-3a5e9176f1dd</TermId>
        </TermInfo>
      </Terms>
    </ed01322c547a4dd2908926ace3166475>
    <TaxCatchAll xmlns="03998e33-bf9e-4dc3-96ba-2cbff5dd88e2">
      <Value>1</Value>
      <Value>6</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225504-F965-482C-AED5-E5DB1E2DA8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0c619f-6be1-405c-9b81-967050b6419b"/>
    <ds:schemaRef ds:uri="03998e33-bf9e-4dc3-96ba-2cbff5dd88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0D5C0-6E8D-4B35-8B52-284DEAD2DEA5}">
  <ds:schemaRefs>
    <ds:schemaRef ds:uri="http://purl.org/dc/elements/1.1/"/>
    <ds:schemaRef ds:uri="http://schemas.microsoft.com/office/2006/documentManagement/types"/>
    <ds:schemaRef ds:uri="03998e33-bf9e-4dc3-96ba-2cbff5dd88e2"/>
    <ds:schemaRef ds:uri="http://schemas.microsoft.com/office/2006/metadata/properties"/>
    <ds:schemaRef ds:uri="http://www.w3.org/XML/1998/namespace"/>
    <ds:schemaRef ds:uri="http://purl.org/dc/dcmitype/"/>
    <ds:schemaRef ds:uri="bd0c619f-6be1-405c-9b81-967050b6419b"/>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3CC77FB-1E1E-4A38-AB6C-D888B57639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1957</Words>
  <Application>Microsoft Office PowerPoint</Application>
  <PresentationFormat>On-screen Show (16:9)</PresentationFormat>
  <Paragraphs>217</Paragraphs>
  <Slides>22</Slides>
  <Notes>19</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22</vt:i4>
      </vt:variant>
    </vt:vector>
  </HeadingPairs>
  <TitlesOfParts>
    <vt:vector size="43" baseType="lpstr">
      <vt:lpstr>MS Gothic</vt:lpstr>
      <vt:lpstr>arial</vt:lpstr>
      <vt:lpstr>arial</vt:lpstr>
      <vt:lpstr>Arial Regular</vt:lpstr>
      <vt:lpstr>Calibri</vt:lpstr>
      <vt:lpstr>Courier New</vt:lpstr>
      <vt:lpstr>Franklin Gothic Medium</vt:lpstr>
      <vt:lpstr>Futura LT Book</vt:lpstr>
      <vt:lpstr>Lato Light</vt:lpstr>
      <vt:lpstr>Lato Regular</vt:lpstr>
      <vt:lpstr>Mission Gothic Regular</vt:lpstr>
      <vt:lpstr>Nexa Bold</vt:lpstr>
      <vt:lpstr>Open Sans</vt:lpstr>
      <vt:lpstr>Open Sans bold</vt:lpstr>
      <vt:lpstr>PT Sans</vt:lpstr>
      <vt:lpstr>Roboto Condensed Regular</vt:lpstr>
      <vt:lpstr>Roboto Light</vt:lpstr>
      <vt:lpstr>Sketch Rockwell</vt:lpstr>
      <vt:lpstr>Source Sans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adrienne.reynolds</dc:creator>
  <cp:lastModifiedBy>DR.Ahmed Saker 2o1O</cp:lastModifiedBy>
  <cp:revision>1</cp:revision>
  <cp:lastPrinted>2016-10-11T18:13:18Z</cp:lastPrinted>
  <dcterms:created xsi:type="dcterms:W3CDTF">2013-04-14T18:18:29Z</dcterms:created>
  <dcterms:modified xsi:type="dcterms:W3CDTF">2020-05-01T02:07:04Z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0x01010045F170753063374389A59228429CC102</vt:lpwstr>
  </property>
  <property fmtid="{D5CDD505-2E9C-101B-9397-08002B2CF9AE}" pid="3" name="Program">
    <vt:lpwstr>6;#3049|867cb341-23ac-4caa-8291-3a5e9176f1dd</vt:lpwstr>
  </property>
  <property fmtid="{D5CDD505-2E9C-101B-9397-08002B2CF9AE}" pid="4" name="Country">
    <vt:lpwstr>1;#Iraq|ac59c231-9f26-4c18-8841-6bfb5271b5a0</vt:lpwstr>
  </property>
</Properties>
</file>