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8DDF41-E84D-429D-9B5F-64C0476A308B}" type="datetimeFigureOut">
              <a:rPr lang="ar-IQ" smtClean="0"/>
              <a:pPr/>
              <a:t>12/01/1442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4DA784-8E80-4DD5-8543-233D36A3871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214282" y="2786058"/>
            <a:ext cx="8686800" cy="8412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Diseases of the Heart Valves</a:t>
            </a:r>
            <a:endParaRPr lang="ar-IQ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A diseased valve may be narrowed (</a:t>
            </a:r>
            <a:r>
              <a:rPr lang="en-US" dirty="0" err="1" smtClean="0"/>
              <a:t>stenosed</a:t>
            </a:r>
            <a:r>
              <a:rPr lang="en-US" dirty="0" smtClean="0"/>
              <a:t>) or may fail to close adequately, and thus permit regurgitation of blood. </a:t>
            </a:r>
          </a:p>
          <a:p>
            <a:pPr algn="just" rtl="0"/>
            <a:r>
              <a:rPr lang="en-US" dirty="0" smtClean="0"/>
              <a:t>‘Incompetence’ is a less precise term for regurgitation or reflux, and should be avoided.</a:t>
            </a:r>
          </a:p>
          <a:p>
            <a:pPr algn="just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مخصص 1">
      <a:majorFont>
        <a:latin typeface="Times New Roman"/>
        <a:ea typeface=""/>
        <a:cs typeface="Tahoma"/>
      </a:majorFont>
      <a:minorFont>
        <a:latin typeface="Times New Roman"/>
        <a:ea typeface=""/>
        <a:cs typeface="Tahoma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379</TotalTime>
  <Words>46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 2</vt:lpstr>
      <vt:lpstr>رحلة</vt:lpstr>
      <vt:lpstr>Diseases of the Heart Valves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of the Heart Valves</dc:title>
  <dc:creator>hasna</dc:creator>
  <cp:lastModifiedBy>DR.Ahmed Saker 2o1O</cp:lastModifiedBy>
  <cp:revision>67</cp:revision>
  <dcterms:created xsi:type="dcterms:W3CDTF">2015-08-31T10:33:21Z</dcterms:created>
  <dcterms:modified xsi:type="dcterms:W3CDTF">2020-08-30T14:21:20Z</dcterms:modified>
</cp:coreProperties>
</file>