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79" autoAdjust="0"/>
    <p:restoredTop sz="94669" autoAdjust="0"/>
  </p:normalViewPr>
  <p:slideViewPr>
    <p:cSldViewPr>
      <p:cViewPr varScale="1">
        <p:scale>
          <a:sx n="74" d="100"/>
          <a:sy n="74" d="100"/>
        </p:scale>
        <p:origin x="16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665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047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55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140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967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661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336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043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73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932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397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E05D-01A3-4BF8-B67C-7BAEF9673DCF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87009-E365-42BF-B295-846E50A3C9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931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Chromosomes and genes</a:t>
            </a:r>
            <a:br>
              <a:rPr lang="en-US" sz="2400" dirty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/>
                <a:latin typeface="Times New Roman"/>
                <a:ea typeface="Times New Roman"/>
              </a:rPr>
              <a:t>12.1. Going Beyond Mendel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996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03626"/>
            <a:ext cx="8136904" cy="821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22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60325"/>
            <a:ext cx="7200800" cy="677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172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8911"/>
            <a:ext cx="527367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2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594920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52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61257"/>
            <a:ext cx="6641827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64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705174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128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624736" cy="721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950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65187"/>
            <a:ext cx="6281787" cy="513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172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7201"/>
            <a:ext cx="7128793" cy="636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091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437"/>
            <a:ext cx="5273675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29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81" y="-110417"/>
            <a:ext cx="8448443" cy="714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733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3033806"/>
            <a:ext cx="52736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57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761" y="1489519"/>
            <a:ext cx="1058184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84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7920880" cy="512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73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5396"/>
            <a:ext cx="6912768" cy="827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16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235200"/>
            <a:ext cx="527367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76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6" y="908720"/>
            <a:ext cx="7869703" cy="499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53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2930"/>
            <a:ext cx="7056784" cy="459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38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984776" cy="798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815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9</Words>
  <Application>Microsoft Office PowerPoint</Application>
  <PresentationFormat>On-screen Show (4:3)</PresentationFormat>
  <Paragraphs>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نسق Office</vt:lpstr>
      <vt:lpstr>Chromosomes and genes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Chromosomes and genes</dc:title>
  <dc:creator>DR.Ahmed Saker 2o1O</dc:creator>
  <cp:lastModifiedBy>Taqwa</cp:lastModifiedBy>
  <cp:revision>33</cp:revision>
  <dcterms:created xsi:type="dcterms:W3CDTF">2017-02-26T13:34:47Z</dcterms:created>
  <dcterms:modified xsi:type="dcterms:W3CDTF">2022-10-27T08:54:30Z</dcterms:modified>
</cp:coreProperties>
</file>