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وايا قطرية مستديرة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6EE5600-C2DD-499E-882C-97C5A87FCFD8}" type="datetimeFigureOut">
              <a:rPr lang="ar-IQ" smtClean="0"/>
              <a:pPr/>
              <a:t>12/01/1442</a:t>
            </a:fld>
            <a:endParaRPr lang="ar-IQ"/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1E84FBC-6B3C-4C91-938F-B9D3EAE15DF2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E5600-C2DD-499E-882C-97C5A87FCFD8}" type="datetimeFigureOut">
              <a:rPr lang="ar-IQ" smtClean="0"/>
              <a:pPr/>
              <a:t>12/01/1442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84FBC-6B3C-4C91-938F-B9D3EAE15DF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E5600-C2DD-499E-882C-97C5A87FCFD8}" type="datetimeFigureOut">
              <a:rPr lang="ar-IQ" smtClean="0"/>
              <a:pPr/>
              <a:t>12/01/1442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84FBC-6B3C-4C91-938F-B9D3EAE15DF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E5600-C2DD-499E-882C-97C5A87FCFD8}" type="datetimeFigureOut">
              <a:rPr lang="ar-IQ" smtClean="0"/>
              <a:pPr/>
              <a:t>12/01/1442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84FBC-6B3C-4C91-938F-B9D3EAE15DF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6EE5600-C2DD-499E-882C-97C5A87FCFD8}" type="datetimeFigureOut">
              <a:rPr lang="ar-IQ" smtClean="0"/>
              <a:pPr/>
              <a:t>12/01/1442</a:t>
            </a:fld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1E84FBC-6B3C-4C91-938F-B9D3EAE15DF2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E5600-C2DD-499E-882C-97C5A87FCFD8}" type="datetimeFigureOut">
              <a:rPr lang="ar-IQ" smtClean="0"/>
              <a:pPr/>
              <a:t>12/01/1442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1E84FBC-6B3C-4C91-938F-B9D3EAE15DF2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E5600-C2DD-499E-882C-97C5A87FCFD8}" type="datetimeFigureOut">
              <a:rPr lang="ar-IQ" smtClean="0"/>
              <a:pPr/>
              <a:t>12/01/1442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1E84FBC-6B3C-4C91-938F-B9D3EAE15DF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E5600-C2DD-499E-882C-97C5A87FCFD8}" type="datetimeFigureOut">
              <a:rPr lang="ar-IQ" smtClean="0"/>
              <a:pPr/>
              <a:t>12/01/1442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84FBC-6B3C-4C91-938F-B9D3EAE15DF2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مستطيل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E5600-C2DD-499E-882C-97C5A87FCFD8}" type="datetimeFigureOut">
              <a:rPr lang="ar-IQ" smtClean="0"/>
              <a:pPr/>
              <a:t>12/01/1442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84FBC-6B3C-4C91-938F-B9D3EAE15DF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9" name="عنصر نائب للتاريخ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6EE5600-C2DD-499E-882C-97C5A87FCFD8}" type="datetimeFigureOut">
              <a:rPr lang="ar-IQ" smtClean="0"/>
              <a:pPr/>
              <a:t>12/01/1442</a:t>
            </a:fld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1E84FBC-6B3C-4C91-938F-B9D3EAE15DF2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ar-S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انقر فوق الرمز لإضافة صورة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6EE5600-C2DD-499E-882C-97C5A87FCFD8}" type="datetimeFigureOut">
              <a:rPr lang="ar-IQ" smtClean="0"/>
              <a:pPr/>
              <a:t>12/01/1442</a:t>
            </a:fld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1E84FBC-6B3C-4C91-938F-B9D3EAE15DF2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وايا قطرية مستديرة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6EE5600-C2DD-499E-882C-97C5A87FCFD8}" type="datetimeFigureOut">
              <a:rPr lang="ar-IQ" smtClean="0"/>
              <a:pPr/>
              <a:t>12/01/1442</a:t>
            </a:fld>
            <a:endParaRPr lang="ar-IQ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1E84FBC-6B3C-4C91-938F-B9D3EAE15DF2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54864" algn="r" rtl="1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r" rtl="1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rtl="1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1428728" y="2786058"/>
            <a:ext cx="7498080" cy="1143000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b="1" dirty="0" smtClean="0">
                <a:ln/>
                <a:solidFill>
                  <a:schemeClr val="accent3"/>
                </a:solidFill>
                <a:effectLst>
                  <a:reflection blurRad="6350" stA="60000" endA="900" endPos="58000" dir="5400000" sy="-100000" algn="bl" rotWithShape="0"/>
                </a:effectLst>
              </a:rPr>
              <a:t>Disorders of Heart Rate, Rhythm </a:t>
            </a:r>
            <a:br>
              <a:rPr lang="en-US" b="1" dirty="0" smtClean="0">
                <a:ln/>
                <a:solidFill>
                  <a:schemeClr val="accent3"/>
                </a:solidFill>
                <a:effectLst>
                  <a:reflection blurRad="6350" stA="60000" endA="900" endPos="58000" dir="5400000" sy="-100000" algn="bl" rotWithShape="0"/>
                </a:effectLst>
              </a:rPr>
            </a:br>
            <a:r>
              <a:rPr lang="en-US" b="1" dirty="0" smtClean="0">
                <a:ln/>
                <a:solidFill>
                  <a:schemeClr val="accent3"/>
                </a:solidFill>
                <a:effectLst>
                  <a:reflection blurRad="6350" stA="60000" endA="900" endPos="58000" dir="5400000" sy="-100000" algn="bl" rotWithShape="0"/>
                </a:effectLst>
              </a:rPr>
              <a:t>and Conduction</a:t>
            </a:r>
            <a:endParaRPr lang="ar-IQ" b="1" dirty="0">
              <a:ln/>
              <a:solidFill>
                <a:schemeClr val="accent3"/>
              </a:solidFill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dirty="0" smtClean="0"/>
              <a:t>The heart beat is normally initiated by an electrical discharge from the </a:t>
            </a:r>
            <a:r>
              <a:rPr lang="en-US" dirty="0" err="1" smtClean="0"/>
              <a:t>sinoatrial</a:t>
            </a:r>
            <a:r>
              <a:rPr lang="en-US" dirty="0" smtClean="0"/>
              <a:t> (sinus) node.</a:t>
            </a:r>
          </a:p>
          <a:p>
            <a:pPr algn="just" rtl="0"/>
            <a:r>
              <a:rPr lang="en-US" dirty="0" smtClean="0"/>
              <a:t> The atria and ventricles then </a:t>
            </a:r>
            <a:r>
              <a:rPr lang="en-US" dirty="0" err="1" smtClean="0"/>
              <a:t>depolarise</a:t>
            </a:r>
            <a:r>
              <a:rPr lang="en-US" dirty="0" smtClean="0"/>
              <a:t> sequentially as electrical </a:t>
            </a:r>
            <a:r>
              <a:rPr lang="en-US" dirty="0" err="1" smtClean="0"/>
              <a:t>depolarisation</a:t>
            </a:r>
            <a:r>
              <a:rPr lang="en-US" dirty="0" smtClean="0"/>
              <a:t> passes through </a:t>
            </a:r>
            <a:r>
              <a:rPr lang="en-US" dirty="0" err="1" smtClean="0"/>
              <a:t>specialised</a:t>
            </a:r>
            <a:r>
              <a:rPr lang="en-US" dirty="0" smtClean="0"/>
              <a:t> conducting tissues. </a:t>
            </a:r>
            <a:endParaRPr lang="ar-IQ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سبوك">
  <a:themeElements>
    <a:clrScheme name="ملتقى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مسبوك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سبوك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490</TotalTime>
  <Words>41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Rockwell</vt:lpstr>
      <vt:lpstr>Times New Roman</vt:lpstr>
      <vt:lpstr>Wingdings 2</vt:lpstr>
      <vt:lpstr>مسبوك</vt:lpstr>
      <vt:lpstr>Disorders of Heart Rate, Rhythm  and Conduction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Disorders of Heart Rate, Rhythm  and Conduction</dc:title>
  <dc:creator>hasna</dc:creator>
  <cp:lastModifiedBy>DR.Ahmed Saker 2o1O</cp:lastModifiedBy>
  <cp:revision>86</cp:revision>
  <dcterms:created xsi:type="dcterms:W3CDTF">2015-08-23T09:48:37Z</dcterms:created>
  <dcterms:modified xsi:type="dcterms:W3CDTF">2020-08-30T14:18:58Z</dcterms:modified>
</cp:coreProperties>
</file>