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6EE5600-C2DD-499E-882C-97C5A87FCFD8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1E84FBC-6B3C-4C91-938F-B9D3EAE15D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428728" y="2786058"/>
            <a:ext cx="749808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Disorders of Heart Rate, Rhythm </a:t>
            </a:r>
            <a:b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and Conduction</a:t>
            </a:r>
            <a:endParaRPr lang="ar-IQ" b="1" dirty="0">
              <a:ln/>
              <a:solidFill>
                <a:schemeClr val="accent3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The heart beat is normally initiated by an electrical discharge from the </a:t>
            </a:r>
            <a:r>
              <a:rPr lang="en-US" dirty="0" err="1" smtClean="0"/>
              <a:t>sinoatrial</a:t>
            </a:r>
            <a:r>
              <a:rPr lang="en-US" dirty="0" smtClean="0"/>
              <a:t> (sinus) node.</a:t>
            </a:r>
          </a:p>
          <a:p>
            <a:pPr algn="just" rtl="0"/>
            <a:r>
              <a:rPr lang="en-US" dirty="0" smtClean="0"/>
              <a:t> The atria and ventricles then </a:t>
            </a:r>
            <a:r>
              <a:rPr lang="en-US" dirty="0" err="1" smtClean="0"/>
              <a:t>depolarise</a:t>
            </a:r>
            <a:r>
              <a:rPr lang="en-US" dirty="0" smtClean="0"/>
              <a:t> sequentially as electrical </a:t>
            </a:r>
            <a:r>
              <a:rPr lang="en-US" dirty="0" err="1" smtClean="0"/>
              <a:t>depolarisation</a:t>
            </a:r>
            <a:r>
              <a:rPr lang="en-US" dirty="0" smtClean="0"/>
              <a:t> passes through </a:t>
            </a:r>
            <a:r>
              <a:rPr lang="en-US" dirty="0" err="1" smtClean="0"/>
              <a:t>specialised</a:t>
            </a:r>
            <a:r>
              <a:rPr lang="en-US" dirty="0" smtClean="0"/>
              <a:t> conducting tissues.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490</TotalTime>
  <Words>41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Times New Roman</vt:lpstr>
      <vt:lpstr>Wingdings 2</vt:lpstr>
      <vt:lpstr>مسبوك</vt:lpstr>
      <vt:lpstr>Disorders of Heart Rate, Rhythm  and Conduction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Heart Rate, Rhythm  and Conduction</dc:title>
  <dc:creator>hasna</dc:creator>
  <cp:lastModifiedBy>DR.Ahmed Saker 2o1O</cp:lastModifiedBy>
  <cp:revision>86</cp:revision>
  <dcterms:created xsi:type="dcterms:W3CDTF">2015-08-23T09:48:37Z</dcterms:created>
  <dcterms:modified xsi:type="dcterms:W3CDTF">2020-08-30T14:18:58Z</dcterms:modified>
</cp:coreProperties>
</file>