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 id="2147483660" r:id="rId2"/>
    <p:sldMasterId id="2147483672" r:id="rId3"/>
    <p:sldMasterId id="2147483684" r:id="rId4"/>
    <p:sldMasterId id="2147483696" r:id="rId5"/>
    <p:sldMasterId id="2147483708" r:id="rId6"/>
    <p:sldMasterId id="2147483720" r:id="rId7"/>
    <p:sldMasterId id="2147483732" r:id="rId8"/>
    <p:sldMasterId id="2147483744" r:id="rId9"/>
    <p:sldMasterId id="2147483756" r:id="rId10"/>
    <p:sldMasterId id="2147483768" r:id="rId11"/>
  </p:sldMasterIdLst>
  <p:notesMasterIdLst>
    <p:notesMasterId r:id="rId43"/>
  </p:notesMasterIdLst>
  <p:sldIdLst>
    <p:sldId id="256" r:id="rId12"/>
    <p:sldId id="299" r:id="rId13"/>
    <p:sldId id="257" r:id="rId14"/>
    <p:sldId id="258" r:id="rId15"/>
    <p:sldId id="259" r:id="rId16"/>
    <p:sldId id="291" r:id="rId17"/>
    <p:sldId id="260" r:id="rId18"/>
    <p:sldId id="261" r:id="rId19"/>
    <p:sldId id="262" r:id="rId20"/>
    <p:sldId id="263" r:id="rId21"/>
    <p:sldId id="292" r:id="rId22"/>
    <p:sldId id="264" r:id="rId23"/>
    <p:sldId id="266" r:id="rId24"/>
    <p:sldId id="268" r:id="rId25"/>
    <p:sldId id="270" r:id="rId26"/>
    <p:sldId id="293" r:id="rId27"/>
    <p:sldId id="272" r:id="rId28"/>
    <p:sldId id="274" r:id="rId29"/>
    <p:sldId id="294" r:id="rId30"/>
    <p:sldId id="276" r:id="rId31"/>
    <p:sldId id="278" r:id="rId32"/>
    <p:sldId id="295" r:id="rId33"/>
    <p:sldId id="280" r:id="rId34"/>
    <p:sldId id="296" r:id="rId35"/>
    <p:sldId id="282" r:id="rId36"/>
    <p:sldId id="297" r:id="rId37"/>
    <p:sldId id="284" r:id="rId38"/>
    <p:sldId id="286" r:id="rId39"/>
    <p:sldId id="288" r:id="rId40"/>
    <p:sldId id="298" r:id="rId41"/>
    <p:sldId id="290" r:id="rId42"/>
  </p:sldIdLst>
  <p:sldSz cx="9144000" cy="6858000" type="screen4x3"/>
  <p:notesSz cx="6858000" cy="9144000"/>
  <p:defaultText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70" d="100"/>
          <a:sy n="70" d="100"/>
        </p:scale>
        <p:origin x="1416"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3" Type="http://schemas.openxmlformats.org/officeDocument/2006/relationships/slideMaster" Target="slideMasters/slideMaster3.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41" Type="http://schemas.openxmlformats.org/officeDocument/2006/relationships/slide" Target="slides/slide30.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IQ"/>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A3827F6F-CD54-4AA1-A1BE-E7667FD7B153}" type="datetimeFigureOut">
              <a:rPr lang="ar-IQ" smtClean="0"/>
              <a:t>29/03/1444</a:t>
            </a:fld>
            <a:endParaRPr lang="ar-IQ"/>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IQ"/>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IQ"/>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4CBD635E-026C-428A-8B2E-EA200AFD9856}" type="slidenum">
              <a:rPr lang="ar-IQ" smtClean="0"/>
              <a:t>‹#›</a:t>
            </a:fld>
            <a:endParaRPr lang="ar-IQ"/>
          </a:p>
        </p:txBody>
      </p:sp>
    </p:spTree>
    <p:extLst>
      <p:ext uri="{BB962C8B-B14F-4D97-AF65-F5344CB8AC3E}">
        <p14:creationId xmlns:p14="http://schemas.microsoft.com/office/powerpoint/2010/main" val="1664022532"/>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IQ" dirty="0"/>
          </a:p>
        </p:txBody>
      </p:sp>
      <p:sp>
        <p:nvSpPr>
          <p:cNvPr id="4" name="Slide Number Placeholder 3"/>
          <p:cNvSpPr>
            <a:spLocks noGrp="1"/>
          </p:cNvSpPr>
          <p:nvPr>
            <p:ph type="sldNum" sz="quarter" idx="10"/>
          </p:nvPr>
        </p:nvSpPr>
        <p:spPr/>
        <p:txBody>
          <a:bodyPr/>
          <a:lstStyle/>
          <a:p>
            <a:fld id="{4CBD635E-026C-428A-8B2E-EA200AFD9856}" type="slidenum">
              <a:rPr lang="ar-IQ" smtClean="0"/>
              <a:t>1</a:t>
            </a:fld>
            <a:endParaRPr lang="ar-IQ"/>
          </a:p>
        </p:txBody>
      </p:sp>
    </p:spTree>
    <p:extLst>
      <p:ext uri="{BB962C8B-B14F-4D97-AF65-F5344CB8AC3E}">
        <p14:creationId xmlns:p14="http://schemas.microsoft.com/office/powerpoint/2010/main" val="17503384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IQ" dirty="0"/>
          </a:p>
        </p:txBody>
      </p:sp>
      <p:sp>
        <p:nvSpPr>
          <p:cNvPr id="4" name="Slide Number Placeholder 3"/>
          <p:cNvSpPr>
            <a:spLocks noGrp="1"/>
          </p:cNvSpPr>
          <p:nvPr>
            <p:ph type="sldNum" sz="quarter" idx="10"/>
          </p:nvPr>
        </p:nvSpPr>
        <p:spPr/>
        <p:txBody>
          <a:bodyPr/>
          <a:lstStyle/>
          <a:p>
            <a:fld id="{DBB4452D-998F-4539-8D3E-D5753A895E03}" type="slidenum">
              <a:rPr lang="ar-IQ" smtClean="0">
                <a:solidFill>
                  <a:prstClr val="black"/>
                </a:solidFill>
              </a:rPr>
              <a:pPr/>
              <a:t>20</a:t>
            </a:fld>
            <a:endParaRPr lang="ar-IQ">
              <a:solidFill>
                <a:prstClr val="black"/>
              </a:solidFill>
            </a:endParaRPr>
          </a:p>
        </p:txBody>
      </p:sp>
    </p:spTree>
    <p:extLst>
      <p:ext uri="{BB962C8B-B14F-4D97-AF65-F5344CB8AC3E}">
        <p14:creationId xmlns:p14="http://schemas.microsoft.com/office/powerpoint/2010/main" val="17645733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ar-EG"/>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ar-EG"/>
          </a:p>
        </p:txBody>
      </p:sp>
      <p:sp>
        <p:nvSpPr>
          <p:cNvPr id="4" name="Date Placeholder 3"/>
          <p:cNvSpPr>
            <a:spLocks noGrp="1"/>
          </p:cNvSpPr>
          <p:nvPr>
            <p:ph type="dt" sz="half" idx="10"/>
          </p:nvPr>
        </p:nvSpPr>
        <p:spPr/>
        <p:txBody>
          <a:bodyPr/>
          <a:lstStyle/>
          <a:p>
            <a:fld id="{7B33EE7E-1F3B-4C14-B1A1-EA77BAE18E76}" type="datetimeFigureOut">
              <a:rPr lang="ar-EG" smtClean="0"/>
              <a:pPr/>
              <a:t>29/03/1444</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D98BF645-7011-4009-A13B-FF0A2029A56D}" type="slidenum">
              <a:rPr lang="ar-EG" smtClean="0"/>
              <a:pPr/>
              <a:t>‹#›</a:t>
            </a:fld>
            <a:endParaRPr lang="ar-EG"/>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EG"/>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Date Placeholder 3"/>
          <p:cNvSpPr>
            <a:spLocks noGrp="1"/>
          </p:cNvSpPr>
          <p:nvPr>
            <p:ph type="dt" sz="half" idx="10"/>
          </p:nvPr>
        </p:nvSpPr>
        <p:spPr/>
        <p:txBody>
          <a:bodyPr/>
          <a:lstStyle/>
          <a:p>
            <a:fld id="{7B33EE7E-1F3B-4C14-B1A1-EA77BAE18E76}" type="datetimeFigureOut">
              <a:rPr lang="ar-EG" smtClean="0"/>
              <a:pPr/>
              <a:t>29/03/1444</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D98BF645-7011-4009-A13B-FF0A2029A56D}" type="slidenum">
              <a:rPr lang="ar-EG" smtClean="0"/>
              <a:pPr/>
              <a:t>‹#›</a:t>
            </a:fld>
            <a:endParaRPr lang="ar-EG"/>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ar-EG"/>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ar-EG"/>
          </a:p>
        </p:txBody>
      </p:sp>
      <p:sp>
        <p:nvSpPr>
          <p:cNvPr id="4" name="Date Placeholder 3"/>
          <p:cNvSpPr>
            <a:spLocks noGrp="1"/>
          </p:cNvSpPr>
          <p:nvPr>
            <p:ph type="dt" sz="half" idx="10"/>
          </p:nvPr>
        </p:nvSpPr>
        <p:spPr/>
        <p:txBody>
          <a:bodyPr/>
          <a:lstStyle/>
          <a:p>
            <a:fld id="{18C0DB6F-0908-4904-B075-AAC65C149506}" type="datetimeFigureOut">
              <a:rPr lang="ar-EG" smtClean="0">
                <a:solidFill>
                  <a:prstClr val="black">
                    <a:tint val="75000"/>
                  </a:prstClr>
                </a:solidFill>
              </a:rPr>
              <a:pPr/>
              <a:t>29/03/1444</a:t>
            </a:fld>
            <a:endParaRPr lang="ar-EG">
              <a:solidFill>
                <a:prstClr val="black">
                  <a:tint val="75000"/>
                </a:prstClr>
              </a:solidFill>
            </a:endParaRPr>
          </a:p>
        </p:txBody>
      </p:sp>
      <p:sp>
        <p:nvSpPr>
          <p:cNvPr id="5" name="Footer Placeholder 4"/>
          <p:cNvSpPr>
            <a:spLocks noGrp="1"/>
          </p:cNvSpPr>
          <p:nvPr>
            <p:ph type="ftr" sz="quarter" idx="11"/>
          </p:nvPr>
        </p:nvSpPr>
        <p:spPr/>
        <p:txBody>
          <a:bodyPr/>
          <a:lstStyle/>
          <a:p>
            <a:endParaRPr lang="ar-EG">
              <a:solidFill>
                <a:prstClr val="black">
                  <a:tint val="75000"/>
                </a:prstClr>
              </a:solidFill>
            </a:endParaRPr>
          </a:p>
        </p:txBody>
      </p:sp>
      <p:sp>
        <p:nvSpPr>
          <p:cNvPr id="6" name="Slide Number Placeholder 5"/>
          <p:cNvSpPr>
            <a:spLocks noGrp="1"/>
          </p:cNvSpPr>
          <p:nvPr>
            <p:ph type="sldNum" sz="quarter" idx="12"/>
          </p:nvPr>
        </p:nvSpPr>
        <p:spPr/>
        <p:txBody>
          <a:bodyPr/>
          <a:lstStyle/>
          <a:p>
            <a:fld id="{C3C5D43E-B3A4-4AF0-A26D-C9B963B8A0DE}"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45538638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EG"/>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Date Placeholder 3"/>
          <p:cNvSpPr>
            <a:spLocks noGrp="1"/>
          </p:cNvSpPr>
          <p:nvPr>
            <p:ph type="dt" sz="half" idx="10"/>
          </p:nvPr>
        </p:nvSpPr>
        <p:spPr/>
        <p:txBody>
          <a:bodyPr/>
          <a:lstStyle/>
          <a:p>
            <a:fld id="{18C0DB6F-0908-4904-B075-AAC65C149506}" type="datetimeFigureOut">
              <a:rPr lang="ar-EG" smtClean="0">
                <a:solidFill>
                  <a:prstClr val="black">
                    <a:tint val="75000"/>
                  </a:prstClr>
                </a:solidFill>
              </a:rPr>
              <a:pPr/>
              <a:t>29/03/1444</a:t>
            </a:fld>
            <a:endParaRPr lang="ar-EG">
              <a:solidFill>
                <a:prstClr val="black">
                  <a:tint val="75000"/>
                </a:prstClr>
              </a:solidFill>
            </a:endParaRPr>
          </a:p>
        </p:txBody>
      </p:sp>
      <p:sp>
        <p:nvSpPr>
          <p:cNvPr id="5" name="Footer Placeholder 4"/>
          <p:cNvSpPr>
            <a:spLocks noGrp="1"/>
          </p:cNvSpPr>
          <p:nvPr>
            <p:ph type="ftr" sz="quarter" idx="11"/>
          </p:nvPr>
        </p:nvSpPr>
        <p:spPr/>
        <p:txBody>
          <a:bodyPr/>
          <a:lstStyle/>
          <a:p>
            <a:endParaRPr lang="ar-EG">
              <a:solidFill>
                <a:prstClr val="black">
                  <a:tint val="75000"/>
                </a:prstClr>
              </a:solidFill>
            </a:endParaRPr>
          </a:p>
        </p:txBody>
      </p:sp>
      <p:sp>
        <p:nvSpPr>
          <p:cNvPr id="6" name="Slide Number Placeholder 5"/>
          <p:cNvSpPr>
            <a:spLocks noGrp="1"/>
          </p:cNvSpPr>
          <p:nvPr>
            <p:ph type="sldNum" sz="quarter" idx="12"/>
          </p:nvPr>
        </p:nvSpPr>
        <p:spPr/>
        <p:txBody>
          <a:bodyPr/>
          <a:lstStyle/>
          <a:p>
            <a:fld id="{C3C5D43E-B3A4-4AF0-A26D-C9B963B8A0DE}"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63816493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a:t>Click to edit Master title style</a:t>
            </a:r>
            <a:endParaRPr lang="ar-E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8C0DB6F-0908-4904-B075-AAC65C149506}" type="datetimeFigureOut">
              <a:rPr lang="ar-EG" smtClean="0">
                <a:solidFill>
                  <a:prstClr val="black">
                    <a:tint val="75000"/>
                  </a:prstClr>
                </a:solidFill>
              </a:rPr>
              <a:pPr/>
              <a:t>29/03/1444</a:t>
            </a:fld>
            <a:endParaRPr lang="ar-EG">
              <a:solidFill>
                <a:prstClr val="black">
                  <a:tint val="75000"/>
                </a:prstClr>
              </a:solidFill>
            </a:endParaRPr>
          </a:p>
        </p:txBody>
      </p:sp>
      <p:sp>
        <p:nvSpPr>
          <p:cNvPr id="5" name="Footer Placeholder 4"/>
          <p:cNvSpPr>
            <a:spLocks noGrp="1"/>
          </p:cNvSpPr>
          <p:nvPr>
            <p:ph type="ftr" sz="quarter" idx="11"/>
          </p:nvPr>
        </p:nvSpPr>
        <p:spPr/>
        <p:txBody>
          <a:bodyPr/>
          <a:lstStyle/>
          <a:p>
            <a:endParaRPr lang="ar-EG">
              <a:solidFill>
                <a:prstClr val="black">
                  <a:tint val="75000"/>
                </a:prstClr>
              </a:solidFill>
            </a:endParaRPr>
          </a:p>
        </p:txBody>
      </p:sp>
      <p:sp>
        <p:nvSpPr>
          <p:cNvPr id="6" name="Slide Number Placeholder 5"/>
          <p:cNvSpPr>
            <a:spLocks noGrp="1"/>
          </p:cNvSpPr>
          <p:nvPr>
            <p:ph type="sldNum" sz="quarter" idx="12"/>
          </p:nvPr>
        </p:nvSpPr>
        <p:spPr/>
        <p:txBody>
          <a:bodyPr/>
          <a:lstStyle/>
          <a:p>
            <a:fld id="{C3C5D43E-B3A4-4AF0-A26D-C9B963B8A0DE}"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177298341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EG"/>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5" name="Date Placeholder 4"/>
          <p:cNvSpPr>
            <a:spLocks noGrp="1"/>
          </p:cNvSpPr>
          <p:nvPr>
            <p:ph type="dt" sz="half" idx="10"/>
          </p:nvPr>
        </p:nvSpPr>
        <p:spPr/>
        <p:txBody>
          <a:bodyPr/>
          <a:lstStyle/>
          <a:p>
            <a:fld id="{18C0DB6F-0908-4904-B075-AAC65C149506}" type="datetimeFigureOut">
              <a:rPr lang="ar-EG" smtClean="0">
                <a:solidFill>
                  <a:prstClr val="black">
                    <a:tint val="75000"/>
                  </a:prstClr>
                </a:solidFill>
              </a:rPr>
              <a:pPr/>
              <a:t>29/03/1444</a:t>
            </a:fld>
            <a:endParaRPr lang="ar-EG">
              <a:solidFill>
                <a:prstClr val="black">
                  <a:tint val="75000"/>
                </a:prstClr>
              </a:solidFill>
            </a:endParaRPr>
          </a:p>
        </p:txBody>
      </p:sp>
      <p:sp>
        <p:nvSpPr>
          <p:cNvPr id="6" name="Footer Placeholder 5"/>
          <p:cNvSpPr>
            <a:spLocks noGrp="1"/>
          </p:cNvSpPr>
          <p:nvPr>
            <p:ph type="ftr" sz="quarter" idx="11"/>
          </p:nvPr>
        </p:nvSpPr>
        <p:spPr/>
        <p:txBody>
          <a:bodyPr/>
          <a:lstStyle/>
          <a:p>
            <a:endParaRPr lang="ar-EG">
              <a:solidFill>
                <a:prstClr val="black">
                  <a:tint val="75000"/>
                </a:prstClr>
              </a:solidFill>
            </a:endParaRPr>
          </a:p>
        </p:txBody>
      </p:sp>
      <p:sp>
        <p:nvSpPr>
          <p:cNvPr id="7" name="Slide Number Placeholder 6"/>
          <p:cNvSpPr>
            <a:spLocks noGrp="1"/>
          </p:cNvSpPr>
          <p:nvPr>
            <p:ph type="sldNum" sz="quarter" idx="12"/>
          </p:nvPr>
        </p:nvSpPr>
        <p:spPr/>
        <p:txBody>
          <a:bodyPr/>
          <a:lstStyle/>
          <a:p>
            <a:fld id="{C3C5D43E-B3A4-4AF0-A26D-C9B963B8A0DE}"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38446509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ar-E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7" name="Date Placeholder 6"/>
          <p:cNvSpPr>
            <a:spLocks noGrp="1"/>
          </p:cNvSpPr>
          <p:nvPr>
            <p:ph type="dt" sz="half" idx="10"/>
          </p:nvPr>
        </p:nvSpPr>
        <p:spPr/>
        <p:txBody>
          <a:bodyPr/>
          <a:lstStyle/>
          <a:p>
            <a:fld id="{18C0DB6F-0908-4904-B075-AAC65C149506}" type="datetimeFigureOut">
              <a:rPr lang="ar-EG" smtClean="0">
                <a:solidFill>
                  <a:prstClr val="black">
                    <a:tint val="75000"/>
                  </a:prstClr>
                </a:solidFill>
              </a:rPr>
              <a:pPr/>
              <a:t>29/03/1444</a:t>
            </a:fld>
            <a:endParaRPr lang="ar-EG">
              <a:solidFill>
                <a:prstClr val="black">
                  <a:tint val="75000"/>
                </a:prstClr>
              </a:solidFill>
            </a:endParaRPr>
          </a:p>
        </p:txBody>
      </p:sp>
      <p:sp>
        <p:nvSpPr>
          <p:cNvPr id="8" name="Footer Placeholder 7"/>
          <p:cNvSpPr>
            <a:spLocks noGrp="1"/>
          </p:cNvSpPr>
          <p:nvPr>
            <p:ph type="ftr" sz="quarter" idx="11"/>
          </p:nvPr>
        </p:nvSpPr>
        <p:spPr/>
        <p:txBody>
          <a:bodyPr/>
          <a:lstStyle/>
          <a:p>
            <a:endParaRPr lang="ar-EG">
              <a:solidFill>
                <a:prstClr val="black">
                  <a:tint val="75000"/>
                </a:prstClr>
              </a:solidFill>
            </a:endParaRPr>
          </a:p>
        </p:txBody>
      </p:sp>
      <p:sp>
        <p:nvSpPr>
          <p:cNvPr id="9" name="Slide Number Placeholder 8"/>
          <p:cNvSpPr>
            <a:spLocks noGrp="1"/>
          </p:cNvSpPr>
          <p:nvPr>
            <p:ph type="sldNum" sz="quarter" idx="12"/>
          </p:nvPr>
        </p:nvSpPr>
        <p:spPr/>
        <p:txBody>
          <a:bodyPr/>
          <a:lstStyle/>
          <a:p>
            <a:fld id="{C3C5D43E-B3A4-4AF0-A26D-C9B963B8A0DE}"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192933547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EG"/>
          </a:p>
        </p:txBody>
      </p:sp>
      <p:sp>
        <p:nvSpPr>
          <p:cNvPr id="3" name="Date Placeholder 2"/>
          <p:cNvSpPr>
            <a:spLocks noGrp="1"/>
          </p:cNvSpPr>
          <p:nvPr>
            <p:ph type="dt" sz="half" idx="10"/>
          </p:nvPr>
        </p:nvSpPr>
        <p:spPr/>
        <p:txBody>
          <a:bodyPr/>
          <a:lstStyle/>
          <a:p>
            <a:fld id="{18C0DB6F-0908-4904-B075-AAC65C149506}" type="datetimeFigureOut">
              <a:rPr lang="ar-EG" smtClean="0">
                <a:solidFill>
                  <a:prstClr val="black">
                    <a:tint val="75000"/>
                  </a:prstClr>
                </a:solidFill>
              </a:rPr>
              <a:pPr/>
              <a:t>29/03/1444</a:t>
            </a:fld>
            <a:endParaRPr lang="ar-EG">
              <a:solidFill>
                <a:prstClr val="black">
                  <a:tint val="75000"/>
                </a:prstClr>
              </a:solidFill>
            </a:endParaRPr>
          </a:p>
        </p:txBody>
      </p:sp>
      <p:sp>
        <p:nvSpPr>
          <p:cNvPr id="4" name="Footer Placeholder 3"/>
          <p:cNvSpPr>
            <a:spLocks noGrp="1"/>
          </p:cNvSpPr>
          <p:nvPr>
            <p:ph type="ftr" sz="quarter" idx="11"/>
          </p:nvPr>
        </p:nvSpPr>
        <p:spPr/>
        <p:txBody>
          <a:bodyPr/>
          <a:lstStyle/>
          <a:p>
            <a:endParaRPr lang="ar-EG">
              <a:solidFill>
                <a:prstClr val="black">
                  <a:tint val="75000"/>
                </a:prstClr>
              </a:solidFill>
            </a:endParaRPr>
          </a:p>
        </p:txBody>
      </p:sp>
      <p:sp>
        <p:nvSpPr>
          <p:cNvPr id="5" name="Slide Number Placeholder 4"/>
          <p:cNvSpPr>
            <a:spLocks noGrp="1"/>
          </p:cNvSpPr>
          <p:nvPr>
            <p:ph type="sldNum" sz="quarter" idx="12"/>
          </p:nvPr>
        </p:nvSpPr>
        <p:spPr/>
        <p:txBody>
          <a:bodyPr/>
          <a:lstStyle/>
          <a:p>
            <a:fld id="{C3C5D43E-B3A4-4AF0-A26D-C9B963B8A0DE}"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379094311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C0DB6F-0908-4904-B075-AAC65C149506}" type="datetimeFigureOut">
              <a:rPr lang="ar-EG" smtClean="0">
                <a:solidFill>
                  <a:prstClr val="black">
                    <a:tint val="75000"/>
                  </a:prstClr>
                </a:solidFill>
              </a:rPr>
              <a:pPr/>
              <a:t>29/03/1444</a:t>
            </a:fld>
            <a:endParaRPr lang="ar-EG">
              <a:solidFill>
                <a:prstClr val="black">
                  <a:tint val="75000"/>
                </a:prstClr>
              </a:solidFill>
            </a:endParaRPr>
          </a:p>
        </p:txBody>
      </p:sp>
      <p:sp>
        <p:nvSpPr>
          <p:cNvPr id="3" name="Footer Placeholder 2"/>
          <p:cNvSpPr>
            <a:spLocks noGrp="1"/>
          </p:cNvSpPr>
          <p:nvPr>
            <p:ph type="ftr" sz="quarter" idx="11"/>
          </p:nvPr>
        </p:nvSpPr>
        <p:spPr/>
        <p:txBody>
          <a:bodyPr/>
          <a:lstStyle/>
          <a:p>
            <a:endParaRPr lang="ar-EG">
              <a:solidFill>
                <a:prstClr val="black">
                  <a:tint val="75000"/>
                </a:prstClr>
              </a:solidFill>
            </a:endParaRPr>
          </a:p>
        </p:txBody>
      </p:sp>
      <p:sp>
        <p:nvSpPr>
          <p:cNvPr id="4" name="Slide Number Placeholder 3"/>
          <p:cNvSpPr>
            <a:spLocks noGrp="1"/>
          </p:cNvSpPr>
          <p:nvPr>
            <p:ph type="sldNum" sz="quarter" idx="12"/>
          </p:nvPr>
        </p:nvSpPr>
        <p:spPr/>
        <p:txBody>
          <a:bodyPr/>
          <a:lstStyle/>
          <a:p>
            <a:fld id="{C3C5D43E-B3A4-4AF0-A26D-C9B963B8A0DE}"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193046522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a:t>Click to edit Master title style</a:t>
            </a:r>
            <a:endParaRPr lang="ar-E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8C0DB6F-0908-4904-B075-AAC65C149506}" type="datetimeFigureOut">
              <a:rPr lang="ar-EG" smtClean="0">
                <a:solidFill>
                  <a:prstClr val="black">
                    <a:tint val="75000"/>
                  </a:prstClr>
                </a:solidFill>
              </a:rPr>
              <a:pPr/>
              <a:t>29/03/1444</a:t>
            </a:fld>
            <a:endParaRPr lang="ar-EG">
              <a:solidFill>
                <a:prstClr val="black">
                  <a:tint val="75000"/>
                </a:prstClr>
              </a:solidFill>
            </a:endParaRPr>
          </a:p>
        </p:txBody>
      </p:sp>
      <p:sp>
        <p:nvSpPr>
          <p:cNvPr id="6" name="Footer Placeholder 5"/>
          <p:cNvSpPr>
            <a:spLocks noGrp="1"/>
          </p:cNvSpPr>
          <p:nvPr>
            <p:ph type="ftr" sz="quarter" idx="11"/>
          </p:nvPr>
        </p:nvSpPr>
        <p:spPr/>
        <p:txBody>
          <a:bodyPr/>
          <a:lstStyle/>
          <a:p>
            <a:endParaRPr lang="ar-EG">
              <a:solidFill>
                <a:prstClr val="black">
                  <a:tint val="75000"/>
                </a:prstClr>
              </a:solidFill>
            </a:endParaRPr>
          </a:p>
        </p:txBody>
      </p:sp>
      <p:sp>
        <p:nvSpPr>
          <p:cNvPr id="7" name="Slide Number Placeholder 6"/>
          <p:cNvSpPr>
            <a:spLocks noGrp="1"/>
          </p:cNvSpPr>
          <p:nvPr>
            <p:ph type="sldNum" sz="quarter" idx="12"/>
          </p:nvPr>
        </p:nvSpPr>
        <p:spPr/>
        <p:txBody>
          <a:bodyPr/>
          <a:lstStyle/>
          <a:p>
            <a:fld id="{C3C5D43E-B3A4-4AF0-A26D-C9B963B8A0DE}"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364025205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a:t>Click to edit Master title style</a:t>
            </a:r>
            <a:endParaRPr lang="ar-EG"/>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EG"/>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8C0DB6F-0908-4904-B075-AAC65C149506}" type="datetimeFigureOut">
              <a:rPr lang="ar-EG" smtClean="0">
                <a:solidFill>
                  <a:prstClr val="black">
                    <a:tint val="75000"/>
                  </a:prstClr>
                </a:solidFill>
              </a:rPr>
              <a:pPr/>
              <a:t>29/03/1444</a:t>
            </a:fld>
            <a:endParaRPr lang="ar-EG">
              <a:solidFill>
                <a:prstClr val="black">
                  <a:tint val="75000"/>
                </a:prstClr>
              </a:solidFill>
            </a:endParaRPr>
          </a:p>
        </p:txBody>
      </p:sp>
      <p:sp>
        <p:nvSpPr>
          <p:cNvPr id="6" name="Footer Placeholder 5"/>
          <p:cNvSpPr>
            <a:spLocks noGrp="1"/>
          </p:cNvSpPr>
          <p:nvPr>
            <p:ph type="ftr" sz="quarter" idx="11"/>
          </p:nvPr>
        </p:nvSpPr>
        <p:spPr/>
        <p:txBody>
          <a:bodyPr/>
          <a:lstStyle/>
          <a:p>
            <a:endParaRPr lang="ar-EG">
              <a:solidFill>
                <a:prstClr val="black">
                  <a:tint val="75000"/>
                </a:prstClr>
              </a:solidFill>
            </a:endParaRPr>
          </a:p>
        </p:txBody>
      </p:sp>
      <p:sp>
        <p:nvSpPr>
          <p:cNvPr id="7" name="Slide Number Placeholder 6"/>
          <p:cNvSpPr>
            <a:spLocks noGrp="1"/>
          </p:cNvSpPr>
          <p:nvPr>
            <p:ph type="sldNum" sz="quarter" idx="12"/>
          </p:nvPr>
        </p:nvSpPr>
        <p:spPr/>
        <p:txBody>
          <a:bodyPr/>
          <a:lstStyle/>
          <a:p>
            <a:fld id="{C3C5D43E-B3A4-4AF0-A26D-C9B963B8A0DE}"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282772006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EG"/>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Date Placeholder 3"/>
          <p:cNvSpPr>
            <a:spLocks noGrp="1"/>
          </p:cNvSpPr>
          <p:nvPr>
            <p:ph type="dt" sz="half" idx="10"/>
          </p:nvPr>
        </p:nvSpPr>
        <p:spPr/>
        <p:txBody>
          <a:bodyPr/>
          <a:lstStyle/>
          <a:p>
            <a:fld id="{18C0DB6F-0908-4904-B075-AAC65C149506}" type="datetimeFigureOut">
              <a:rPr lang="ar-EG" smtClean="0">
                <a:solidFill>
                  <a:prstClr val="black">
                    <a:tint val="75000"/>
                  </a:prstClr>
                </a:solidFill>
              </a:rPr>
              <a:pPr/>
              <a:t>29/03/1444</a:t>
            </a:fld>
            <a:endParaRPr lang="ar-EG">
              <a:solidFill>
                <a:prstClr val="black">
                  <a:tint val="75000"/>
                </a:prstClr>
              </a:solidFill>
            </a:endParaRPr>
          </a:p>
        </p:txBody>
      </p:sp>
      <p:sp>
        <p:nvSpPr>
          <p:cNvPr id="5" name="Footer Placeholder 4"/>
          <p:cNvSpPr>
            <a:spLocks noGrp="1"/>
          </p:cNvSpPr>
          <p:nvPr>
            <p:ph type="ftr" sz="quarter" idx="11"/>
          </p:nvPr>
        </p:nvSpPr>
        <p:spPr/>
        <p:txBody>
          <a:bodyPr/>
          <a:lstStyle/>
          <a:p>
            <a:endParaRPr lang="ar-EG">
              <a:solidFill>
                <a:prstClr val="black">
                  <a:tint val="75000"/>
                </a:prstClr>
              </a:solidFill>
            </a:endParaRPr>
          </a:p>
        </p:txBody>
      </p:sp>
      <p:sp>
        <p:nvSpPr>
          <p:cNvPr id="6" name="Slide Number Placeholder 5"/>
          <p:cNvSpPr>
            <a:spLocks noGrp="1"/>
          </p:cNvSpPr>
          <p:nvPr>
            <p:ph type="sldNum" sz="quarter" idx="12"/>
          </p:nvPr>
        </p:nvSpPr>
        <p:spPr/>
        <p:txBody>
          <a:bodyPr/>
          <a:lstStyle/>
          <a:p>
            <a:fld id="{C3C5D43E-B3A4-4AF0-A26D-C9B963B8A0DE}"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22102897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ar-EG"/>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Date Placeholder 3"/>
          <p:cNvSpPr>
            <a:spLocks noGrp="1"/>
          </p:cNvSpPr>
          <p:nvPr>
            <p:ph type="dt" sz="half" idx="10"/>
          </p:nvPr>
        </p:nvSpPr>
        <p:spPr/>
        <p:txBody>
          <a:bodyPr/>
          <a:lstStyle/>
          <a:p>
            <a:fld id="{7B33EE7E-1F3B-4C14-B1A1-EA77BAE18E76}" type="datetimeFigureOut">
              <a:rPr lang="ar-EG" smtClean="0"/>
              <a:pPr/>
              <a:t>29/03/1444</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D98BF645-7011-4009-A13B-FF0A2029A56D}" type="slidenum">
              <a:rPr lang="ar-EG" smtClean="0"/>
              <a:pPr/>
              <a:t>‹#›</a:t>
            </a:fld>
            <a:endParaRPr lang="ar-EG"/>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ar-EG"/>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Date Placeholder 3"/>
          <p:cNvSpPr>
            <a:spLocks noGrp="1"/>
          </p:cNvSpPr>
          <p:nvPr>
            <p:ph type="dt" sz="half" idx="10"/>
          </p:nvPr>
        </p:nvSpPr>
        <p:spPr/>
        <p:txBody>
          <a:bodyPr/>
          <a:lstStyle/>
          <a:p>
            <a:fld id="{18C0DB6F-0908-4904-B075-AAC65C149506}" type="datetimeFigureOut">
              <a:rPr lang="ar-EG" smtClean="0">
                <a:solidFill>
                  <a:prstClr val="black">
                    <a:tint val="75000"/>
                  </a:prstClr>
                </a:solidFill>
              </a:rPr>
              <a:pPr/>
              <a:t>29/03/1444</a:t>
            </a:fld>
            <a:endParaRPr lang="ar-EG">
              <a:solidFill>
                <a:prstClr val="black">
                  <a:tint val="75000"/>
                </a:prstClr>
              </a:solidFill>
            </a:endParaRPr>
          </a:p>
        </p:txBody>
      </p:sp>
      <p:sp>
        <p:nvSpPr>
          <p:cNvPr id="5" name="Footer Placeholder 4"/>
          <p:cNvSpPr>
            <a:spLocks noGrp="1"/>
          </p:cNvSpPr>
          <p:nvPr>
            <p:ph type="ftr" sz="quarter" idx="11"/>
          </p:nvPr>
        </p:nvSpPr>
        <p:spPr/>
        <p:txBody>
          <a:bodyPr/>
          <a:lstStyle/>
          <a:p>
            <a:endParaRPr lang="ar-EG">
              <a:solidFill>
                <a:prstClr val="black">
                  <a:tint val="75000"/>
                </a:prstClr>
              </a:solidFill>
            </a:endParaRPr>
          </a:p>
        </p:txBody>
      </p:sp>
      <p:sp>
        <p:nvSpPr>
          <p:cNvPr id="6" name="Slide Number Placeholder 5"/>
          <p:cNvSpPr>
            <a:spLocks noGrp="1"/>
          </p:cNvSpPr>
          <p:nvPr>
            <p:ph type="sldNum" sz="quarter" idx="12"/>
          </p:nvPr>
        </p:nvSpPr>
        <p:spPr/>
        <p:txBody>
          <a:bodyPr/>
          <a:lstStyle/>
          <a:p>
            <a:fld id="{C3C5D43E-B3A4-4AF0-A26D-C9B963B8A0DE}"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51597828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ar-EG"/>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ar-EG"/>
          </a:p>
        </p:txBody>
      </p:sp>
      <p:sp>
        <p:nvSpPr>
          <p:cNvPr id="4" name="Date Placeholder 3"/>
          <p:cNvSpPr>
            <a:spLocks noGrp="1"/>
          </p:cNvSpPr>
          <p:nvPr>
            <p:ph type="dt" sz="half" idx="10"/>
          </p:nvPr>
        </p:nvSpPr>
        <p:spPr/>
        <p:txBody>
          <a:bodyPr/>
          <a:lstStyle/>
          <a:p>
            <a:fld id="{18C0DB6F-0908-4904-B075-AAC65C149506}" type="datetimeFigureOut">
              <a:rPr lang="ar-EG" smtClean="0">
                <a:solidFill>
                  <a:prstClr val="black">
                    <a:tint val="75000"/>
                  </a:prstClr>
                </a:solidFill>
              </a:rPr>
              <a:pPr/>
              <a:t>29/03/1444</a:t>
            </a:fld>
            <a:endParaRPr lang="ar-EG">
              <a:solidFill>
                <a:prstClr val="black">
                  <a:tint val="75000"/>
                </a:prstClr>
              </a:solidFill>
            </a:endParaRPr>
          </a:p>
        </p:txBody>
      </p:sp>
      <p:sp>
        <p:nvSpPr>
          <p:cNvPr id="5" name="Footer Placeholder 4"/>
          <p:cNvSpPr>
            <a:spLocks noGrp="1"/>
          </p:cNvSpPr>
          <p:nvPr>
            <p:ph type="ftr" sz="quarter" idx="11"/>
          </p:nvPr>
        </p:nvSpPr>
        <p:spPr/>
        <p:txBody>
          <a:bodyPr/>
          <a:lstStyle/>
          <a:p>
            <a:endParaRPr lang="ar-EG">
              <a:solidFill>
                <a:prstClr val="black">
                  <a:tint val="75000"/>
                </a:prstClr>
              </a:solidFill>
            </a:endParaRPr>
          </a:p>
        </p:txBody>
      </p:sp>
      <p:sp>
        <p:nvSpPr>
          <p:cNvPr id="6" name="Slide Number Placeholder 5"/>
          <p:cNvSpPr>
            <a:spLocks noGrp="1"/>
          </p:cNvSpPr>
          <p:nvPr>
            <p:ph type="sldNum" sz="quarter" idx="12"/>
          </p:nvPr>
        </p:nvSpPr>
        <p:spPr/>
        <p:txBody>
          <a:bodyPr/>
          <a:lstStyle/>
          <a:p>
            <a:fld id="{C3C5D43E-B3A4-4AF0-A26D-C9B963B8A0DE}"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5287508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EG"/>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Date Placeholder 3"/>
          <p:cNvSpPr>
            <a:spLocks noGrp="1"/>
          </p:cNvSpPr>
          <p:nvPr>
            <p:ph type="dt" sz="half" idx="10"/>
          </p:nvPr>
        </p:nvSpPr>
        <p:spPr/>
        <p:txBody>
          <a:bodyPr/>
          <a:lstStyle/>
          <a:p>
            <a:fld id="{18C0DB6F-0908-4904-B075-AAC65C149506}" type="datetimeFigureOut">
              <a:rPr lang="ar-EG" smtClean="0">
                <a:solidFill>
                  <a:prstClr val="black">
                    <a:tint val="75000"/>
                  </a:prstClr>
                </a:solidFill>
              </a:rPr>
              <a:pPr/>
              <a:t>29/03/1444</a:t>
            </a:fld>
            <a:endParaRPr lang="ar-EG">
              <a:solidFill>
                <a:prstClr val="black">
                  <a:tint val="75000"/>
                </a:prstClr>
              </a:solidFill>
            </a:endParaRPr>
          </a:p>
        </p:txBody>
      </p:sp>
      <p:sp>
        <p:nvSpPr>
          <p:cNvPr id="5" name="Footer Placeholder 4"/>
          <p:cNvSpPr>
            <a:spLocks noGrp="1"/>
          </p:cNvSpPr>
          <p:nvPr>
            <p:ph type="ftr" sz="quarter" idx="11"/>
          </p:nvPr>
        </p:nvSpPr>
        <p:spPr/>
        <p:txBody>
          <a:bodyPr/>
          <a:lstStyle/>
          <a:p>
            <a:endParaRPr lang="ar-EG">
              <a:solidFill>
                <a:prstClr val="black">
                  <a:tint val="75000"/>
                </a:prstClr>
              </a:solidFill>
            </a:endParaRPr>
          </a:p>
        </p:txBody>
      </p:sp>
      <p:sp>
        <p:nvSpPr>
          <p:cNvPr id="6" name="Slide Number Placeholder 5"/>
          <p:cNvSpPr>
            <a:spLocks noGrp="1"/>
          </p:cNvSpPr>
          <p:nvPr>
            <p:ph type="sldNum" sz="quarter" idx="12"/>
          </p:nvPr>
        </p:nvSpPr>
        <p:spPr/>
        <p:txBody>
          <a:bodyPr/>
          <a:lstStyle/>
          <a:p>
            <a:fld id="{C3C5D43E-B3A4-4AF0-A26D-C9B963B8A0DE}"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385766919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a:t>Click to edit Master title style</a:t>
            </a:r>
            <a:endParaRPr lang="ar-E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8C0DB6F-0908-4904-B075-AAC65C149506}" type="datetimeFigureOut">
              <a:rPr lang="ar-EG" smtClean="0">
                <a:solidFill>
                  <a:prstClr val="black">
                    <a:tint val="75000"/>
                  </a:prstClr>
                </a:solidFill>
              </a:rPr>
              <a:pPr/>
              <a:t>29/03/1444</a:t>
            </a:fld>
            <a:endParaRPr lang="ar-EG">
              <a:solidFill>
                <a:prstClr val="black">
                  <a:tint val="75000"/>
                </a:prstClr>
              </a:solidFill>
            </a:endParaRPr>
          </a:p>
        </p:txBody>
      </p:sp>
      <p:sp>
        <p:nvSpPr>
          <p:cNvPr id="5" name="Footer Placeholder 4"/>
          <p:cNvSpPr>
            <a:spLocks noGrp="1"/>
          </p:cNvSpPr>
          <p:nvPr>
            <p:ph type="ftr" sz="quarter" idx="11"/>
          </p:nvPr>
        </p:nvSpPr>
        <p:spPr/>
        <p:txBody>
          <a:bodyPr/>
          <a:lstStyle/>
          <a:p>
            <a:endParaRPr lang="ar-EG">
              <a:solidFill>
                <a:prstClr val="black">
                  <a:tint val="75000"/>
                </a:prstClr>
              </a:solidFill>
            </a:endParaRPr>
          </a:p>
        </p:txBody>
      </p:sp>
      <p:sp>
        <p:nvSpPr>
          <p:cNvPr id="6" name="Slide Number Placeholder 5"/>
          <p:cNvSpPr>
            <a:spLocks noGrp="1"/>
          </p:cNvSpPr>
          <p:nvPr>
            <p:ph type="sldNum" sz="quarter" idx="12"/>
          </p:nvPr>
        </p:nvSpPr>
        <p:spPr/>
        <p:txBody>
          <a:bodyPr/>
          <a:lstStyle/>
          <a:p>
            <a:fld id="{C3C5D43E-B3A4-4AF0-A26D-C9B963B8A0DE}"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300291845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EG"/>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5" name="Date Placeholder 4"/>
          <p:cNvSpPr>
            <a:spLocks noGrp="1"/>
          </p:cNvSpPr>
          <p:nvPr>
            <p:ph type="dt" sz="half" idx="10"/>
          </p:nvPr>
        </p:nvSpPr>
        <p:spPr/>
        <p:txBody>
          <a:bodyPr/>
          <a:lstStyle/>
          <a:p>
            <a:fld id="{18C0DB6F-0908-4904-B075-AAC65C149506}" type="datetimeFigureOut">
              <a:rPr lang="ar-EG" smtClean="0">
                <a:solidFill>
                  <a:prstClr val="black">
                    <a:tint val="75000"/>
                  </a:prstClr>
                </a:solidFill>
              </a:rPr>
              <a:pPr/>
              <a:t>29/03/1444</a:t>
            </a:fld>
            <a:endParaRPr lang="ar-EG">
              <a:solidFill>
                <a:prstClr val="black">
                  <a:tint val="75000"/>
                </a:prstClr>
              </a:solidFill>
            </a:endParaRPr>
          </a:p>
        </p:txBody>
      </p:sp>
      <p:sp>
        <p:nvSpPr>
          <p:cNvPr id="6" name="Footer Placeholder 5"/>
          <p:cNvSpPr>
            <a:spLocks noGrp="1"/>
          </p:cNvSpPr>
          <p:nvPr>
            <p:ph type="ftr" sz="quarter" idx="11"/>
          </p:nvPr>
        </p:nvSpPr>
        <p:spPr/>
        <p:txBody>
          <a:bodyPr/>
          <a:lstStyle/>
          <a:p>
            <a:endParaRPr lang="ar-EG">
              <a:solidFill>
                <a:prstClr val="black">
                  <a:tint val="75000"/>
                </a:prstClr>
              </a:solidFill>
            </a:endParaRPr>
          </a:p>
        </p:txBody>
      </p:sp>
      <p:sp>
        <p:nvSpPr>
          <p:cNvPr id="7" name="Slide Number Placeholder 6"/>
          <p:cNvSpPr>
            <a:spLocks noGrp="1"/>
          </p:cNvSpPr>
          <p:nvPr>
            <p:ph type="sldNum" sz="quarter" idx="12"/>
          </p:nvPr>
        </p:nvSpPr>
        <p:spPr/>
        <p:txBody>
          <a:bodyPr/>
          <a:lstStyle/>
          <a:p>
            <a:fld id="{C3C5D43E-B3A4-4AF0-A26D-C9B963B8A0DE}"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167030721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ar-E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7" name="Date Placeholder 6"/>
          <p:cNvSpPr>
            <a:spLocks noGrp="1"/>
          </p:cNvSpPr>
          <p:nvPr>
            <p:ph type="dt" sz="half" idx="10"/>
          </p:nvPr>
        </p:nvSpPr>
        <p:spPr/>
        <p:txBody>
          <a:bodyPr/>
          <a:lstStyle/>
          <a:p>
            <a:fld id="{18C0DB6F-0908-4904-B075-AAC65C149506}" type="datetimeFigureOut">
              <a:rPr lang="ar-EG" smtClean="0">
                <a:solidFill>
                  <a:prstClr val="black">
                    <a:tint val="75000"/>
                  </a:prstClr>
                </a:solidFill>
              </a:rPr>
              <a:pPr/>
              <a:t>29/03/1444</a:t>
            </a:fld>
            <a:endParaRPr lang="ar-EG">
              <a:solidFill>
                <a:prstClr val="black">
                  <a:tint val="75000"/>
                </a:prstClr>
              </a:solidFill>
            </a:endParaRPr>
          </a:p>
        </p:txBody>
      </p:sp>
      <p:sp>
        <p:nvSpPr>
          <p:cNvPr id="8" name="Footer Placeholder 7"/>
          <p:cNvSpPr>
            <a:spLocks noGrp="1"/>
          </p:cNvSpPr>
          <p:nvPr>
            <p:ph type="ftr" sz="quarter" idx="11"/>
          </p:nvPr>
        </p:nvSpPr>
        <p:spPr/>
        <p:txBody>
          <a:bodyPr/>
          <a:lstStyle/>
          <a:p>
            <a:endParaRPr lang="ar-EG">
              <a:solidFill>
                <a:prstClr val="black">
                  <a:tint val="75000"/>
                </a:prstClr>
              </a:solidFill>
            </a:endParaRPr>
          </a:p>
        </p:txBody>
      </p:sp>
      <p:sp>
        <p:nvSpPr>
          <p:cNvPr id="9" name="Slide Number Placeholder 8"/>
          <p:cNvSpPr>
            <a:spLocks noGrp="1"/>
          </p:cNvSpPr>
          <p:nvPr>
            <p:ph type="sldNum" sz="quarter" idx="12"/>
          </p:nvPr>
        </p:nvSpPr>
        <p:spPr/>
        <p:txBody>
          <a:bodyPr/>
          <a:lstStyle/>
          <a:p>
            <a:fld id="{C3C5D43E-B3A4-4AF0-A26D-C9B963B8A0DE}"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423617249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EG"/>
          </a:p>
        </p:txBody>
      </p:sp>
      <p:sp>
        <p:nvSpPr>
          <p:cNvPr id="3" name="Date Placeholder 2"/>
          <p:cNvSpPr>
            <a:spLocks noGrp="1"/>
          </p:cNvSpPr>
          <p:nvPr>
            <p:ph type="dt" sz="half" idx="10"/>
          </p:nvPr>
        </p:nvSpPr>
        <p:spPr/>
        <p:txBody>
          <a:bodyPr/>
          <a:lstStyle/>
          <a:p>
            <a:fld id="{18C0DB6F-0908-4904-B075-AAC65C149506}" type="datetimeFigureOut">
              <a:rPr lang="ar-EG" smtClean="0">
                <a:solidFill>
                  <a:prstClr val="black">
                    <a:tint val="75000"/>
                  </a:prstClr>
                </a:solidFill>
              </a:rPr>
              <a:pPr/>
              <a:t>29/03/1444</a:t>
            </a:fld>
            <a:endParaRPr lang="ar-EG">
              <a:solidFill>
                <a:prstClr val="black">
                  <a:tint val="75000"/>
                </a:prstClr>
              </a:solidFill>
            </a:endParaRPr>
          </a:p>
        </p:txBody>
      </p:sp>
      <p:sp>
        <p:nvSpPr>
          <p:cNvPr id="4" name="Footer Placeholder 3"/>
          <p:cNvSpPr>
            <a:spLocks noGrp="1"/>
          </p:cNvSpPr>
          <p:nvPr>
            <p:ph type="ftr" sz="quarter" idx="11"/>
          </p:nvPr>
        </p:nvSpPr>
        <p:spPr/>
        <p:txBody>
          <a:bodyPr/>
          <a:lstStyle/>
          <a:p>
            <a:endParaRPr lang="ar-EG">
              <a:solidFill>
                <a:prstClr val="black">
                  <a:tint val="75000"/>
                </a:prstClr>
              </a:solidFill>
            </a:endParaRPr>
          </a:p>
        </p:txBody>
      </p:sp>
      <p:sp>
        <p:nvSpPr>
          <p:cNvPr id="5" name="Slide Number Placeholder 4"/>
          <p:cNvSpPr>
            <a:spLocks noGrp="1"/>
          </p:cNvSpPr>
          <p:nvPr>
            <p:ph type="sldNum" sz="quarter" idx="12"/>
          </p:nvPr>
        </p:nvSpPr>
        <p:spPr/>
        <p:txBody>
          <a:bodyPr/>
          <a:lstStyle/>
          <a:p>
            <a:fld id="{C3C5D43E-B3A4-4AF0-A26D-C9B963B8A0DE}"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161897721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C0DB6F-0908-4904-B075-AAC65C149506}" type="datetimeFigureOut">
              <a:rPr lang="ar-EG" smtClean="0">
                <a:solidFill>
                  <a:prstClr val="black">
                    <a:tint val="75000"/>
                  </a:prstClr>
                </a:solidFill>
              </a:rPr>
              <a:pPr/>
              <a:t>29/03/1444</a:t>
            </a:fld>
            <a:endParaRPr lang="ar-EG">
              <a:solidFill>
                <a:prstClr val="black">
                  <a:tint val="75000"/>
                </a:prstClr>
              </a:solidFill>
            </a:endParaRPr>
          </a:p>
        </p:txBody>
      </p:sp>
      <p:sp>
        <p:nvSpPr>
          <p:cNvPr id="3" name="Footer Placeholder 2"/>
          <p:cNvSpPr>
            <a:spLocks noGrp="1"/>
          </p:cNvSpPr>
          <p:nvPr>
            <p:ph type="ftr" sz="quarter" idx="11"/>
          </p:nvPr>
        </p:nvSpPr>
        <p:spPr/>
        <p:txBody>
          <a:bodyPr/>
          <a:lstStyle/>
          <a:p>
            <a:endParaRPr lang="ar-EG">
              <a:solidFill>
                <a:prstClr val="black">
                  <a:tint val="75000"/>
                </a:prstClr>
              </a:solidFill>
            </a:endParaRPr>
          </a:p>
        </p:txBody>
      </p:sp>
      <p:sp>
        <p:nvSpPr>
          <p:cNvPr id="4" name="Slide Number Placeholder 3"/>
          <p:cNvSpPr>
            <a:spLocks noGrp="1"/>
          </p:cNvSpPr>
          <p:nvPr>
            <p:ph type="sldNum" sz="quarter" idx="12"/>
          </p:nvPr>
        </p:nvSpPr>
        <p:spPr/>
        <p:txBody>
          <a:bodyPr/>
          <a:lstStyle/>
          <a:p>
            <a:fld id="{C3C5D43E-B3A4-4AF0-A26D-C9B963B8A0DE}"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340756409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a:t>Click to edit Master title style</a:t>
            </a:r>
            <a:endParaRPr lang="ar-E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8C0DB6F-0908-4904-B075-AAC65C149506}" type="datetimeFigureOut">
              <a:rPr lang="ar-EG" smtClean="0">
                <a:solidFill>
                  <a:prstClr val="black">
                    <a:tint val="75000"/>
                  </a:prstClr>
                </a:solidFill>
              </a:rPr>
              <a:pPr/>
              <a:t>29/03/1444</a:t>
            </a:fld>
            <a:endParaRPr lang="ar-EG">
              <a:solidFill>
                <a:prstClr val="black">
                  <a:tint val="75000"/>
                </a:prstClr>
              </a:solidFill>
            </a:endParaRPr>
          </a:p>
        </p:txBody>
      </p:sp>
      <p:sp>
        <p:nvSpPr>
          <p:cNvPr id="6" name="Footer Placeholder 5"/>
          <p:cNvSpPr>
            <a:spLocks noGrp="1"/>
          </p:cNvSpPr>
          <p:nvPr>
            <p:ph type="ftr" sz="quarter" idx="11"/>
          </p:nvPr>
        </p:nvSpPr>
        <p:spPr/>
        <p:txBody>
          <a:bodyPr/>
          <a:lstStyle/>
          <a:p>
            <a:endParaRPr lang="ar-EG">
              <a:solidFill>
                <a:prstClr val="black">
                  <a:tint val="75000"/>
                </a:prstClr>
              </a:solidFill>
            </a:endParaRPr>
          </a:p>
        </p:txBody>
      </p:sp>
      <p:sp>
        <p:nvSpPr>
          <p:cNvPr id="7" name="Slide Number Placeholder 6"/>
          <p:cNvSpPr>
            <a:spLocks noGrp="1"/>
          </p:cNvSpPr>
          <p:nvPr>
            <p:ph type="sldNum" sz="quarter" idx="12"/>
          </p:nvPr>
        </p:nvSpPr>
        <p:spPr/>
        <p:txBody>
          <a:bodyPr/>
          <a:lstStyle/>
          <a:p>
            <a:fld id="{C3C5D43E-B3A4-4AF0-A26D-C9B963B8A0DE}"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369382847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a:t>Click to edit Master title style</a:t>
            </a:r>
            <a:endParaRPr lang="ar-EG"/>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EG"/>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8C0DB6F-0908-4904-B075-AAC65C149506}" type="datetimeFigureOut">
              <a:rPr lang="ar-EG" smtClean="0">
                <a:solidFill>
                  <a:prstClr val="black">
                    <a:tint val="75000"/>
                  </a:prstClr>
                </a:solidFill>
              </a:rPr>
              <a:pPr/>
              <a:t>29/03/1444</a:t>
            </a:fld>
            <a:endParaRPr lang="ar-EG">
              <a:solidFill>
                <a:prstClr val="black">
                  <a:tint val="75000"/>
                </a:prstClr>
              </a:solidFill>
            </a:endParaRPr>
          </a:p>
        </p:txBody>
      </p:sp>
      <p:sp>
        <p:nvSpPr>
          <p:cNvPr id="6" name="Footer Placeholder 5"/>
          <p:cNvSpPr>
            <a:spLocks noGrp="1"/>
          </p:cNvSpPr>
          <p:nvPr>
            <p:ph type="ftr" sz="quarter" idx="11"/>
          </p:nvPr>
        </p:nvSpPr>
        <p:spPr/>
        <p:txBody>
          <a:bodyPr/>
          <a:lstStyle/>
          <a:p>
            <a:endParaRPr lang="ar-EG">
              <a:solidFill>
                <a:prstClr val="black">
                  <a:tint val="75000"/>
                </a:prstClr>
              </a:solidFill>
            </a:endParaRPr>
          </a:p>
        </p:txBody>
      </p:sp>
      <p:sp>
        <p:nvSpPr>
          <p:cNvPr id="7" name="Slide Number Placeholder 6"/>
          <p:cNvSpPr>
            <a:spLocks noGrp="1"/>
          </p:cNvSpPr>
          <p:nvPr>
            <p:ph type="sldNum" sz="quarter" idx="12"/>
          </p:nvPr>
        </p:nvSpPr>
        <p:spPr/>
        <p:txBody>
          <a:bodyPr/>
          <a:lstStyle/>
          <a:p>
            <a:fld id="{C3C5D43E-B3A4-4AF0-A26D-C9B963B8A0DE}"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40316801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ar-EG"/>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ar-EG"/>
          </a:p>
        </p:txBody>
      </p:sp>
      <p:sp>
        <p:nvSpPr>
          <p:cNvPr id="4" name="Date Placeholder 3"/>
          <p:cNvSpPr>
            <a:spLocks noGrp="1"/>
          </p:cNvSpPr>
          <p:nvPr>
            <p:ph type="dt" sz="half" idx="10"/>
          </p:nvPr>
        </p:nvSpPr>
        <p:spPr/>
        <p:txBody>
          <a:bodyPr/>
          <a:lstStyle/>
          <a:p>
            <a:fld id="{18C0DB6F-0908-4904-B075-AAC65C149506}" type="datetimeFigureOut">
              <a:rPr lang="ar-EG" smtClean="0">
                <a:solidFill>
                  <a:prstClr val="black">
                    <a:tint val="75000"/>
                  </a:prstClr>
                </a:solidFill>
              </a:rPr>
              <a:pPr/>
              <a:t>29/03/1444</a:t>
            </a:fld>
            <a:endParaRPr lang="ar-EG">
              <a:solidFill>
                <a:prstClr val="black">
                  <a:tint val="75000"/>
                </a:prstClr>
              </a:solidFill>
            </a:endParaRPr>
          </a:p>
        </p:txBody>
      </p:sp>
      <p:sp>
        <p:nvSpPr>
          <p:cNvPr id="5" name="Footer Placeholder 4"/>
          <p:cNvSpPr>
            <a:spLocks noGrp="1"/>
          </p:cNvSpPr>
          <p:nvPr>
            <p:ph type="ftr" sz="quarter" idx="11"/>
          </p:nvPr>
        </p:nvSpPr>
        <p:spPr/>
        <p:txBody>
          <a:bodyPr/>
          <a:lstStyle/>
          <a:p>
            <a:endParaRPr lang="ar-EG">
              <a:solidFill>
                <a:prstClr val="black">
                  <a:tint val="75000"/>
                </a:prstClr>
              </a:solidFill>
            </a:endParaRPr>
          </a:p>
        </p:txBody>
      </p:sp>
      <p:sp>
        <p:nvSpPr>
          <p:cNvPr id="6" name="Slide Number Placeholder 5"/>
          <p:cNvSpPr>
            <a:spLocks noGrp="1"/>
          </p:cNvSpPr>
          <p:nvPr>
            <p:ph type="sldNum" sz="quarter" idx="12"/>
          </p:nvPr>
        </p:nvSpPr>
        <p:spPr/>
        <p:txBody>
          <a:bodyPr/>
          <a:lstStyle/>
          <a:p>
            <a:fld id="{C3C5D43E-B3A4-4AF0-A26D-C9B963B8A0DE}"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1697863505"/>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EG"/>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Date Placeholder 3"/>
          <p:cNvSpPr>
            <a:spLocks noGrp="1"/>
          </p:cNvSpPr>
          <p:nvPr>
            <p:ph type="dt" sz="half" idx="10"/>
          </p:nvPr>
        </p:nvSpPr>
        <p:spPr/>
        <p:txBody>
          <a:bodyPr/>
          <a:lstStyle/>
          <a:p>
            <a:fld id="{18C0DB6F-0908-4904-B075-AAC65C149506}" type="datetimeFigureOut">
              <a:rPr lang="ar-EG" smtClean="0">
                <a:solidFill>
                  <a:prstClr val="black">
                    <a:tint val="75000"/>
                  </a:prstClr>
                </a:solidFill>
              </a:rPr>
              <a:pPr/>
              <a:t>29/03/1444</a:t>
            </a:fld>
            <a:endParaRPr lang="ar-EG">
              <a:solidFill>
                <a:prstClr val="black">
                  <a:tint val="75000"/>
                </a:prstClr>
              </a:solidFill>
            </a:endParaRPr>
          </a:p>
        </p:txBody>
      </p:sp>
      <p:sp>
        <p:nvSpPr>
          <p:cNvPr id="5" name="Footer Placeholder 4"/>
          <p:cNvSpPr>
            <a:spLocks noGrp="1"/>
          </p:cNvSpPr>
          <p:nvPr>
            <p:ph type="ftr" sz="quarter" idx="11"/>
          </p:nvPr>
        </p:nvSpPr>
        <p:spPr/>
        <p:txBody>
          <a:bodyPr/>
          <a:lstStyle/>
          <a:p>
            <a:endParaRPr lang="ar-EG">
              <a:solidFill>
                <a:prstClr val="black">
                  <a:tint val="75000"/>
                </a:prstClr>
              </a:solidFill>
            </a:endParaRPr>
          </a:p>
        </p:txBody>
      </p:sp>
      <p:sp>
        <p:nvSpPr>
          <p:cNvPr id="6" name="Slide Number Placeholder 5"/>
          <p:cNvSpPr>
            <a:spLocks noGrp="1"/>
          </p:cNvSpPr>
          <p:nvPr>
            <p:ph type="sldNum" sz="quarter" idx="12"/>
          </p:nvPr>
        </p:nvSpPr>
        <p:spPr/>
        <p:txBody>
          <a:bodyPr/>
          <a:lstStyle/>
          <a:p>
            <a:fld id="{C3C5D43E-B3A4-4AF0-A26D-C9B963B8A0DE}"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281693815"/>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ar-EG"/>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Date Placeholder 3"/>
          <p:cNvSpPr>
            <a:spLocks noGrp="1"/>
          </p:cNvSpPr>
          <p:nvPr>
            <p:ph type="dt" sz="half" idx="10"/>
          </p:nvPr>
        </p:nvSpPr>
        <p:spPr/>
        <p:txBody>
          <a:bodyPr/>
          <a:lstStyle/>
          <a:p>
            <a:fld id="{18C0DB6F-0908-4904-B075-AAC65C149506}" type="datetimeFigureOut">
              <a:rPr lang="ar-EG" smtClean="0">
                <a:solidFill>
                  <a:prstClr val="black">
                    <a:tint val="75000"/>
                  </a:prstClr>
                </a:solidFill>
              </a:rPr>
              <a:pPr/>
              <a:t>29/03/1444</a:t>
            </a:fld>
            <a:endParaRPr lang="ar-EG">
              <a:solidFill>
                <a:prstClr val="black">
                  <a:tint val="75000"/>
                </a:prstClr>
              </a:solidFill>
            </a:endParaRPr>
          </a:p>
        </p:txBody>
      </p:sp>
      <p:sp>
        <p:nvSpPr>
          <p:cNvPr id="5" name="Footer Placeholder 4"/>
          <p:cNvSpPr>
            <a:spLocks noGrp="1"/>
          </p:cNvSpPr>
          <p:nvPr>
            <p:ph type="ftr" sz="quarter" idx="11"/>
          </p:nvPr>
        </p:nvSpPr>
        <p:spPr/>
        <p:txBody>
          <a:bodyPr/>
          <a:lstStyle/>
          <a:p>
            <a:endParaRPr lang="ar-EG">
              <a:solidFill>
                <a:prstClr val="black">
                  <a:tint val="75000"/>
                </a:prstClr>
              </a:solidFill>
            </a:endParaRPr>
          </a:p>
        </p:txBody>
      </p:sp>
      <p:sp>
        <p:nvSpPr>
          <p:cNvPr id="6" name="Slide Number Placeholder 5"/>
          <p:cNvSpPr>
            <a:spLocks noGrp="1"/>
          </p:cNvSpPr>
          <p:nvPr>
            <p:ph type="sldNum" sz="quarter" idx="12"/>
          </p:nvPr>
        </p:nvSpPr>
        <p:spPr/>
        <p:txBody>
          <a:bodyPr/>
          <a:lstStyle/>
          <a:p>
            <a:fld id="{C3C5D43E-B3A4-4AF0-A26D-C9B963B8A0DE}"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41329105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EG"/>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Date Placeholder 3"/>
          <p:cNvSpPr>
            <a:spLocks noGrp="1"/>
          </p:cNvSpPr>
          <p:nvPr>
            <p:ph type="dt" sz="half" idx="10"/>
          </p:nvPr>
        </p:nvSpPr>
        <p:spPr/>
        <p:txBody>
          <a:bodyPr/>
          <a:lstStyle/>
          <a:p>
            <a:fld id="{18C0DB6F-0908-4904-B075-AAC65C149506}" type="datetimeFigureOut">
              <a:rPr lang="ar-EG" smtClean="0">
                <a:solidFill>
                  <a:prstClr val="black">
                    <a:tint val="75000"/>
                  </a:prstClr>
                </a:solidFill>
              </a:rPr>
              <a:pPr/>
              <a:t>29/03/1444</a:t>
            </a:fld>
            <a:endParaRPr lang="ar-EG">
              <a:solidFill>
                <a:prstClr val="black">
                  <a:tint val="75000"/>
                </a:prstClr>
              </a:solidFill>
            </a:endParaRPr>
          </a:p>
        </p:txBody>
      </p:sp>
      <p:sp>
        <p:nvSpPr>
          <p:cNvPr id="5" name="Footer Placeholder 4"/>
          <p:cNvSpPr>
            <a:spLocks noGrp="1"/>
          </p:cNvSpPr>
          <p:nvPr>
            <p:ph type="ftr" sz="quarter" idx="11"/>
          </p:nvPr>
        </p:nvSpPr>
        <p:spPr/>
        <p:txBody>
          <a:bodyPr/>
          <a:lstStyle/>
          <a:p>
            <a:endParaRPr lang="ar-EG">
              <a:solidFill>
                <a:prstClr val="black">
                  <a:tint val="75000"/>
                </a:prstClr>
              </a:solidFill>
            </a:endParaRPr>
          </a:p>
        </p:txBody>
      </p:sp>
      <p:sp>
        <p:nvSpPr>
          <p:cNvPr id="6" name="Slide Number Placeholder 5"/>
          <p:cNvSpPr>
            <a:spLocks noGrp="1"/>
          </p:cNvSpPr>
          <p:nvPr>
            <p:ph type="sldNum" sz="quarter" idx="12"/>
          </p:nvPr>
        </p:nvSpPr>
        <p:spPr/>
        <p:txBody>
          <a:bodyPr/>
          <a:lstStyle/>
          <a:p>
            <a:fld id="{C3C5D43E-B3A4-4AF0-A26D-C9B963B8A0DE}"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38192219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a:t>Click to edit Master title style</a:t>
            </a:r>
            <a:endParaRPr lang="ar-E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8C0DB6F-0908-4904-B075-AAC65C149506}" type="datetimeFigureOut">
              <a:rPr lang="ar-EG" smtClean="0">
                <a:solidFill>
                  <a:prstClr val="black">
                    <a:tint val="75000"/>
                  </a:prstClr>
                </a:solidFill>
              </a:rPr>
              <a:pPr/>
              <a:t>29/03/1444</a:t>
            </a:fld>
            <a:endParaRPr lang="ar-EG">
              <a:solidFill>
                <a:prstClr val="black">
                  <a:tint val="75000"/>
                </a:prstClr>
              </a:solidFill>
            </a:endParaRPr>
          </a:p>
        </p:txBody>
      </p:sp>
      <p:sp>
        <p:nvSpPr>
          <p:cNvPr id="5" name="Footer Placeholder 4"/>
          <p:cNvSpPr>
            <a:spLocks noGrp="1"/>
          </p:cNvSpPr>
          <p:nvPr>
            <p:ph type="ftr" sz="quarter" idx="11"/>
          </p:nvPr>
        </p:nvSpPr>
        <p:spPr/>
        <p:txBody>
          <a:bodyPr/>
          <a:lstStyle/>
          <a:p>
            <a:endParaRPr lang="ar-EG">
              <a:solidFill>
                <a:prstClr val="black">
                  <a:tint val="75000"/>
                </a:prstClr>
              </a:solidFill>
            </a:endParaRPr>
          </a:p>
        </p:txBody>
      </p:sp>
      <p:sp>
        <p:nvSpPr>
          <p:cNvPr id="6" name="Slide Number Placeholder 5"/>
          <p:cNvSpPr>
            <a:spLocks noGrp="1"/>
          </p:cNvSpPr>
          <p:nvPr>
            <p:ph type="sldNum" sz="quarter" idx="12"/>
          </p:nvPr>
        </p:nvSpPr>
        <p:spPr/>
        <p:txBody>
          <a:bodyPr/>
          <a:lstStyle/>
          <a:p>
            <a:fld id="{C3C5D43E-B3A4-4AF0-A26D-C9B963B8A0DE}"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25575370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EG"/>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5" name="Date Placeholder 4"/>
          <p:cNvSpPr>
            <a:spLocks noGrp="1"/>
          </p:cNvSpPr>
          <p:nvPr>
            <p:ph type="dt" sz="half" idx="10"/>
          </p:nvPr>
        </p:nvSpPr>
        <p:spPr/>
        <p:txBody>
          <a:bodyPr/>
          <a:lstStyle/>
          <a:p>
            <a:fld id="{18C0DB6F-0908-4904-B075-AAC65C149506}" type="datetimeFigureOut">
              <a:rPr lang="ar-EG" smtClean="0">
                <a:solidFill>
                  <a:prstClr val="black">
                    <a:tint val="75000"/>
                  </a:prstClr>
                </a:solidFill>
              </a:rPr>
              <a:pPr/>
              <a:t>29/03/1444</a:t>
            </a:fld>
            <a:endParaRPr lang="ar-EG">
              <a:solidFill>
                <a:prstClr val="black">
                  <a:tint val="75000"/>
                </a:prstClr>
              </a:solidFill>
            </a:endParaRPr>
          </a:p>
        </p:txBody>
      </p:sp>
      <p:sp>
        <p:nvSpPr>
          <p:cNvPr id="6" name="Footer Placeholder 5"/>
          <p:cNvSpPr>
            <a:spLocks noGrp="1"/>
          </p:cNvSpPr>
          <p:nvPr>
            <p:ph type="ftr" sz="quarter" idx="11"/>
          </p:nvPr>
        </p:nvSpPr>
        <p:spPr/>
        <p:txBody>
          <a:bodyPr/>
          <a:lstStyle/>
          <a:p>
            <a:endParaRPr lang="ar-EG">
              <a:solidFill>
                <a:prstClr val="black">
                  <a:tint val="75000"/>
                </a:prstClr>
              </a:solidFill>
            </a:endParaRPr>
          </a:p>
        </p:txBody>
      </p:sp>
      <p:sp>
        <p:nvSpPr>
          <p:cNvPr id="7" name="Slide Number Placeholder 6"/>
          <p:cNvSpPr>
            <a:spLocks noGrp="1"/>
          </p:cNvSpPr>
          <p:nvPr>
            <p:ph type="sldNum" sz="quarter" idx="12"/>
          </p:nvPr>
        </p:nvSpPr>
        <p:spPr/>
        <p:txBody>
          <a:bodyPr/>
          <a:lstStyle/>
          <a:p>
            <a:fld id="{C3C5D43E-B3A4-4AF0-A26D-C9B963B8A0DE}"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26491252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ar-E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7" name="Date Placeholder 6"/>
          <p:cNvSpPr>
            <a:spLocks noGrp="1"/>
          </p:cNvSpPr>
          <p:nvPr>
            <p:ph type="dt" sz="half" idx="10"/>
          </p:nvPr>
        </p:nvSpPr>
        <p:spPr/>
        <p:txBody>
          <a:bodyPr/>
          <a:lstStyle/>
          <a:p>
            <a:fld id="{18C0DB6F-0908-4904-B075-AAC65C149506}" type="datetimeFigureOut">
              <a:rPr lang="ar-EG" smtClean="0">
                <a:solidFill>
                  <a:prstClr val="black">
                    <a:tint val="75000"/>
                  </a:prstClr>
                </a:solidFill>
              </a:rPr>
              <a:pPr/>
              <a:t>29/03/1444</a:t>
            </a:fld>
            <a:endParaRPr lang="ar-EG">
              <a:solidFill>
                <a:prstClr val="black">
                  <a:tint val="75000"/>
                </a:prstClr>
              </a:solidFill>
            </a:endParaRPr>
          </a:p>
        </p:txBody>
      </p:sp>
      <p:sp>
        <p:nvSpPr>
          <p:cNvPr id="8" name="Footer Placeholder 7"/>
          <p:cNvSpPr>
            <a:spLocks noGrp="1"/>
          </p:cNvSpPr>
          <p:nvPr>
            <p:ph type="ftr" sz="quarter" idx="11"/>
          </p:nvPr>
        </p:nvSpPr>
        <p:spPr/>
        <p:txBody>
          <a:bodyPr/>
          <a:lstStyle/>
          <a:p>
            <a:endParaRPr lang="ar-EG">
              <a:solidFill>
                <a:prstClr val="black">
                  <a:tint val="75000"/>
                </a:prstClr>
              </a:solidFill>
            </a:endParaRPr>
          </a:p>
        </p:txBody>
      </p:sp>
      <p:sp>
        <p:nvSpPr>
          <p:cNvPr id="9" name="Slide Number Placeholder 8"/>
          <p:cNvSpPr>
            <a:spLocks noGrp="1"/>
          </p:cNvSpPr>
          <p:nvPr>
            <p:ph type="sldNum" sz="quarter" idx="12"/>
          </p:nvPr>
        </p:nvSpPr>
        <p:spPr/>
        <p:txBody>
          <a:bodyPr/>
          <a:lstStyle/>
          <a:p>
            <a:fld id="{C3C5D43E-B3A4-4AF0-A26D-C9B963B8A0DE}"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5623171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EG"/>
          </a:p>
        </p:txBody>
      </p:sp>
      <p:sp>
        <p:nvSpPr>
          <p:cNvPr id="3" name="Date Placeholder 2"/>
          <p:cNvSpPr>
            <a:spLocks noGrp="1"/>
          </p:cNvSpPr>
          <p:nvPr>
            <p:ph type="dt" sz="half" idx="10"/>
          </p:nvPr>
        </p:nvSpPr>
        <p:spPr/>
        <p:txBody>
          <a:bodyPr/>
          <a:lstStyle/>
          <a:p>
            <a:fld id="{18C0DB6F-0908-4904-B075-AAC65C149506}" type="datetimeFigureOut">
              <a:rPr lang="ar-EG" smtClean="0">
                <a:solidFill>
                  <a:prstClr val="black">
                    <a:tint val="75000"/>
                  </a:prstClr>
                </a:solidFill>
              </a:rPr>
              <a:pPr/>
              <a:t>29/03/1444</a:t>
            </a:fld>
            <a:endParaRPr lang="ar-EG">
              <a:solidFill>
                <a:prstClr val="black">
                  <a:tint val="75000"/>
                </a:prstClr>
              </a:solidFill>
            </a:endParaRPr>
          </a:p>
        </p:txBody>
      </p:sp>
      <p:sp>
        <p:nvSpPr>
          <p:cNvPr id="4" name="Footer Placeholder 3"/>
          <p:cNvSpPr>
            <a:spLocks noGrp="1"/>
          </p:cNvSpPr>
          <p:nvPr>
            <p:ph type="ftr" sz="quarter" idx="11"/>
          </p:nvPr>
        </p:nvSpPr>
        <p:spPr/>
        <p:txBody>
          <a:bodyPr/>
          <a:lstStyle/>
          <a:p>
            <a:endParaRPr lang="ar-EG">
              <a:solidFill>
                <a:prstClr val="black">
                  <a:tint val="75000"/>
                </a:prstClr>
              </a:solidFill>
            </a:endParaRPr>
          </a:p>
        </p:txBody>
      </p:sp>
      <p:sp>
        <p:nvSpPr>
          <p:cNvPr id="5" name="Slide Number Placeholder 4"/>
          <p:cNvSpPr>
            <a:spLocks noGrp="1"/>
          </p:cNvSpPr>
          <p:nvPr>
            <p:ph type="sldNum" sz="quarter" idx="12"/>
          </p:nvPr>
        </p:nvSpPr>
        <p:spPr/>
        <p:txBody>
          <a:bodyPr/>
          <a:lstStyle/>
          <a:p>
            <a:fld id="{C3C5D43E-B3A4-4AF0-A26D-C9B963B8A0DE}"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17621379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C0DB6F-0908-4904-B075-AAC65C149506}" type="datetimeFigureOut">
              <a:rPr lang="ar-EG" smtClean="0">
                <a:solidFill>
                  <a:prstClr val="black">
                    <a:tint val="75000"/>
                  </a:prstClr>
                </a:solidFill>
              </a:rPr>
              <a:pPr/>
              <a:t>29/03/1444</a:t>
            </a:fld>
            <a:endParaRPr lang="ar-EG">
              <a:solidFill>
                <a:prstClr val="black">
                  <a:tint val="75000"/>
                </a:prstClr>
              </a:solidFill>
            </a:endParaRPr>
          </a:p>
        </p:txBody>
      </p:sp>
      <p:sp>
        <p:nvSpPr>
          <p:cNvPr id="3" name="Footer Placeholder 2"/>
          <p:cNvSpPr>
            <a:spLocks noGrp="1"/>
          </p:cNvSpPr>
          <p:nvPr>
            <p:ph type="ftr" sz="quarter" idx="11"/>
          </p:nvPr>
        </p:nvSpPr>
        <p:spPr/>
        <p:txBody>
          <a:bodyPr/>
          <a:lstStyle/>
          <a:p>
            <a:endParaRPr lang="ar-EG">
              <a:solidFill>
                <a:prstClr val="black">
                  <a:tint val="75000"/>
                </a:prstClr>
              </a:solidFill>
            </a:endParaRPr>
          </a:p>
        </p:txBody>
      </p:sp>
      <p:sp>
        <p:nvSpPr>
          <p:cNvPr id="4" name="Slide Number Placeholder 3"/>
          <p:cNvSpPr>
            <a:spLocks noGrp="1"/>
          </p:cNvSpPr>
          <p:nvPr>
            <p:ph type="sldNum" sz="quarter" idx="12"/>
          </p:nvPr>
        </p:nvSpPr>
        <p:spPr/>
        <p:txBody>
          <a:bodyPr/>
          <a:lstStyle/>
          <a:p>
            <a:fld id="{C3C5D43E-B3A4-4AF0-A26D-C9B963B8A0DE}"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36920141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a:t>Click to edit Master title style</a:t>
            </a:r>
            <a:endParaRPr lang="ar-E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8C0DB6F-0908-4904-B075-AAC65C149506}" type="datetimeFigureOut">
              <a:rPr lang="ar-EG" smtClean="0">
                <a:solidFill>
                  <a:prstClr val="black">
                    <a:tint val="75000"/>
                  </a:prstClr>
                </a:solidFill>
              </a:rPr>
              <a:pPr/>
              <a:t>29/03/1444</a:t>
            </a:fld>
            <a:endParaRPr lang="ar-EG">
              <a:solidFill>
                <a:prstClr val="black">
                  <a:tint val="75000"/>
                </a:prstClr>
              </a:solidFill>
            </a:endParaRPr>
          </a:p>
        </p:txBody>
      </p:sp>
      <p:sp>
        <p:nvSpPr>
          <p:cNvPr id="6" name="Footer Placeholder 5"/>
          <p:cNvSpPr>
            <a:spLocks noGrp="1"/>
          </p:cNvSpPr>
          <p:nvPr>
            <p:ph type="ftr" sz="quarter" idx="11"/>
          </p:nvPr>
        </p:nvSpPr>
        <p:spPr/>
        <p:txBody>
          <a:bodyPr/>
          <a:lstStyle/>
          <a:p>
            <a:endParaRPr lang="ar-EG">
              <a:solidFill>
                <a:prstClr val="black">
                  <a:tint val="75000"/>
                </a:prstClr>
              </a:solidFill>
            </a:endParaRPr>
          </a:p>
        </p:txBody>
      </p:sp>
      <p:sp>
        <p:nvSpPr>
          <p:cNvPr id="7" name="Slide Number Placeholder 6"/>
          <p:cNvSpPr>
            <a:spLocks noGrp="1"/>
          </p:cNvSpPr>
          <p:nvPr>
            <p:ph type="sldNum" sz="quarter" idx="12"/>
          </p:nvPr>
        </p:nvSpPr>
        <p:spPr/>
        <p:txBody>
          <a:bodyPr/>
          <a:lstStyle/>
          <a:p>
            <a:fld id="{C3C5D43E-B3A4-4AF0-A26D-C9B963B8A0DE}"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2760050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EG"/>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Date Placeholder 3"/>
          <p:cNvSpPr>
            <a:spLocks noGrp="1"/>
          </p:cNvSpPr>
          <p:nvPr>
            <p:ph type="dt" sz="half" idx="10"/>
          </p:nvPr>
        </p:nvSpPr>
        <p:spPr/>
        <p:txBody>
          <a:bodyPr/>
          <a:lstStyle/>
          <a:p>
            <a:fld id="{7B33EE7E-1F3B-4C14-B1A1-EA77BAE18E76}" type="datetimeFigureOut">
              <a:rPr lang="ar-EG" smtClean="0"/>
              <a:pPr/>
              <a:t>29/03/1444</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D98BF645-7011-4009-A13B-FF0A2029A56D}" type="slidenum">
              <a:rPr lang="ar-EG" smtClean="0"/>
              <a:pPr/>
              <a:t>‹#›</a:t>
            </a:fld>
            <a:endParaRPr lang="ar-EG"/>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a:t>Click to edit Master title style</a:t>
            </a:r>
            <a:endParaRPr lang="ar-EG"/>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EG"/>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8C0DB6F-0908-4904-B075-AAC65C149506}" type="datetimeFigureOut">
              <a:rPr lang="ar-EG" smtClean="0">
                <a:solidFill>
                  <a:prstClr val="black">
                    <a:tint val="75000"/>
                  </a:prstClr>
                </a:solidFill>
              </a:rPr>
              <a:pPr/>
              <a:t>29/03/1444</a:t>
            </a:fld>
            <a:endParaRPr lang="ar-EG">
              <a:solidFill>
                <a:prstClr val="black">
                  <a:tint val="75000"/>
                </a:prstClr>
              </a:solidFill>
            </a:endParaRPr>
          </a:p>
        </p:txBody>
      </p:sp>
      <p:sp>
        <p:nvSpPr>
          <p:cNvPr id="6" name="Footer Placeholder 5"/>
          <p:cNvSpPr>
            <a:spLocks noGrp="1"/>
          </p:cNvSpPr>
          <p:nvPr>
            <p:ph type="ftr" sz="quarter" idx="11"/>
          </p:nvPr>
        </p:nvSpPr>
        <p:spPr/>
        <p:txBody>
          <a:bodyPr/>
          <a:lstStyle/>
          <a:p>
            <a:endParaRPr lang="ar-EG">
              <a:solidFill>
                <a:prstClr val="black">
                  <a:tint val="75000"/>
                </a:prstClr>
              </a:solidFill>
            </a:endParaRPr>
          </a:p>
        </p:txBody>
      </p:sp>
      <p:sp>
        <p:nvSpPr>
          <p:cNvPr id="7" name="Slide Number Placeholder 6"/>
          <p:cNvSpPr>
            <a:spLocks noGrp="1"/>
          </p:cNvSpPr>
          <p:nvPr>
            <p:ph type="sldNum" sz="quarter" idx="12"/>
          </p:nvPr>
        </p:nvSpPr>
        <p:spPr/>
        <p:txBody>
          <a:bodyPr/>
          <a:lstStyle/>
          <a:p>
            <a:fld id="{C3C5D43E-B3A4-4AF0-A26D-C9B963B8A0DE}"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16420857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EG"/>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Date Placeholder 3"/>
          <p:cNvSpPr>
            <a:spLocks noGrp="1"/>
          </p:cNvSpPr>
          <p:nvPr>
            <p:ph type="dt" sz="half" idx="10"/>
          </p:nvPr>
        </p:nvSpPr>
        <p:spPr/>
        <p:txBody>
          <a:bodyPr/>
          <a:lstStyle/>
          <a:p>
            <a:fld id="{18C0DB6F-0908-4904-B075-AAC65C149506}" type="datetimeFigureOut">
              <a:rPr lang="ar-EG" smtClean="0">
                <a:solidFill>
                  <a:prstClr val="black">
                    <a:tint val="75000"/>
                  </a:prstClr>
                </a:solidFill>
              </a:rPr>
              <a:pPr/>
              <a:t>29/03/1444</a:t>
            </a:fld>
            <a:endParaRPr lang="ar-EG">
              <a:solidFill>
                <a:prstClr val="black">
                  <a:tint val="75000"/>
                </a:prstClr>
              </a:solidFill>
            </a:endParaRPr>
          </a:p>
        </p:txBody>
      </p:sp>
      <p:sp>
        <p:nvSpPr>
          <p:cNvPr id="5" name="Footer Placeholder 4"/>
          <p:cNvSpPr>
            <a:spLocks noGrp="1"/>
          </p:cNvSpPr>
          <p:nvPr>
            <p:ph type="ftr" sz="quarter" idx="11"/>
          </p:nvPr>
        </p:nvSpPr>
        <p:spPr/>
        <p:txBody>
          <a:bodyPr/>
          <a:lstStyle/>
          <a:p>
            <a:endParaRPr lang="ar-EG">
              <a:solidFill>
                <a:prstClr val="black">
                  <a:tint val="75000"/>
                </a:prstClr>
              </a:solidFill>
            </a:endParaRPr>
          </a:p>
        </p:txBody>
      </p:sp>
      <p:sp>
        <p:nvSpPr>
          <p:cNvPr id="6" name="Slide Number Placeholder 5"/>
          <p:cNvSpPr>
            <a:spLocks noGrp="1"/>
          </p:cNvSpPr>
          <p:nvPr>
            <p:ph type="sldNum" sz="quarter" idx="12"/>
          </p:nvPr>
        </p:nvSpPr>
        <p:spPr/>
        <p:txBody>
          <a:bodyPr/>
          <a:lstStyle/>
          <a:p>
            <a:fld id="{C3C5D43E-B3A4-4AF0-A26D-C9B963B8A0DE}"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14992039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ar-EG"/>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Date Placeholder 3"/>
          <p:cNvSpPr>
            <a:spLocks noGrp="1"/>
          </p:cNvSpPr>
          <p:nvPr>
            <p:ph type="dt" sz="half" idx="10"/>
          </p:nvPr>
        </p:nvSpPr>
        <p:spPr/>
        <p:txBody>
          <a:bodyPr/>
          <a:lstStyle/>
          <a:p>
            <a:fld id="{18C0DB6F-0908-4904-B075-AAC65C149506}" type="datetimeFigureOut">
              <a:rPr lang="ar-EG" smtClean="0">
                <a:solidFill>
                  <a:prstClr val="black">
                    <a:tint val="75000"/>
                  </a:prstClr>
                </a:solidFill>
              </a:rPr>
              <a:pPr/>
              <a:t>29/03/1444</a:t>
            </a:fld>
            <a:endParaRPr lang="ar-EG">
              <a:solidFill>
                <a:prstClr val="black">
                  <a:tint val="75000"/>
                </a:prstClr>
              </a:solidFill>
            </a:endParaRPr>
          </a:p>
        </p:txBody>
      </p:sp>
      <p:sp>
        <p:nvSpPr>
          <p:cNvPr id="5" name="Footer Placeholder 4"/>
          <p:cNvSpPr>
            <a:spLocks noGrp="1"/>
          </p:cNvSpPr>
          <p:nvPr>
            <p:ph type="ftr" sz="quarter" idx="11"/>
          </p:nvPr>
        </p:nvSpPr>
        <p:spPr/>
        <p:txBody>
          <a:bodyPr/>
          <a:lstStyle/>
          <a:p>
            <a:endParaRPr lang="ar-EG">
              <a:solidFill>
                <a:prstClr val="black">
                  <a:tint val="75000"/>
                </a:prstClr>
              </a:solidFill>
            </a:endParaRPr>
          </a:p>
        </p:txBody>
      </p:sp>
      <p:sp>
        <p:nvSpPr>
          <p:cNvPr id="6" name="Slide Number Placeholder 5"/>
          <p:cNvSpPr>
            <a:spLocks noGrp="1"/>
          </p:cNvSpPr>
          <p:nvPr>
            <p:ph type="sldNum" sz="quarter" idx="12"/>
          </p:nvPr>
        </p:nvSpPr>
        <p:spPr/>
        <p:txBody>
          <a:bodyPr/>
          <a:lstStyle/>
          <a:p>
            <a:fld id="{C3C5D43E-B3A4-4AF0-A26D-C9B963B8A0DE}"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16149607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ar-EG"/>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ar-EG"/>
          </a:p>
        </p:txBody>
      </p:sp>
      <p:sp>
        <p:nvSpPr>
          <p:cNvPr id="4" name="Date Placeholder 3"/>
          <p:cNvSpPr>
            <a:spLocks noGrp="1"/>
          </p:cNvSpPr>
          <p:nvPr>
            <p:ph type="dt" sz="half" idx="10"/>
          </p:nvPr>
        </p:nvSpPr>
        <p:spPr/>
        <p:txBody>
          <a:bodyPr/>
          <a:lstStyle/>
          <a:p>
            <a:fld id="{18C0DB6F-0908-4904-B075-AAC65C149506}" type="datetimeFigureOut">
              <a:rPr lang="ar-EG" smtClean="0">
                <a:solidFill>
                  <a:prstClr val="black">
                    <a:tint val="75000"/>
                  </a:prstClr>
                </a:solidFill>
              </a:rPr>
              <a:pPr/>
              <a:t>29/03/1444</a:t>
            </a:fld>
            <a:endParaRPr lang="ar-EG">
              <a:solidFill>
                <a:prstClr val="black">
                  <a:tint val="75000"/>
                </a:prstClr>
              </a:solidFill>
            </a:endParaRPr>
          </a:p>
        </p:txBody>
      </p:sp>
      <p:sp>
        <p:nvSpPr>
          <p:cNvPr id="5" name="Footer Placeholder 4"/>
          <p:cNvSpPr>
            <a:spLocks noGrp="1"/>
          </p:cNvSpPr>
          <p:nvPr>
            <p:ph type="ftr" sz="quarter" idx="11"/>
          </p:nvPr>
        </p:nvSpPr>
        <p:spPr/>
        <p:txBody>
          <a:bodyPr/>
          <a:lstStyle/>
          <a:p>
            <a:endParaRPr lang="ar-EG">
              <a:solidFill>
                <a:prstClr val="black">
                  <a:tint val="75000"/>
                </a:prstClr>
              </a:solidFill>
            </a:endParaRPr>
          </a:p>
        </p:txBody>
      </p:sp>
      <p:sp>
        <p:nvSpPr>
          <p:cNvPr id="6" name="Slide Number Placeholder 5"/>
          <p:cNvSpPr>
            <a:spLocks noGrp="1"/>
          </p:cNvSpPr>
          <p:nvPr>
            <p:ph type="sldNum" sz="quarter" idx="12"/>
          </p:nvPr>
        </p:nvSpPr>
        <p:spPr/>
        <p:txBody>
          <a:bodyPr/>
          <a:lstStyle/>
          <a:p>
            <a:fld id="{C3C5D43E-B3A4-4AF0-A26D-C9B963B8A0DE}"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11497701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EG"/>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Date Placeholder 3"/>
          <p:cNvSpPr>
            <a:spLocks noGrp="1"/>
          </p:cNvSpPr>
          <p:nvPr>
            <p:ph type="dt" sz="half" idx="10"/>
          </p:nvPr>
        </p:nvSpPr>
        <p:spPr/>
        <p:txBody>
          <a:bodyPr/>
          <a:lstStyle/>
          <a:p>
            <a:fld id="{18C0DB6F-0908-4904-B075-AAC65C149506}" type="datetimeFigureOut">
              <a:rPr lang="ar-EG" smtClean="0">
                <a:solidFill>
                  <a:prstClr val="black">
                    <a:tint val="75000"/>
                  </a:prstClr>
                </a:solidFill>
              </a:rPr>
              <a:pPr/>
              <a:t>29/03/1444</a:t>
            </a:fld>
            <a:endParaRPr lang="ar-EG">
              <a:solidFill>
                <a:prstClr val="black">
                  <a:tint val="75000"/>
                </a:prstClr>
              </a:solidFill>
            </a:endParaRPr>
          </a:p>
        </p:txBody>
      </p:sp>
      <p:sp>
        <p:nvSpPr>
          <p:cNvPr id="5" name="Footer Placeholder 4"/>
          <p:cNvSpPr>
            <a:spLocks noGrp="1"/>
          </p:cNvSpPr>
          <p:nvPr>
            <p:ph type="ftr" sz="quarter" idx="11"/>
          </p:nvPr>
        </p:nvSpPr>
        <p:spPr/>
        <p:txBody>
          <a:bodyPr/>
          <a:lstStyle/>
          <a:p>
            <a:endParaRPr lang="ar-EG">
              <a:solidFill>
                <a:prstClr val="black">
                  <a:tint val="75000"/>
                </a:prstClr>
              </a:solidFill>
            </a:endParaRPr>
          </a:p>
        </p:txBody>
      </p:sp>
      <p:sp>
        <p:nvSpPr>
          <p:cNvPr id="6" name="Slide Number Placeholder 5"/>
          <p:cNvSpPr>
            <a:spLocks noGrp="1"/>
          </p:cNvSpPr>
          <p:nvPr>
            <p:ph type="sldNum" sz="quarter" idx="12"/>
          </p:nvPr>
        </p:nvSpPr>
        <p:spPr/>
        <p:txBody>
          <a:bodyPr/>
          <a:lstStyle/>
          <a:p>
            <a:fld id="{C3C5D43E-B3A4-4AF0-A26D-C9B963B8A0DE}"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31513222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a:t>Click to edit Master title style</a:t>
            </a:r>
            <a:endParaRPr lang="ar-E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8C0DB6F-0908-4904-B075-AAC65C149506}" type="datetimeFigureOut">
              <a:rPr lang="ar-EG" smtClean="0">
                <a:solidFill>
                  <a:prstClr val="black">
                    <a:tint val="75000"/>
                  </a:prstClr>
                </a:solidFill>
              </a:rPr>
              <a:pPr/>
              <a:t>29/03/1444</a:t>
            </a:fld>
            <a:endParaRPr lang="ar-EG">
              <a:solidFill>
                <a:prstClr val="black">
                  <a:tint val="75000"/>
                </a:prstClr>
              </a:solidFill>
            </a:endParaRPr>
          </a:p>
        </p:txBody>
      </p:sp>
      <p:sp>
        <p:nvSpPr>
          <p:cNvPr id="5" name="Footer Placeholder 4"/>
          <p:cNvSpPr>
            <a:spLocks noGrp="1"/>
          </p:cNvSpPr>
          <p:nvPr>
            <p:ph type="ftr" sz="quarter" idx="11"/>
          </p:nvPr>
        </p:nvSpPr>
        <p:spPr/>
        <p:txBody>
          <a:bodyPr/>
          <a:lstStyle/>
          <a:p>
            <a:endParaRPr lang="ar-EG">
              <a:solidFill>
                <a:prstClr val="black">
                  <a:tint val="75000"/>
                </a:prstClr>
              </a:solidFill>
            </a:endParaRPr>
          </a:p>
        </p:txBody>
      </p:sp>
      <p:sp>
        <p:nvSpPr>
          <p:cNvPr id="6" name="Slide Number Placeholder 5"/>
          <p:cNvSpPr>
            <a:spLocks noGrp="1"/>
          </p:cNvSpPr>
          <p:nvPr>
            <p:ph type="sldNum" sz="quarter" idx="12"/>
          </p:nvPr>
        </p:nvSpPr>
        <p:spPr/>
        <p:txBody>
          <a:bodyPr/>
          <a:lstStyle/>
          <a:p>
            <a:fld id="{C3C5D43E-B3A4-4AF0-A26D-C9B963B8A0DE}"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5410455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EG"/>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5" name="Date Placeholder 4"/>
          <p:cNvSpPr>
            <a:spLocks noGrp="1"/>
          </p:cNvSpPr>
          <p:nvPr>
            <p:ph type="dt" sz="half" idx="10"/>
          </p:nvPr>
        </p:nvSpPr>
        <p:spPr/>
        <p:txBody>
          <a:bodyPr/>
          <a:lstStyle/>
          <a:p>
            <a:fld id="{18C0DB6F-0908-4904-B075-AAC65C149506}" type="datetimeFigureOut">
              <a:rPr lang="ar-EG" smtClean="0">
                <a:solidFill>
                  <a:prstClr val="black">
                    <a:tint val="75000"/>
                  </a:prstClr>
                </a:solidFill>
              </a:rPr>
              <a:pPr/>
              <a:t>29/03/1444</a:t>
            </a:fld>
            <a:endParaRPr lang="ar-EG">
              <a:solidFill>
                <a:prstClr val="black">
                  <a:tint val="75000"/>
                </a:prstClr>
              </a:solidFill>
            </a:endParaRPr>
          </a:p>
        </p:txBody>
      </p:sp>
      <p:sp>
        <p:nvSpPr>
          <p:cNvPr id="6" name="Footer Placeholder 5"/>
          <p:cNvSpPr>
            <a:spLocks noGrp="1"/>
          </p:cNvSpPr>
          <p:nvPr>
            <p:ph type="ftr" sz="quarter" idx="11"/>
          </p:nvPr>
        </p:nvSpPr>
        <p:spPr/>
        <p:txBody>
          <a:bodyPr/>
          <a:lstStyle/>
          <a:p>
            <a:endParaRPr lang="ar-EG">
              <a:solidFill>
                <a:prstClr val="black">
                  <a:tint val="75000"/>
                </a:prstClr>
              </a:solidFill>
            </a:endParaRPr>
          </a:p>
        </p:txBody>
      </p:sp>
      <p:sp>
        <p:nvSpPr>
          <p:cNvPr id="7" name="Slide Number Placeholder 6"/>
          <p:cNvSpPr>
            <a:spLocks noGrp="1"/>
          </p:cNvSpPr>
          <p:nvPr>
            <p:ph type="sldNum" sz="quarter" idx="12"/>
          </p:nvPr>
        </p:nvSpPr>
        <p:spPr/>
        <p:txBody>
          <a:bodyPr/>
          <a:lstStyle/>
          <a:p>
            <a:fld id="{C3C5D43E-B3A4-4AF0-A26D-C9B963B8A0DE}"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285425668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ar-E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7" name="Date Placeholder 6"/>
          <p:cNvSpPr>
            <a:spLocks noGrp="1"/>
          </p:cNvSpPr>
          <p:nvPr>
            <p:ph type="dt" sz="half" idx="10"/>
          </p:nvPr>
        </p:nvSpPr>
        <p:spPr/>
        <p:txBody>
          <a:bodyPr/>
          <a:lstStyle/>
          <a:p>
            <a:fld id="{18C0DB6F-0908-4904-B075-AAC65C149506}" type="datetimeFigureOut">
              <a:rPr lang="ar-EG" smtClean="0">
                <a:solidFill>
                  <a:prstClr val="black">
                    <a:tint val="75000"/>
                  </a:prstClr>
                </a:solidFill>
              </a:rPr>
              <a:pPr/>
              <a:t>29/03/1444</a:t>
            </a:fld>
            <a:endParaRPr lang="ar-EG">
              <a:solidFill>
                <a:prstClr val="black">
                  <a:tint val="75000"/>
                </a:prstClr>
              </a:solidFill>
            </a:endParaRPr>
          </a:p>
        </p:txBody>
      </p:sp>
      <p:sp>
        <p:nvSpPr>
          <p:cNvPr id="8" name="Footer Placeholder 7"/>
          <p:cNvSpPr>
            <a:spLocks noGrp="1"/>
          </p:cNvSpPr>
          <p:nvPr>
            <p:ph type="ftr" sz="quarter" idx="11"/>
          </p:nvPr>
        </p:nvSpPr>
        <p:spPr/>
        <p:txBody>
          <a:bodyPr/>
          <a:lstStyle/>
          <a:p>
            <a:endParaRPr lang="ar-EG">
              <a:solidFill>
                <a:prstClr val="black">
                  <a:tint val="75000"/>
                </a:prstClr>
              </a:solidFill>
            </a:endParaRPr>
          </a:p>
        </p:txBody>
      </p:sp>
      <p:sp>
        <p:nvSpPr>
          <p:cNvPr id="9" name="Slide Number Placeholder 8"/>
          <p:cNvSpPr>
            <a:spLocks noGrp="1"/>
          </p:cNvSpPr>
          <p:nvPr>
            <p:ph type="sldNum" sz="quarter" idx="12"/>
          </p:nvPr>
        </p:nvSpPr>
        <p:spPr/>
        <p:txBody>
          <a:bodyPr/>
          <a:lstStyle/>
          <a:p>
            <a:fld id="{C3C5D43E-B3A4-4AF0-A26D-C9B963B8A0DE}"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28760991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EG"/>
          </a:p>
        </p:txBody>
      </p:sp>
      <p:sp>
        <p:nvSpPr>
          <p:cNvPr id="3" name="Date Placeholder 2"/>
          <p:cNvSpPr>
            <a:spLocks noGrp="1"/>
          </p:cNvSpPr>
          <p:nvPr>
            <p:ph type="dt" sz="half" idx="10"/>
          </p:nvPr>
        </p:nvSpPr>
        <p:spPr/>
        <p:txBody>
          <a:bodyPr/>
          <a:lstStyle/>
          <a:p>
            <a:fld id="{18C0DB6F-0908-4904-B075-AAC65C149506}" type="datetimeFigureOut">
              <a:rPr lang="ar-EG" smtClean="0">
                <a:solidFill>
                  <a:prstClr val="black">
                    <a:tint val="75000"/>
                  </a:prstClr>
                </a:solidFill>
              </a:rPr>
              <a:pPr/>
              <a:t>29/03/1444</a:t>
            </a:fld>
            <a:endParaRPr lang="ar-EG">
              <a:solidFill>
                <a:prstClr val="black">
                  <a:tint val="75000"/>
                </a:prstClr>
              </a:solidFill>
            </a:endParaRPr>
          </a:p>
        </p:txBody>
      </p:sp>
      <p:sp>
        <p:nvSpPr>
          <p:cNvPr id="4" name="Footer Placeholder 3"/>
          <p:cNvSpPr>
            <a:spLocks noGrp="1"/>
          </p:cNvSpPr>
          <p:nvPr>
            <p:ph type="ftr" sz="quarter" idx="11"/>
          </p:nvPr>
        </p:nvSpPr>
        <p:spPr/>
        <p:txBody>
          <a:bodyPr/>
          <a:lstStyle/>
          <a:p>
            <a:endParaRPr lang="ar-EG">
              <a:solidFill>
                <a:prstClr val="black">
                  <a:tint val="75000"/>
                </a:prstClr>
              </a:solidFill>
            </a:endParaRPr>
          </a:p>
        </p:txBody>
      </p:sp>
      <p:sp>
        <p:nvSpPr>
          <p:cNvPr id="5" name="Slide Number Placeholder 4"/>
          <p:cNvSpPr>
            <a:spLocks noGrp="1"/>
          </p:cNvSpPr>
          <p:nvPr>
            <p:ph type="sldNum" sz="quarter" idx="12"/>
          </p:nvPr>
        </p:nvSpPr>
        <p:spPr/>
        <p:txBody>
          <a:bodyPr/>
          <a:lstStyle/>
          <a:p>
            <a:fld id="{C3C5D43E-B3A4-4AF0-A26D-C9B963B8A0DE}"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30191604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C0DB6F-0908-4904-B075-AAC65C149506}" type="datetimeFigureOut">
              <a:rPr lang="ar-EG" smtClean="0">
                <a:solidFill>
                  <a:prstClr val="black">
                    <a:tint val="75000"/>
                  </a:prstClr>
                </a:solidFill>
              </a:rPr>
              <a:pPr/>
              <a:t>29/03/1444</a:t>
            </a:fld>
            <a:endParaRPr lang="ar-EG">
              <a:solidFill>
                <a:prstClr val="black">
                  <a:tint val="75000"/>
                </a:prstClr>
              </a:solidFill>
            </a:endParaRPr>
          </a:p>
        </p:txBody>
      </p:sp>
      <p:sp>
        <p:nvSpPr>
          <p:cNvPr id="3" name="Footer Placeholder 2"/>
          <p:cNvSpPr>
            <a:spLocks noGrp="1"/>
          </p:cNvSpPr>
          <p:nvPr>
            <p:ph type="ftr" sz="quarter" idx="11"/>
          </p:nvPr>
        </p:nvSpPr>
        <p:spPr/>
        <p:txBody>
          <a:bodyPr/>
          <a:lstStyle/>
          <a:p>
            <a:endParaRPr lang="ar-EG">
              <a:solidFill>
                <a:prstClr val="black">
                  <a:tint val="75000"/>
                </a:prstClr>
              </a:solidFill>
            </a:endParaRPr>
          </a:p>
        </p:txBody>
      </p:sp>
      <p:sp>
        <p:nvSpPr>
          <p:cNvPr id="4" name="Slide Number Placeholder 3"/>
          <p:cNvSpPr>
            <a:spLocks noGrp="1"/>
          </p:cNvSpPr>
          <p:nvPr>
            <p:ph type="sldNum" sz="quarter" idx="12"/>
          </p:nvPr>
        </p:nvSpPr>
        <p:spPr/>
        <p:txBody>
          <a:bodyPr/>
          <a:lstStyle/>
          <a:p>
            <a:fld id="{C3C5D43E-B3A4-4AF0-A26D-C9B963B8A0DE}"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42616490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a:t>Click to edit Master title style</a:t>
            </a:r>
            <a:endParaRPr lang="ar-E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33EE7E-1F3B-4C14-B1A1-EA77BAE18E76}" type="datetimeFigureOut">
              <a:rPr lang="ar-EG" smtClean="0"/>
              <a:pPr/>
              <a:t>29/03/1444</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D98BF645-7011-4009-A13B-FF0A2029A56D}" type="slidenum">
              <a:rPr lang="ar-EG" smtClean="0"/>
              <a:pPr/>
              <a:t>‹#›</a:t>
            </a:fld>
            <a:endParaRPr lang="ar-EG"/>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a:t>Click to edit Master title style</a:t>
            </a:r>
            <a:endParaRPr lang="ar-E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8C0DB6F-0908-4904-B075-AAC65C149506}" type="datetimeFigureOut">
              <a:rPr lang="ar-EG" smtClean="0">
                <a:solidFill>
                  <a:prstClr val="black">
                    <a:tint val="75000"/>
                  </a:prstClr>
                </a:solidFill>
              </a:rPr>
              <a:pPr/>
              <a:t>29/03/1444</a:t>
            </a:fld>
            <a:endParaRPr lang="ar-EG">
              <a:solidFill>
                <a:prstClr val="black">
                  <a:tint val="75000"/>
                </a:prstClr>
              </a:solidFill>
            </a:endParaRPr>
          </a:p>
        </p:txBody>
      </p:sp>
      <p:sp>
        <p:nvSpPr>
          <p:cNvPr id="6" name="Footer Placeholder 5"/>
          <p:cNvSpPr>
            <a:spLocks noGrp="1"/>
          </p:cNvSpPr>
          <p:nvPr>
            <p:ph type="ftr" sz="quarter" idx="11"/>
          </p:nvPr>
        </p:nvSpPr>
        <p:spPr/>
        <p:txBody>
          <a:bodyPr/>
          <a:lstStyle/>
          <a:p>
            <a:endParaRPr lang="ar-EG">
              <a:solidFill>
                <a:prstClr val="black">
                  <a:tint val="75000"/>
                </a:prstClr>
              </a:solidFill>
            </a:endParaRPr>
          </a:p>
        </p:txBody>
      </p:sp>
      <p:sp>
        <p:nvSpPr>
          <p:cNvPr id="7" name="Slide Number Placeholder 6"/>
          <p:cNvSpPr>
            <a:spLocks noGrp="1"/>
          </p:cNvSpPr>
          <p:nvPr>
            <p:ph type="sldNum" sz="quarter" idx="12"/>
          </p:nvPr>
        </p:nvSpPr>
        <p:spPr/>
        <p:txBody>
          <a:bodyPr/>
          <a:lstStyle/>
          <a:p>
            <a:fld id="{C3C5D43E-B3A4-4AF0-A26D-C9B963B8A0DE}"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243451170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a:t>Click to edit Master title style</a:t>
            </a:r>
            <a:endParaRPr lang="ar-EG"/>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EG"/>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8C0DB6F-0908-4904-B075-AAC65C149506}" type="datetimeFigureOut">
              <a:rPr lang="ar-EG" smtClean="0">
                <a:solidFill>
                  <a:prstClr val="black">
                    <a:tint val="75000"/>
                  </a:prstClr>
                </a:solidFill>
              </a:rPr>
              <a:pPr/>
              <a:t>29/03/1444</a:t>
            </a:fld>
            <a:endParaRPr lang="ar-EG">
              <a:solidFill>
                <a:prstClr val="black">
                  <a:tint val="75000"/>
                </a:prstClr>
              </a:solidFill>
            </a:endParaRPr>
          </a:p>
        </p:txBody>
      </p:sp>
      <p:sp>
        <p:nvSpPr>
          <p:cNvPr id="6" name="Footer Placeholder 5"/>
          <p:cNvSpPr>
            <a:spLocks noGrp="1"/>
          </p:cNvSpPr>
          <p:nvPr>
            <p:ph type="ftr" sz="quarter" idx="11"/>
          </p:nvPr>
        </p:nvSpPr>
        <p:spPr/>
        <p:txBody>
          <a:bodyPr/>
          <a:lstStyle/>
          <a:p>
            <a:endParaRPr lang="ar-EG">
              <a:solidFill>
                <a:prstClr val="black">
                  <a:tint val="75000"/>
                </a:prstClr>
              </a:solidFill>
            </a:endParaRPr>
          </a:p>
        </p:txBody>
      </p:sp>
      <p:sp>
        <p:nvSpPr>
          <p:cNvPr id="7" name="Slide Number Placeholder 6"/>
          <p:cNvSpPr>
            <a:spLocks noGrp="1"/>
          </p:cNvSpPr>
          <p:nvPr>
            <p:ph type="sldNum" sz="quarter" idx="12"/>
          </p:nvPr>
        </p:nvSpPr>
        <p:spPr/>
        <p:txBody>
          <a:bodyPr/>
          <a:lstStyle/>
          <a:p>
            <a:fld id="{C3C5D43E-B3A4-4AF0-A26D-C9B963B8A0DE}"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1609909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EG"/>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Date Placeholder 3"/>
          <p:cNvSpPr>
            <a:spLocks noGrp="1"/>
          </p:cNvSpPr>
          <p:nvPr>
            <p:ph type="dt" sz="half" idx="10"/>
          </p:nvPr>
        </p:nvSpPr>
        <p:spPr/>
        <p:txBody>
          <a:bodyPr/>
          <a:lstStyle/>
          <a:p>
            <a:fld id="{18C0DB6F-0908-4904-B075-AAC65C149506}" type="datetimeFigureOut">
              <a:rPr lang="ar-EG" smtClean="0">
                <a:solidFill>
                  <a:prstClr val="black">
                    <a:tint val="75000"/>
                  </a:prstClr>
                </a:solidFill>
              </a:rPr>
              <a:pPr/>
              <a:t>29/03/1444</a:t>
            </a:fld>
            <a:endParaRPr lang="ar-EG">
              <a:solidFill>
                <a:prstClr val="black">
                  <a:tint val="75000"/>
                </a:prstClr>
              </a:solidFill>
            </a:endParaRPr>
          </a:p>
        </p:txBody>
      </p:sp>
      <p:sp>
        <p:nvSpPr>
          <p:cNvPr id="5" name="Footer Placeholder 4"/>
          <p:cNvSpPr>
            <a:spLocks noGrp="1"/>
          </p:cNvSpPr>
          <p:nvPr>
            <p:ph type="ftr" sz="quarter" idx="11"/>
          </p:nvPr>
        </p:nvSpPr>
        <p:spPr/>
        <p:txBody>
          <a:bodyPr/>
          <a:lstStyle/>
          <a:p>
            <a:endParaRPr lang="ar-EG">
              <a:solidFill>
                <a:prstClr val="black">
                  <a:tint val="75000"/>
                </a:prstClr>
              </a:solidFill>
            </a:endParaRPr>
          </a:p>
        </p:txBody>
      </p:sp>
      <p:sp>
        <p:nvSpPr>
          <p:cNvPr id="6" name="Slide Number Placeholder 5"/>
          <p:cNvSpPr>
            <a:spLocks noGrp="1"/>
          </p:cNvSpPr>
          <p:nvPr>
            <p:ph type="sldNum" sz="quarter" idx="12"/>
          </p:nvPr>
        </p:nvSpPr>
        <p:spPr/>
        <p:txBody>
          <a:bodyPr/>
          <a:lstStyle/>
          <a:p>
            <a:fld id="{C3C5D43E-B3A4-4AF0-A26D-C9B963B8A0DE}"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1940568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ar-EG"/>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Date Placeholder 3"/>
          <p:cNvSpPr>
            <a:spLocks noGrp="1"/>
          </p:cNvSpPr>
          <p:nvPr>
            <p:ph type="dt" sz="half" idx="10"/>
          </p:nvPr>
        </p:nvSpPr>
        <p:spPr/>
        <p:txBody>
          <a:bodyPr/>
          <a:lstStyle/>
          <a:p>
            <a:fld id="{18C0DB6F-0908-4904-B075-AAC65C149506}" type="datetimeFigureOut">
              <a:rPr lang="ar-EG" smtClean="0">
                <a:solidFill>
                  <a:prstClr val="black">
                    <a:tint val="75000"/>
                  </a:prstClr>
                </a:solidFill>
              </a:rPr>
              <a:pPr/>
              <a:t>29/03/1444</a:t>
            </a:fld>
            <a:endParaRPr lang="ar-EG">
              <a:solidFill>
                <a:prstClr val="black">
                  <a:tint val="75000"/>
                </a:prstClr>
              </a:solidFill>
            </a:endParaRPr>
          </a:p>
        </p:txBody>
      </p:sp>
      <p:sp>
        <p:nvSpPr>
          <p:cNvPr id="5" name="Footer Placeholder 4"/>
          <p:cNvSpPr>
            <a:spLocks noGrp="1"/>
          </p:cNvSpPr>
          <p:nvPr>
            <p:ph type="ftr" sz="quarter" idx="11"/>
          </p:nvPr>
        </p:nvSpPr>
        <p:spPr/>
        <p:txBody>
          <a:bodyPr/>
          <a:lstStyle/>
          <a:p>
            <a:endParaRPr lang="ar-EG">
              <a:solidFill>
                <a:prstClr val="black">
                  <a:tint val="75000"/>
                </a:prstClr>
              </a:solidFill>
            </a:endParaRPr>
          </a:p>
        </p:txBody>
      </p:sp>
      <p:sp>
        <p:nvSpPr>
          <p:cNvPr id="6" name="Slide Number Placeholder 5"/>
          <p:cNvSpPr>
            <a:spLocks noGrp="1"/>
          </p:cNvSpPr>
          <p:nvPr>
            <p:ph type="sldNum" sz="quarter" idx="12"/>
          </p:nvPr>
        </p:nvSpPr>
        <p:spPr/>
        <p:txBody>
          <a:bodyPr/>
          <a:lstStyle/>
          <a:p>
            <a:fld id="{C3C5D43E-B3A4-4AF0-A26D-C9B963B8A0DE}"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101876343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ar-EG"/>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ar-EG"/>
          </a:p>
        </p:txBody>
      </p:sp>
      <p:sp>
        <p:nvSpPr>
          <p:cNvPr id="4" name="Date Placeholder 3"/>
          <p:cNvSpPr>
            <a:spLocks noGrp="1"/>
          </p:cNvSpPr>
          <p:nvPr>
            <p:ph type="dt" sz="half" idx="10"/>
          </p:nvPr>
        </p:nvSpPr>
        <p:spPr/>
        <p:txBody>
          <a:bodyPr/>
          <a:lstStyle/>
          <a:p>
            <a:fld id="{18C0DB6F-0908-4904-B075-AAC65C149506}" type="datetimeFigureOut">
              <a:rPr lang="ar-EG" smtClean="0">
                <a:solidFill>
                  <a:prstClr val="black">
                    <a:tint val="75000"/>
                  </a:prstClr>
                </a:solidFill>
              </a:rPr>
              <a:pPr/>
              <a:t>29/03/1444</a:t>
            </a:fld>
            <a:endParaRPr lang="ar-EG">
              <a:solidFill>
                <a:prstClr val="black">
                  <a:tint val="75000"/>
                </a:prstClr>
              </a:solidFill>
            </a:endParaRPr>
          </a:p>
        </p:txBody>
      </p:sp>
      <p:sp>
        <p:nvSpPr>
          <p:cNvPr id="5" name="Footer Placeholder 4"/>
          <p:cNvSpPr>
            <a:spLocks noGrp="1"/>
          </p:cNvSpPr>
          <p:nvPr>
            <p:ph type="ftr" sz="quarter" idx="11"/>
          </p:nvPr>
        </p:nvSpPr>
        <p:spPr/>
        <p:txBody>
          <a:bodyPr/>
          <a:lstStyle/>
          <a:p>
            <a:endParaRPr lang="ar-EG">
              <a:solidFill>
                <a:prstClr val="black">
                  <a:tint val="75000"/>
                </a:prstClr>
              </a:solidFill>
            </a:endParaRPr>
          </a:p>
        </p:txBody>
      </p:sp>
      <p:sp>
        <p:nvSpPr>
          <p:cNvPr id="6" name="Slide Number Placeholder 5"/>
          <p:cNvSpPr>
            <a:spLocks noGrp="1"/>
          </p:cNvSpPr>
          <p:nvPr>
            <p:ph type="sldNum" sz="quarter" idx="12"/>
          </p:nvPr>
        </p:nvSpPr>
        <p:spPr/>
        <p:txBody>
          <a:bodyPr/>
          <a:lstStyle/>
          <a:p>
            <a:fld id="{C3C5D43E-B3A4-4AF0-A26D-C9B963B8A0DE}"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80690404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EG"/>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Date Placeholder 3"/>
          <p:cNvSpPr>
            <a:spLocks noGrp="1"/>
          </p:cNvSpPr>
          <p:nvPr>
            <p:ph type="dt" sz="half" idx="10"/>
          </p:nvPr>
        </p:nvSpPr>
        <p:spPr/>
        <p:txBody>
          <a:bodyPr/>
          <a:lstStyle/>
          <a:p>
            <a:fld id="{18C0DB6F-0908-4904-B075-AAC65C149506}" type="datetimeFigureOut">
              <a:rPr lang="ar-EG" smtClean="0">
                <a:solidFill>
                  <a:prstClr val="black">
                    <a:tint val="75000"/>
                  </a:prstClr>
                </a:solidFill>
              </a:rPr>
              <a:pPr/>
              <a:t>29/03/1444</a:t>
            </a:fld>
            <a:endParaRPr lang="ar-EG">
              <a:solidFill>
                <a:prstClr val="black">
                  <a:tint val="75000"/>
                </a:prstClr>
              </a:solidFill>
            </a:endParaRPr>
          </a:p>
        </p:txBody>
      </p:sp>
      <p:sp>
        <p:nvSpPr>
          <p:cNvPr id="5" name="Footer Placeholder 4"/>
          <p:cNvSpPr>
            <a:spLocks noGrp="1"/>
          </p:cNvSpPr>
          <p:nvPr>
            <p:ph type="ftr" sz="quarter" idx="11"/>
          </p:nvPr>
        </p:nvSpPr>
        <p:spPr/>
        <p:txBody>
          <a:bodyPr/>
          <a:lstStyle/>
          <a:p>
            <a:endParaRPr lang="ar-EG">
              <a:solidFill>
                <a:prstClr val="black">
                  <a:tint val="75000"/>
                </a:prstClr>
              </a:solidFill>
            </a:endParaRPr>
          </a:p>
        </p:txBody>
      </p:sp>
      <p:sp>
        <p:nvSpPr>
          <p:cNvPr id="6" name="Slide Number Placeholder 5"/>
          <p:cNvSpPr>
            <a:spLocks noGrp="1"/>
          </p:cNvSpPr>
          <p:nvPr>
            <p:ph type="sldNum" sz="quarter" idx="12"/>
          </p:nvPr>
        </p:nvSpPr>
        <p:spPr/>
        <p:txBody>
          <a:bodyPr/>
          <a:lstStyle/>
          <a:p>
            <a:fld id="{C3C5D43E-B3A4-4AF0-A26D-C9B963B8A0DE}"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16923591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a:t>Click to edit Master title style</a:t>
            </a:r>
            <a:endParaRPr lang="ar-E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8C0DB6F-0908-4904-B075-AAC65C149506}" type="datetimeFigureOut">
              <a:rPr lang="ar-EG" smtClean="0">
                <a:solidFill>
                  <a:prstClr val="black">
                    <a:tint val="75000"/>
                  </a:prstClr>
                </a:solidFill>
              </a:rPr>
              <a:pPr/>
              <a:t>29/03/1444</a:t>
            </a:fld>
            <a:endParaRPr lang="ar-EG">
              <a:solidFill>
                <a:prstClr val="black">
                  <a:tint val="75000"/>
                </a:prstClr>
              </a:solidFill>
            </a:endParaRPr>
          </a:p>
        </p:txBody>
      </p:sp>
      <p:sp>
        <p:nvSpPr>
          <p:cNvPr id="5" name="Footer Placeholder 4"/>
          <p:cNvSpPr>
            <a:spLocks noGrp="1"/>
          </p:cNvSpPr>
          <p:nvPr>
            <p:ph type="ftr" sz="quarter" idx="11"/>
          </p:nvPr>
        </p:nvSpPr>
        <p:spPr/>
        <p:txBody>
          <a:bodyPr/>
          <a:lstStyle/>
          <a:p>
            <a:endParaRPr lang="ar-EG">
              <a:solidFill>
                <a:prstClr val="black">
                  <a:tint val="75000"/>
                </a:prstClr>
              </a:solidFill>
            </a:endParaRPr>
          </a:p>
        </p:txBody>
      </p:sp>
      <p:sp>
        <p:nvSpPr>
          <p:cNvPr id="6" name="Slide Number Placeholder 5"/>
          <p:cNvSpPr>
            <a:spLocks noGrp="1"/>
          </p:cNvSpPr>
          <p:nvPr>
            <p:ph type="sldNum" sz="quarter" idx="12"/>
          </p:nvPr>
        </p:nvSpPr>
        <p:spPr/>
        <p:txBody>
          <a:bodyPr/>
          <a:lstStyle/>
          <a:p>
            <a:fld id="{C3C5D43E-B3A4-4AF0-A26D-C9B963B8A0DE}"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116322266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EG"/>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5" name="Date Placeholder 4"/>
          <p:cNvSpPr>
            <a:spLocks noGrp="1"/>
          </p:cNvSpPr>
          <p:nvPr>
            <p:ph type="dt" sz="half" idx="10"/>
          </p:nvPr>
        </p:nvSpPr>
        <p:spPr/>
        <p:txBody>
          <a:bodyPr/>
          <a:lstStyle/>
          <a:p>
            <a:fld id="{18C0DB6F-0908-4904-B075-AAC65C149506}" type="datetimeFigureOut">
              <a:rPr lang="ar-EG" smtClean="0">
                <a:solidFill>
                  <a:prstClr val="black">
                    <a:tint val="75000"/>
                  </a:prstClr>
                </a:solidFill>
              </a:rPr>
              <a:pPr/>
              <a:t>29/03/1444</a:t>
            </a:fld>
            <a:endParaRPr lang="ar-EG">
              <a:solidFill>
                <a:prstClr val="black">
                  <a:tint val="75000"/>
                </a:prstClr>
              </a:solidFill>
            </a:endParaRPr>
          </a:p>
        </p:txBody>
      </p:sp>
      <p:sp>
        <p:nvSpPr>
          <p:cNvPr id="6" name="Footer Placeholder 5"/>
          <p:cNvSpPr>
            <a:spLocks noGrp="1"/>
          </p:cNvSpPr>
          <p:nvPr>
            <p:ph type="ftr" sz="quarter" idx="11"/>
          </p:nvPr>
        </p:nvSpPr>
        <p:spPr/>
        <p:txBody>
          <a:bodyPr/>
          <a:lstStyle/>
          <a:p>
            <a:endParaRPr lang="ar-EG">
              <a:solidFill>
                <a:prstClr val="black">
                  <a:tint val="75000"/>
                </a:prstClr>
              </a:solidFill>
            </a:endParaRPr>
          </a:p>
        </p:txBody>
      </p:sp>
      <p:sp>
        <p:nvSpPr>
          <p:cNvPr id="7" name="Slide Number Placeholder 6"/>
          <p:cNvSpPr>
            <a:spLocks noGrp="1"/>
          </p:cNvSpPr>
          <p:nvPr>
            <p:ph type="sldNum" sz="quarter" idx="12"/>
          </p:nvPr>
        </p:nvSpPr>
        <p:spPr/>
        <p:txBody>
          <a:bodyPr/>
          <a:lstStyle/>
          <a:p>
            <a:fld id="{C3C5D43E-B3A4-4AF0-A26D-C9B963B8A0DE}"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206769042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ar-E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7" name="Date Placeholder 6"/>
          <p:cNvSpPr>
            <a:spLocks noGrp="1"/>
          </p:cNvSpPr>
          <p:nvPr>
            <p:ph type="dt" sz="half" idx="10"/>
          </p:nvPr>
        </p:nvSpPr>
        <p:spPr/>
        <p:txBody>
          <a:bodyPr/>
          <a:lstStyle/>
          <a:p>
            <a:fld id="{18C0DB6F-0908-4904-B075-AAC65C149506}" type="datetimeFigureOut">
              <a:rPr lang="ar-EG" smtClean="0">
                <a:solidFill>
                  <a:prstClr val="black">
                    <a:tint val="75000"/>
                  </a:prstClr>
                </a:solidFill>
              </a:rPr>
              <a:pPr/>
              <a:t>29/03/1444</a:t>
            </a:fld>
            <a:endParaRPr lang="ar-EG">
              <a:solidFill>
                <a:prstClr val="black">
                  <a:tint val="75000"/>
                </a:prstClr>
              </a:solidFill>
            </a:endParaRPr>
          </a:p>
        </p:txBody>
      </p:sp>
      <p:sp>
        <p:nvSpPr>
          <p:cNvPr id="8" name="Footer Placeholder 7"/>
          <p:cNvSpPr>
            <a:spLocks noGrp="1"/>
          </p:cNvSpPr>
          <p:nvPr>
            <p:ph type="ftr" sz="quarter" idx="11"/>
          </p:nvPr>
        </p:nvSpPr>
        <p:spPr/>
        <p:txBody>
          <a:bodyPr/>
          <a:lstStyle/>
          <a:p>
            <a:endParaRPr lang="ar-EG">
              <a:solidFill>
                <a:prstClr val="black">
                  <a:tint val="75000"/>
                </a:prstClr>
              </a:solidFill>
            </a:endParaRPr>
          </a:p>
        </p:txBody>
      </p:sp>
      <p:sp>
        <p:nvSpPr>
          <p:cNvPr id="9" name="Slide Number Placeholder 8"/>
          <p:cNvSpPr>
            <a:spLocks noGrp="1"/>
          </p:cNvSpPr>
          <p:nvPr>
            <p:ph type="sldNum" sz="quarter" idx="12"/>
          </p:nvPr>
        </p:nvSpPr>
        <p:spPr/>
        <p:txBody>
          <a:bodyPr/>
          <a:lstStyle/>
          <a:p>
            <a:fld id="{C3C5D43E-B3A4-4AF0-A26D-C9B963B8A0DE}"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154597474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EG"/>
          </a:p>
        </p:txBody>
      </p:sp>
      <p:sp>
        <p:nvSpPr>
          <p:cNvPr id="3" name="Date Placeholder 2"/>
          <p:cNvSpPr>
            <a:spLocks noGrp="1"/>
          </p:cNvSpPr>
          <p:nvPr>
            <p:ph type="dt" sz="half" idx="10"/>
          </p:nvPr>
        </p:nvSpPr>
        <p:spPr/>
        <p:txBody>
          <a:bodyPr/>
          <a:lstStyle/>
          <a:p>
            <a:fld id="{18C0DB6F-0908-4904-B075-AAC65C149506}" type="datetimeFigureOut">
              <a:rPr lang="ar-EG" smtClean="0">
                <a:solidFill>
                  <a:prstClr val="black">
                    <a:tint val="75000"/>
                  </a:prstClr>
                </a:solidFill>
              </a:rPr>
              <a:pPr/>
              <a:t>29/03/1444</a:t>
            </a:fld>
            <a:endParaRPr lang="ar-EG">
              <a:solidFill>
                <a:prstClr val="black">
                  <a:tint val="75000"/>
                </a:prstClr>
              </a:solidFill>
            </a:endParaRPr>
          </a:p>
        </p:txBody>
      </p:sp>
      <p:sp>
        <p:nvSpPr>
          <p:cNvPr id="4" name="Footer Placeholder 3"/>
          <p:cNvSpPr>
            <a:spLocks noGrp="1"/>
          </p:cNvSpPr>
          <p:nvPr>
            <p:ph type="ftr" sz="quarter" idx="11"/>
          </p:nvPr>
        </p:nvSpPr>
        <p:spPr/>
        <p:txBody>
          <a:bodyPr/>
          <a:lstStyle/>
          <a:p>
            <a:endParaRPr lang="ar-EG">
              <a:solidFill>
                <a:prstClr val="black">
                  <a:tint val="75000"/>
                </a:prstClr>
              </a:solidFill>
            </a:endParaRPr>
          </a:p>
        </p:txBody>
      </p:sp>
      <p:sp>
        <p:nvSpPr>
          <p:cNvPr id="5" name="Slide Number Placeholder 4"/>
          <p:cNvSpPr>
            <a:spLocks noGrp="1"/>
          </p:cNvSpPr>
          <p:nvPr>
            <p:ph type="sldNum" sz="quarter" idx="12"/>
          </p:nvPr>
        </p:nvSpPr>
        <p:spPr/>
        <p:txBody>
          <a:bodyPr/>
          <a:lstStyle/>
          <a:p>
            <a:fld id="{C3C5D43E-B3A4-4AF0-A26D-C9B963B8A0DE}"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20653216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EG"/>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5" name="Date Placeholder 4"/>
          <p:cNvSpPr>
            <a:spLocks noGrp="1"/>
          </p:cNvSpPr>
          <p:nvPr>
            <p:ph type="dt" sz="half" idx="10"/>
          </p:nvPr>
        </p:nvSpPr>
        <p:spPr/>
        <p:txBody>
          <a:bodyPr/>
          <a:lstStyle/>
          <a:p>
            <a:fld id="{7B33EE7E-1F3B-4C14-B1A1-EA77BAE18E76}" type="datetimeFigureOut">
              <a:rPr lang="ar-EG" smtClean="0"/>
              <a:pPr/>
              <a:t>29/03/1444</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D98BF645-7011-4009-A13B-FF0A2029A56D}" type="slidenum">
              <a:rPr lang="ar-EG" smtClean="0"/>
              <a:pPr/>
              <a:t>‹#›</a:t>
            </a:fld>
            <a:endParaRPr lang="ar-EG"/>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C0DB6F-0908-4904-B075-AAC65C149506}" type="datetimeFigureOut">
              <a:rPr lang="ar-EG" smtClean="0">
                <a:solidFill>
                  <a:prstClr val="black">
                    <a:tint val="75000"/>
                  </a:prstClr>
                </a:solidFill>
              </a:rPr>
              <a:pPr/>
              <a:t>29/03/1444</a:t>
            </a:fld>
            <a:endParaRPr lang="ar-EG">
              <a:solidFill>
                <a:prstClr val="black">
                  <a:tint val="75000"/>
                </a:prstClr>
              </a:solidFill>
            </a:endParaRPr>
          </a:p>
        </p:txBody>
      </p:sp>
      <p:sp>
        <p:nvSpPr>
          <p:cNvPr id="3" name="Footer Placeholder 2"/>
          <p:cNvSpPr>
            <a:spLocks noGrp="1"/>
          </p:cNvSpPr>
          <p:nvPr>
            <p:ph type="ftr" sz="quarter" idx="11"/>
          </p:nvPr>
        </p:nvSpPr>
        <p:spPr/>
        <p:txBody>
          <a:bodyPr/>
          <a:lstStyle/>
          <a:p>
            <a:endParaRPr lang="ar-EG">
              <a:solidFill>
                <a:prstClr val="black">
                  <a:tint val="75000"/>
                </a:prstClr>
              </a:solidFill>
            </a:endParaRPr>
          </a:p>
        </p:txBody>
      </p:sp>
      <p:sp>
        <p:nvSpPr>
          <p:cNvPr id="4" name="Slide Number Placeholder 3"/>
          <p:cNvSpPr>
            <a:spLocks noGrp="1"/>
          </p:cNvSpPr>
          <p:nvPr>
            <p:ph type="sldNum" sz="quarter" idx="12"/>
          </p:nvPr>
        </p:nvSpPr>
        <p:spPr/>
        <p:txBody>
          <a:bodyPr/>
          <a:lstStyle/>
          <a:p>
            <a:fld id="{C3C5D43E-B3A4-4AF0-A26D-C9B963B8A0DE}"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289387459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a:t>Click to edit Master title style</a:t>
            </a:r>
            <a:endParaRPr lang="ar-E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8C0DB6F-0908-4904-B075-AAC65C149506}" type="datetimeFigureOut">
              <a:rPr lang="ar-EG" smtClean="0">
                <a:solidFill>
                  <a:prstClr val="black">
                    <a:tint val="75000"/>
                  </a:prstClr>
                </a:solidFill>
              </a:rPr>
              <a:pPr/>
              <a:t>29/03/1444</a:t>
            </a:fld>
            <a:endParaRPr lang="ar-EG">
              <a:solidFill>
                <a:prstClr val="black">
                  <a:tint val="75000"/>
                </a:prstClr>
              </a:solidFill>
            </a:endParaRPr>
          </a:p>
        </p:txBody>
      </p:sp>
      <p:sp>
        <p:nvSpPr>
          <p:cNvPr id="6" name="Footer Placeholder 5"/>
          <p:cNvSpPr>
            <a:spLocks noGrp="1"/>
          </p:cNvSpPr>
          <p:nvPr>
            <p:ph type="ftr" sz="quarter" idx="11"/>
          </p:nvPr>
        </p:nvSpPr>
        <p:spPr/>
        <p:txBody>
          <a:bodyPr/>
          <a:lstStyle/>
          <a:p>
            <a:endParaRPr lang="ar-EG">
              <a:solidFill>
                <a:prstClr val="black">
                  <a:tint val="75000"/>
                </a:prstClr>
              </a:solidFill>
            </a:endParaRPr>
          </a:p>
        </p:txBody>
      </p:sp>
      <p:sp>
        <p:nvSpPr>
          <p:cNvPr id="7" name="Slide Number Placeholder 6"/>
          <p:cNvSpPr>
            <a:spLocks noGrp="1"/>
          </p:cNvSpPr>
          <p:nvPr>
            <p:ph type="sldNum" sz="quarter" idx="12"/>
          </p:nvPr>
        </p:nvSpPr>
        <p:spPr/>
        <p:txBody>
          <a:bodyPr/>
          <a:lstStyle/>
          <a:p>
            <a:fld id="{C3C5D43E-B3A4-4AF0-A26D-C9B963B8A0DE}"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259910506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a:t>Click to edit Master title style</a:t>
            </a:r>
            <a:endParaRPr lang="ar-EG"/>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EG"/>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8C0DB6F-0908-4904-B075-AAC65C149506}" type="datetimeFigureOut">
              <a:rPr lang="ar-EG" smtClean="0">
                <a:solidFill>
                  <a:prstClr val="black">
                    <a:tint val="75000"/>
                  </a:prstClr>
                </a:solidFill>
              </a:rPr>
              <a:pPr/>
              <a:t>29/03/1444</a:t>
            </a:fld>
            <a:endParaRPr lang="ar-EG">
              <a:solidFill>
                <a:prstClr val="black">
                  <a:tint val="75000"/>
                </a:prstClr>
              </a:solidFill>
            </a:endParaRPr>
          </a:p>
        </p:txBody>
      </p:sp>
      <p:sp>
        <p:nvSpPr>
          <p:cNvPr id="6" name="Footer Placeholder 5"/>
          <p:cNvSpPr>
            <a:spLocks noGrp="1"/>
          </p:cNvSpPr>
          <p:nvPr>
            <p:ph type="ftr" sz="quarter" idx="11"/>
          </p:nvPr>
        </p:nvSpPr>
        <p:spPr/>
        <p:txBody>
          <a:bodyPr/>
          <a:lstStyle/>
          <a:p>
            <a:endParaRPr lang="ar-EG">
              <a:solidFill>
                <a:prstClr val="black">
                  <a:tint val="75000"/>
                </a:prstClr>
              </a:solidFill>
            </a:endParaRPr>
          </a:p>
        </p:txBody>
      </p:sp>
      <p:sp>
        <p:nvSpPr>
          <p:cNvPr id="7" name="Slide Number Placeholder 6"/>
          <p:cNvSpPr>
            <a:spLocks noGrp="1"/>
          </p:cNvSpPr>
          <p:nvPr>
            <p:ph type="sldNum" sz="quarter" idx="12"/>
          </p:nvPr>
        </p:nvSpPr>
        <p:spPr/>
        <p:txBody>
          <a:bodyPr/>
          <a:lstStyle/>
          <a:p>
            <a:fld id="{C3C5D43E-B3A4-4AF0-A26D-C9B963B8A0DE}"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216120557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EG"/>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Date Placeholder 3"/>
          <p:cNvSpPr>
            <a:spLocks noGrp="1"/>
          </p:cNvSpPr>
          <p:nvPr>
            <p:ph type="dt" sz="half" idx="10"/>
          </p:nvPr>
        </p:nvSpPr>
        <p:spPr/>
        <p:txBody>
          <a:bodyPr/>
          <a:lstStyle/>
          <a:p>
            <a:fld id="{18C0DB6F-0908-4904-B075-AAC65C149506}" type="datetimeFigureOut">
              <a:rPr lang="ar-EG" smtClean="0">
                <a:solidFill>
                  <a:prstClr val="black">
                    <a:tint val="75000"/>
                  </a:prstClr>
                </a:solidFill>
              </a:rPr>
              <a:pPr/>
              <a:t>29/03/1444</a:t>
            </a:fld>
            <a:endParaRPr lang="ar-EG">
              <a:solidFill>
                <a:prstClr val="black">
                  <a:tint val="75000"/>
                </a:prstClr>
              </a:solidFill>
            </a:endParaRPr>
          </a:p>
        </p:txBody>
      </p:sp>
      <p:sp>
        <p:nvSpPr>
          <p:cNvPr id="5" name="Footer Placeholder 4"/>
          <p:cNvSpPr>
            <a:spLocks noGrp="1"/>
          </p:cNvSpPr>
          <p:nvPr>
            <p:ph type="ftr" sz="quarter" idx="11"/>
          </p:nvPr>
        </p:nvSpPr>
        <p:spPr/>
        <p:txBody>
          <a:bodyPr/>
          <a:lstStyle/>
          <a:p>
            <a:endParaRPr lang="ar-EG">
              <a:solidFill>
                <a:prstClr val="black">
                  <a:tint val="75000"/>
                </a:prstClr>
              </a:solidFill>
            </a:endParaRPr>
          </a:p>
        </p:txBody>
      </p:sp>
      <p:sp>
        <p:nvSpPr>
          <p:cNvPr id="6" name="Slide Number Placeholder 5"/>
          <p:cNvSpPr>
            <a:spLocks noGrp="1"/>
          </p:cNvSpPr>
          <p:nvPr>
            <p:ph type="sldNum" sz="quarter" idx="12"/>
          </p:nvPr>
        </p:nvSpPr>
        <p:spPr/>
        <p:txBody>
          <a:bodyPr/>
          <a:lstStyle/>
          <a:p>
            <a:fld id="{C3C5D43E-B3A4-4AF0-A26D-C9B963B8A0DE}"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268672574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ar-EG"/>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Date Placeholder 3"/>
          <p:cNvSpPr>
            <a:spLocks noGrp="1"/>
          </p:cNvSpPr>
          <p:nvPr>
            <p:ph type="dt" sz="half" idx="10"/>
          </p:nvPr>
        </p:nvSpPr>
        <p:spPr/>
        <p:txBody>
          <a:bodyPr/>
          <a:lstStyle/>
          <a:p>
            <a:fld id="{18C0DB6F-0908-4904-B075-AAC65C149506}" type="datetimeFigureOut">
              <a:rPr lang="ar-EG" smtClean="0">
                <a:solidFill>
                  <a:prstClr val="black">
                    <a:tint val="75000"/>
                  </a:prstClr>
                </a:solidFill>
              </a:rPr>
              <a:pPr/>
              <a:t>29/03/1444</a:t>
            </a:fld>
            <a:endParaRPr lang="ar-EG">
              <a:solidFill>
                <a:prstClr val="black">
                  <a:tint val="75000"/>
                </a:prstClr>
              </a:solidFill>
            </a:endParaRPr>
          </a:p>
        </p:txBody>
      </p:sp>
      <p:sp>
        <p:nvSpPr>
          <p:cNvPr id="5" name="Footer Placeholder 4"/>
          <p:cNvSpPr>
            <a:spLocks noGrp="1"/>
          </p:cNvSpPr>
          <p:nvPr>
            <p:ph type="ftr" sz="quarter" idx="11"/>
          </p:nvPr>
        </p:nvSpPr>
        <p:spPr/>
        <p:txBody>
          <a:bodyPr/>
          <a:lstStyle/>
          <a:p>
            <a:endParaRPr lang="ar-EG">
              <a:solidFill>
                <a:prstClr val="black">
                  <a:tint val="75000"/>
                </a:prstClr>
              </a:solidFill>
            </a:endParaRPr>
          </a:p>
        </p:txBody>
      </p:sp>
      <p:sp>
        <p:nvSpPr>
          <p:cNvPr id="6" name="Slide Number Placeholder 5"/>
          <p:cNvSpPr>
            <a:spLocks noGrp="1"/>
          </p:cNvSpPr>
          <p:nvPr>
            <p:ph type="sldNum" sz="quarter" idx="12"/>
          </p:nvPr>
        </p:nvSpPr>
        <p:spPr/>
        <p:txBody>
          <a:bodyPr/>
          <a:lstStyle/>
          <a:p>
            <a:fld id="{C3C5D43E-B3A4-4AF0-A26D-C9B963B8A0DE}"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181053239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ar-EG"/>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ar-EG"/>
          </a:p>
        </p:txBody>
      </p:sp>
      <p:sp>
        <p:nvSpPr>
          <p:cNvPr id="4" name="Date Placeholder 3"/>
          <p:cNvSpPr>
            <a:spLocks noGrp="1"/>
          </p:cNvSpPr>
          <p:nvPr>
            <p:ph type="dt" sz="half" idx="10"/>
          </p:nvPr>
        </p:nvSpPr>
        <p:spPr/>
        <p:txBody>
          <a:bodyPr/>
          <a:lstStyle/>
          <a:p>
            <a:fld id="{18C0DB6F-0908-4904-B075-AAC65C149506}" type="datetimeFigureOut">
              <a:rPr lang="ar-EG" smtClean="0">
                <a:solidFill>
                  <a:prstClr val="black">
                    <a:tint val="75000"/>
                  </a:prstClr>
                </a:solidFill>
              </a:rPr>
              <a:pPr/>
              <a:t>29/03/1444</a:t>
            </a:fld>
            <a:endParaRPr lang="ar-EG">
              <a:solidFill>
                <a:prstClr val="black">
                  <a:tint val="75000"/>
                </a:prstClr>
              </a:solidFill>
            </a:endParaRPr>
          </a:p>
        </p:txBody>
      </p:sp>
      <p:sp>
        <p:nvSpPr>
          <p:cNvPr id="5" name="Footer Placeholder 4"/>
          <p:cNvSpPr>
            <a:spLocks noGrp="1"/>
          </p:cNvSpPr>
          <p:nvPr>
            <p:ph type="ftr" sz="quarter" idx="11"/>
          </p:nvPr>
        </p:nvSpPr>
        <p:spPr/>
        <p:txBody>
          <a:bodyPr/>
          <a:lstStyle/>
          <a:p>
            <a:endParaRPr lang="ar-EG">
              <a:solidFill>
                <a:prstClr val="black">
                  <a:tint val="75000"/>
                </a:prstClr>
              </a:solidFill>
            </a:endParaRPr>
          </a:p>
        </p:txBody>
      </p:sp>
      <p:sp>
        <p:nvSpPr>
          <p:cNvPr id="6" name="Slide Number Placeholder 5"/>
          <p:cNvSpPr>
            <a:spLocks noGrp="1"/>
          </p:cNvSpPr>
          <p:nvPr>
            <p:ph type="sldNum" sz="quarter" idx="12"/>
          </p:nvPr>
        </p:nvSpPr>
        <p:spPr/>
        <p:txBody>
          <a:bodyPr/>
          <a:lstStyle/>
          <a:p>
            <a:fld id="{C3C5D43E-B3A4-4AF0-A26D-C9B963B8A0DE}"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114466294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EG"/>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Date Placeholder 3"/>
          <p:cNvSpPr>
            <a:spLocks noGrp="1"/>
          </p:cNvSpPr>
          <p:nvPr>
            <p:ph type="dt" sz="half" idx="10"/>
          </p:nvPr>
        </p:nvSpPr>
        <p:spPr/>
        <p:txBody>
          <a:bodyPr/>
          <a:lstStyle/>
          <a:p>
            <a:fld id="{18C0DB6F-0908-4904-B075-AAC65C149506}" type="datetimeFigureOut">
              <a:rPr lang="ar-EG" smtClean="0">
                <a:solidFill>
                  <a:prstClr val="black">
                    <a:tint val="75000"/>
                  </a:prstClr>
                </a:solidFill>
              </a:rPr>
              <a:pPr/>
              <a:t>29/03/1444</a:t>
            </a:fld>
            <a:endParaRPr lang="ar-EG">
              <a:solidFill>
                <a:prstClr val="black">
                  <a:tint val="75000"/>
                </a:prstClr>
              </a:solidFill>
            </a:endParaRPr>
          </a:p>
        </p:txBody>
      </p:sp>
      <p:sp>
        <p:nvSpPr>
          <p:cNvPr id="5" name="Footer Placeholder 4"/>
          <p:cNvSpPr>
            <a:spLocks noGrp="1"/>
          </p:cNvSpPr>
          <p:nvPr>
            <p:ph type="ftr" sz="quarter" idx="11"/>
          </p:nvPr>
        </p:nvSpPr>
        <p:spPr/>
        <p:txBody>
          <a:bodyPr/>
          <a:lstStyle/>
          <a:p>
            <a:endParaRPr lang="ar-EG">
              <a:solidFill>
                <a:prstClr val="black">
                  <a:tint val="75000"/>
                </a:prstClr>
              </a:solidFill>
            </a:endParaRPr>
          </a:p>
        </p:txBody>
      </p:sp>
      <p:sp>
        <p:nvSpPr>
          <p:cNvPr id="6" name="Slide Number Placeholder 5"/>
          <p:cNvSpPr>
            <a:spLocks noGrp="1"/>
          </p:cNvSpPr>
          <p:nvPr>
            <p:ph type="sldNum" sz="quarter" idx="12"/>
          </p:nvPr>
        </p:nvSpPr>
        <p:spPr/>
        <p:txBody>
          <a:bodyPr/>
          <a:lstStyle/>
          <a:p>
            <a:fld id="{C3C5D43E-B3A4-4AF0-A26D-C9B963B8A0DE}"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208374168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a:t>Click to edit Master title style</a:t>
            </a:r>
            <a:endParaRPr lang="ar-E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8C0DB6F-0908-4904-B075-AAC65C149506}" type="datetimeFigureOut">
              <a:rPr lang="ar-EG" smtClean="0">
                <a:solidFill>
                  <a:prstClr val="black">
                    <a:tint val="75000"/>
                  </a:prstClr>
                </a:solidFill>
              </a:rPr>
              <a:pPr/>
              <a:t>29/03/1444</a:t>
            </a:fld>
            <a:endParaRPr lang="ar-EG">
              <a:solidFill>
                <a:prstClr val="black">
                  <a:tint val="75000"/>
                </a:prstClr>
              </a:solidFill>
            </a:endParaRPr>
          </a:p>
        </p:txBody>
      </p:sp>
      <p:sp>
        <p:nvSpPr>
          <p:cNvPr id="5" name="Footer Placeholder 4"/>
          <p:cNvSpPr>
            <a:spLocks noGrp="1"/>
          </p:cNvSpPr>
          <p:nvPr>
            <p:ph type="ftr" sz="quarter" idx="11"/>
          </p:nvPr>
        </p:nvSpPr>
        <p:spPr/>
        <p:txBody>
          <a:bodyPr/>
          <a:lstStyle/>
          <a:p>
            <a:endParaRPr lang="ar-EG">
              <a:solidFill>
                <a:prstClr val="black">
                  <a:tint val="75000"/>
                </a:prstClr>
              </a:solidFill>
            </a:endParaRPr>
          </a:p>
        </p:txBody>
      </p:sp>
      <p:sp>
        <p:nvSpPr>
          <p:cNvPr id="6" name="Slide Number Placeholder 5"/>
          <p:cNvSpPr>
            <a:spLocks noGrp="1"/>
          </p:cNvSpPr>
          <p:nvPr>
            <p:ph type="sldNum" sz="quarter" idx="12"/>
          </p:nvPr>
        </p:nvSpPr>
        <p:spPr/>
        <p:txBody>
          <a:bodyPr/>
          <a:lstStyle/>
          <a:p>
            <a:fld id="{C3C5D43E-B3A4-4AF0-A26D-C9B963B8A0DE}"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219460284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EG"/>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5" name="Date Placeholder 4"/>
          <p:cNvSpPr>
            <a:spLocks noGrp="1"/>
          </p:cNvSpPr>
          <p:nvPr>
            <p:ph type="dt" sz="half" idx="10"/>
          </p:nvPr>
        </p:nvSpPr>
        <p:spPr/>
        <p:txBody>
          <a:bodyPr/>
          <a:lstStyle/>
          <a:p>
            <a:fld id="{18C0DB6F-0908-4904-B075-AAC65C149506}" type="datetimeFigureOut">
              <a:rPr lang="ar-EG" smtClean="0">
                <a:solidFill>
                  <a:prstClr val="black">
                    <a:tint val="75000"/>
                  </a:prstClr>
                </a:solidFill>
              </a:rPr>
              <a:pPr/>
              <a:t>29/03/1444</a:t>
            </a:fld>
            <a:endParaRPr lang="ar-EG">
              <a:solidFill>
                <a:prstClr val="black">
                  <a:tint val="75000"/>
                </a:prstClr>
              </a:solidFill>
            </a:endParaRPr>
          </a:p>
        </p:txBody>
      </p:sp>
      <p:sp>
        <p:nvSpPr>
          <p:cNvPr id="6" name="Footer Placeholder 5"/>
          <p:cNvSpPr>
            <a:spLocks noGrp="1"/>
          </p:cNvSpPr>
          <p:nvPr>
            <p:ph type="ftr" sz="quarter" idx="11"/>
          </p:nvPr>
        </p:nvSpPr>
        <p:spPr/>
        <p:txBody>
          <a:bodyPr/>
          <a:lstStyle/>
          <a:p>
            <a:endParaRPr lang="ar-EG">
              <a:solidFill>
                <a:prstClr val="black">
                  <a:tint val="75000"/>
                </a:prstClr>
              </a:solidFill>
            </a:endParaRPr>
          </a:p>
        </p:txBody>
      </p:sp>
      <p:sp>
        <p:nvSpPr>
          <p:cNvPr id="7" name="Slide Number Placeholder 6"/>
          <p:cNvSpPr>
            <a:spLocks noGrp="1"/>
          </p:cNvSpPr>
          <p:nvPr>
            <p:ph type="sldNum" sz="quarter" idx="12"/>
          </p:nvPr>
        </p:nvSpPr>
        <p:spPr/>
        <p:txBody>
          <a:bodyPr/>
          <a:lstStyle/>
          <a:p>
            <a:fld id="{C3C5D43E-B3A4-4AF0-A26D-C9B963B8A0DE}"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33189212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ar-E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7" name="Date Placeholder 6"/>
          <p:cNvSpPr>
            <a:spLocks noGrp="1"/>
          </p:cNvSpPr>
          <p:nvPr>
            <p:ph type="dt" sz="half" idx="10"/>
          </p:nvPr>
        </p:nvSpPr>
        <p:spPr/>
        <p:txBody>
          <a:bodyPr/>
          <a:lstStyle/>
          <a:p>
            <a:fld id="{18C0DB6F-0908-4904-B075-AAC65C149506}" type="datetimeFigureOut">
              <a:rPr lang="ar-EG" smtClean="0">
                <a:solidFill>
                  <a:prstClr val="black">
                    <a:tint val="75000"/>
                  </a:prstClr>
                </a:solidFill>
              </a:rPr>
              <a:pPr/>
              <a:t>29/03/1444</a:t>
            </a:fld>
            <a:endParaRPr lang="ar-EG">
              <a:solidFill>
                <a:prstClr val="black">
                  <a:tint val="75000"/>
                </a:prstClr>
              </a:solidFill>
            </a:endParaRPr>
          </a:p>
        </p:txBody>
      </p:sp>
      <p:sp>
        <p:nvSpPr>
          <p:cNvPr id="8" name="Footer Placeholder 7"/>
          <p:cNvSpPr>
            <a:spLocks noGrp="1"/>
          </p:cNvSpPr>
          <p:nvPr>
            <p:ph type="ftr" sz="quarter" idx="11"/>
          </p:nvPr>
        </p:nvSpPr>
        <p:spPr/>
        <p:txBody>
          <a:bodyPr/>
          <a:lstStyle/>
          <a:p>
            <a:endParaRPr lang="ar-EG">
              <a:solidFill>
                <a:prstClr val="black">
                  <a:tint val="75000"/>
                </a:prstClr>
              </a:solidFill>
            </a:endParaRPr>
          </a:p>
        </p:txBody>
      </p:sp>
      <p:sp>
        <p:nvSpPr>
          <p:cNvPr id="9" name="Slide Number Placeholder 8"/>
          <p:cNvSpPr>
            <a:spLocks noGrp="1"/>
          </p:cNvSpPr>
          <p:nvPr>
            <p:ph type="sldNum" sz="quarter" idx="12"/>
          </p:nvPr>
        </p:nvSpPr>
        <p:spPr/>
        <p:txBody>
          <a:bodyPr/>
          <a:lstStyle/>
          <a:p>
            <a:fld id="{C3C5D43E-B3A4-4AF0-A26D-C9B963B8A0DE}"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27882935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ar-E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7" name="Date Placeholder 6"/>
          <p:cNvSpPr>
            <a:spLocks noGrp="1"/>
          </p:cNvSpPr>
          <p:nvPr>
            <p:ph type="dt" sz="half" idx="10"/>
          </p:nvPr>
        </p:nvSpPr>
        <p:spPr/>
        <p:txBody>
          <a:bodyPr/>
          <a:lstStyle/>
          <a:p>
            <a:fld id="{7B33EE7E-1F3B-4C14-B1A1-EA77BAE18E76}" type="datetimeFigureOut">
              <a:rPr lang="ar-EG" smtClean="0"/>
              <a:pPr/>
              <a:t>29/03/1444</a:t>
            </a:fld>
            <a:endParaRPr lang="ar-EG"/>
          </a:p>
        </p:txBody>
      </p:sp>
      <p:sp>
        <p:nvSpPr>
          <p:cNvPr id="8" name="Footer Placeholder 7"/>
          <p:cNvSpPr>
            <a:spLocks noGrp="1"/>
          </p:cNvSpPr>
          <p:nvPr>
            <p:ph type="ftr" sz="quarter" idx="11"/>
          </p:nvPr>
        </p:nvSpPr>
        <p:spPr/>
        <p:txBody>
          <a:bodyPr/>
          <a:lstStyle/>
          <a:p>
            <a:endParaRPr lang="ar-EG"/>
          </a:p>
        </p:txBody>
      </p:sp>
      <p:sp>
        <p:nvSpPr>
          <p:cNvPr id="9" name="Slide Number Placeholder 8"/>
          <p:cNvSpPr>
            <a:spLocks noGrp="1"/>
          </p:cNvSpPr>
          <p:nvPr>
            <p:ph type="sldNum" sz="quarter" idx="12"/>
          </p:nvPr>
        </p:nvSpPr>
        <p:spPr/>
        <p:txBody>
          <a:bodyPr/>
          <a:lstStyle/>
          <a:p>
            <a:fld id="{D98BF645-7011-4009-A13B-FF0A2029A56D}" type="slidenum">
              <a:rPr lang="ar-EG" smtClean="0"/>
              <a:pPr/>
              <a:t>‹#›</a:t>
            </a:fld>
            <a:endParaRPr lang="ar-EG"/>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EG"/>
          </a:p>
        </p:txBody>
      </p:sp>
      <p:sp>
        <p:nvSpPr>
          <p:cNvPr id="3" name="Date Placeholder 2"/>
          <p:cNvSpPr>
            <a:spLocks noGrp="1"/>
          </p:cNvSpPr>
          <p:nvPr>
            <p:ph type="dt" sz="half" idx="10"/>
          </p:nvPr>
        </p:nvSpPr>
        <p:spPr/>
        <p:txBody>
          <a:bodyPr/>
          <a:lstStyle/>
          <a:p>
            <a:fld id="{18C0DB6F-0908-4904-B075-AAC65C149506}" type="datetimeFigureOut">
              <a:rPr lang="ar-EG" smtClean="0">
                <a:solidFill>
                  <a:prstClr val="black">
                    <a:tint val="75000"/>
                  </a:prstClr>
                </a:solidFill>
              </a:rPr>
              <a:pPr/>
              <a:t>29/03/1444</a:t>
            </a:fld>
            <a:endParaRPr lang="ar-EG">
              <a:solidFill>
                <a:prstClr val="black">
                  <a:tint val="75000"/>
                </a:prstClr>
              </a:solidFill>
            </a:endParaRPr>
          </a:p>
        </p:txBody>
      </p:sp>
      <p:sp>
        <p:nvSpPr>
          <p:cNvPr id="4" name="Footer Placeholder 3"/>
          <p:cNvSpPr>
            <a:spLocks noGrp="1"/>
          </p:cNvSpPr>
          <p:nvPr>
            <p:ph type="ftr" sz="quarter" idx="11"/>
          </p:nvPr>
        </p:nvSpPr>
        <p:spPr/>
        <p:txBody>
          <a:bodyPr/>
          <a:lstStyle/>
          <a:p>
            <a:endParaRPr lang="ar-EG">
              <a:solidFill>
                <a:prstClr val="black">
                  <a:tint val="75000"/>
                </a:prstClr>
              </a:solidFill>
            </a:endParaRPr>
          </a:p>
        </p:txBody>
      </p:sp>
      <p:sp>
        <p:nvSpPr>
          <p:cNvPr id="5" name="Slide Number Placeholder 4"/>
          <p:cNvSpPr>
            <a:spLocks noGrp="1"/>
          </p:cNvSpPr>
          <p:nvPr>
            <p:ph type="sldNum" sz="quarter" idx="12"/>
          </p:nvPr>
        </p:nvSpPr>
        <p:spPr/>
        <p:txBody>
          <a:bodyPr/>
          <a:lstStyle/>
          <a:p>
            <a:fld id="{C3C5D43E-B3A4-4AF0-A26D-C9B963B8A0DE}"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392413264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C0DB6F-0908-4904-B075-AAC65C149506}" type="datetimeFigureOut">
              <a:rPr lang="ar-EG" smtClean="0">
                <a:solidFill>
                  <a:prstClr val="black">
                    <a:tint val="75000"/>
                  </a:prstClr>
                </a:solidFill>
              </a:rPr>
              <a:pPr/>
              <a:t>29/03/1444</a:t>
            </a:fld>
            <a:endParaRPr lang="ar-EG">
              <a:solidFill>
                <a:prstClr val="black">
                  <a:tint val="75000"/>
                </a:prstClr>
              </a:solidFill>
            </a:endParaRPr>
          </a:p>
        </p:txBody>
      </p:sp>
      <p:sp>
        <p:nvSpPr>
          <p:cNvPr id="3" name="Footer Placeholder 2"/>
          <p:cNvSpPr>
            <a:spLocks noGrp="1"/>
          </p:cNvSpPr>
          <p:nvPr>
            <p:ph type="ftr" sz="quarter" idx="11"/>
          </p:nvPr>
        </p:nvSpPr>
        <p:spPr/>
        <p:txBody>
          <a:bodyPr/>
          <a:lstStyle/>
          <a:p>
            <a:endParaRPr lang="ar-EG">
              <a:solidFill>
                <a:prstClr val="black">
                  <a:tint val="75000"/>
                </a:prstClr>
              </a:solidFill>
            </a:endParaRPr>
          </a:p>
        </p:txBody>
      </p:sp>
      <p:sp>
        <p:nvSpPr>
          <p:cNvPr id="4" name="Slide Number Placeholder 3"/>
          <p:cNvSpPr>
            <a:spLocks noGrp="1"/>
          </p:cNvSpPr>
          <p:nvPr>
            <p:ph type="sldNum" sz="quarter" idx="12"/>
          </p:nvPr>
        </p:nvSpPr>
        <p:spPr/>
        <p:txBody>
          <a:bodyPr/>
          <a:lstStyle/>
          <a:p>
            <a:fld id="{C3C5D43E-B3A4-4AF0-A26D-C9B963B8A0DE}"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339944297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a:t>Click to edit Master title style</a:t>
            </a:r>
            <a:endParaRPr lang="ar-E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8C0DB6F-0908-4904-B075-AAC65C149506}" type="datetimeFigureOut">
              <a:rPr lang="ar-EG" smtClean="0">
                <a:solidFill>
                  <a:prstClr val="black">
                    <a:tint val="75000"/>
                  </a:prstClr>
                </a:solidFill>
              </a:rPr>
              <a:pPr/>
              <a:t>29/03/1444</a:t>
            </a:fld>
            <a:endParaRPr lang="ar-EG">
              <a:solidFill>
                <a:prstClr val="black">
                  <a:tint val="75000"/>
                </a:prstClr>
              </a:solidFill>
            </a:endParaRPr>
          </a:p>
        </p:txBody>
      </p:sp>
      <p:sp>
        <p:nvSpPr>
          <p:cNvPr id="6" name="Footer Placeholder 5"/>
          <p:cNvSpPr>
            <a:spLocks noGrp="1"/>
          </p:cNvSpPr>
          <p:nvPr>
            <p:ph type="ftr" sz="quarter" idx="11"/>
          </p:nvPr>
        </p:nvSpPr>
        <p:spPr/>
        <p:txBody>
          <a:bodyPr/>
          <a:lstStyle/>
          <a:p>
            <a:endParaRPr lang="ar-EG">
              <a:solidFill>
                <a:prstClr val="black">
                  <a:tint val="75000"/>
                </a:prstClr>
              </a:solidFill>
            </a:endParaRPr>
          </a:p>
        </p:txBody>
      </p:sp>
      <p:sp>
        <p:nvSpPr>
          <p:cNvPr id="7" name="Slide Number Placeholder 6"/>
          <p:cNvSpPr>
            <a:spLocks noGrp="1"/>
          </p:cNvSpPr>
          <p:nvPr>
            <p:ph type="sldNum" sz="quarter" idx="12"/>
          </p:nvPr>
        </p:nvSpPr>
        <p:spPr/>
        <p:txBody>
          <a:bodyPr/>
          <a:lstStyle/>
          <a:p>
            <a:fld id="{C3C5D43E-B3A4-4AF0-A26D-C9B963B8A0DE}"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290297013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a:t>Click to edit Master title style</a:t>
            </a:r>
            <a:endParaRPr lang="ar-EG"/>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EG"/>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8C0DB6F-0908-4904-B075-AAC65C149506}" type="datetimeFigureOut">
              <a:rPr lang="ar-EG" smtClean="0">
                <a:solidFill>
                  <a:prstClr val="black">
                    <a:tint val="75000"/>
                  </a:prstClr>
                </a:solidFill>
              </a:rPr>
              <a:pPr/>
              <a:t>29/03/1444</a:t>
            </a:fld>
            <a:endParaRPr lang="ar-EG">
              <a:solidFill>
                <a:prstClr val="black">
                  <a:tint val="75000"/>
                </a:prstClr>
              </a:solidFill>
            </a:endParaRPr>
          </a:p>
        </p:txBody>
      </p:sp>
      <p:sp>
        <p:nvSpPr>
          <p:cNvPr id="6" name="Footer Placeholder 5"/>
          <p:cNvSpPr>
            <a:spLocks noGrp="1"/>
          </p:cNvSpPr>
          <p:nvPr>
            <p:ph type="ftr" sz="quarter" idx="11"/>
          </p:nvPr>
        </p:nvSpPr>
        <p:spPr/>
        <p:txBody>
          <a:bodyPr/>
          <a:lstStyle/>
          <a:p>
            <a:endParaRPr lang="ar-EG">
              <a:solidFill>
                <a:prstClr val="black">
                  <a:tint val="75000"/>
                </a:prstClr>
              </a:solidFill>
            </a:endParaRPr>
          </a:p>
        </p:txBody>
      </p:sp>
      <p:sp>
        <p:nvSpPr>
          <p:cNvPr id="7" name="Slide Number Placeholder 6"/>
          <p:cNvSpPr>
            <a:spLocks noGrp="1"/>
          </p:cNvSpPr>
          <p:nvPr>
            <p:ph type="sldNum" sz="quarter" idx="12"/>
          </p:nvPr>
        </p:nvSpPr>
        <p:spPr/>
        <p:txBody>
          <a:bodyPr/>
          <a:lstStyle/>
          <a:p>
            <a:fld id="{C3C5D43E-B3A4-4AF0-A26D-C9B963B8A0DE}"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412552514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EG"/>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Date Placeholder 3"/>
          <p:cNvSpPr>
            <a:spLocks noGrp="1"/>
          </p:cNvSpPr>
          <p:nvPr>
            <p:ph type="dt" sz="half" idx="10"/>
          </p:nvPr>
        </p:nvSpPr>
        <p:spPr/>
        <p:txBody>
          <a:bodyPr/>
          <a:lstStyle/>
          <a:p>
            <a:fld id="{18C0DB6F-0908-4904-B075-AAC65C149506}" type="datetimeFigureOut">
              <a:rPr lang="ar-EG" smtClean="0">
                <a:solidFill>
                  <a:prstClr val="black">
                    <a:tint val="75000"/>
                  </a:prstClr>
                </a:solidFill>
              </a:rPr>
              <a:pPr/>
              <a:t>29/03/1444</a:t>
            </a:fld>
            <a:endParaRPr lang="ar-EG">
              <a:solidFill>
                <a:prstClr val="black">
                  <a:tint val="75000"/>
                </a:prstClr>
              </a:solidFill>
            </a:endParaRPr>
          </a:p>
        </p:txBody>
      </p:sp>
      <p:sp>
        <p:nvSpPr>
          <p:cNvPr id="5" name="Footer Placeholder 4"/>
          <p:cNvSpPr>
            <a:spLocks noGrp="1"/>
          </p:cNvSpPr>
          <p:nvPr>
            <p:ph type="ftr" sz="quarter" idx="11"/>
          </p:nvPr>
        </p:nvSpPr>
        <p:spPr/>
        <p:txBody>
          <a:bodyPr/>
          <a:lstStyle/>
          <a:p>
            <a:endParaRPr lang="ar-EG">
              <a:solidFill>
                <a:prstClr val="black">
                  <a:tint val="75000"/>
                </a:prstClr>
              </a:solidFill>
            </a:endParaRPr>
          </a:p>
        </p:txBody>
      </p:sp>
      <p:sp>
        <p:nvSpPr>
          <p:cNvPr id="6" name="Slide Number Placeholder 5"/>
          <p:cNvSpPr>
            <a:spLocks noGrp="1"/>
          </p:cNvSpPr>
          <p:nvPr>
            <p:ph type="sldNum" sz="quarter" idx="12"/>
          </p:nvPr>
        </p:nvSpPr>
        <p:spPr/>
        <p:txBody>
          <a:bodyPr/>
          <a:lstStyle/>
          <a:p>
            <a:fld id="{C3C5D43E-B3A4-4AF0-A26D-C9B963B8A0DE}"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30511755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ar-EG"/>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Date Placeholder 3"/>
          <p:cNvSpPr>
            <a:spLocks noGrp="1"/>
          </p:cNvSpPr>
          <p:nvPr>
            <p:ph type="dt" sz="half" idx="10"/>
          </p:nvPr>
        </p:nvSpPr>
        <p:spPr/>
        <p:txBody>
          <a:bodyPr/>
          <a:lstStyle/>
          <a:p>
            <a:fld id="{18C0DB6F-0908-4904-B075-AAC65C149506}" type="datetimeFigureOut">
              <a:rPr lang="ar-EG" smtClean="0">
                <a:solidFill>
                  <a:prstClr val="black">
                    <a:tint val="75000"/>
                  </a:prstClr>
                </a:solidFill>
              </a:rPr>
              <a:pPr/>
              <a:t>29/03/1444</a:t>
            </a:fld>
            <a:endParaRPr lang="ar-EG">
              <a:solidFill>
                <a:prstClr val="black">
                  <a:tint val="75000"/>
                </a:prstClr>
              </a:solidFill>
            </a:endParaRPr>
          </a:p>
        </p:txBody>
      </p:sp>
      <p:sp>
        <p:nvSpPr>
          <p:cNvPr id="5" name="Footer Placeholder 4"/>
          <p:cNvSpPr>
            <a:spLocks noGrp="1"/>
          </p:cNvSpPr>
          <p:nvPr>
            <p:ph type="ftr" sz="quarter" idx="11"/>
          </p:nvPr>
        </p:nvSpPr>
        <p:spPr/>
        <p:txBody>
          <a:bodyPr/>
          <a:lstStyle/>
          <a:p>
            <a:endParaRPr lang="ar-EG">
              <a:solidFill>
                <a:prstClr val="black">
                  <a:tint val="75000"/>
                </a:prstClr>
              </a:solidFill>
            </a:endParaRPr>
          </a:p>
        </p:txBody>
      </p:sp>
      <p:sp>
        <p:nvSpPr>
          <p:cNvPr id="6" name="Slide Number Placeholder 5"/>
          <p:cNvSpPr>
            <a:spLocks noGrp="1"/>
          </p:cNvSpPr>
          <p:nvPr>
            <p:ph type="sldNum" sz="quarter" idx="12"/>
          </p:nvPr>
        </p:nvSpPr>
        <p:spPr/>
        <p:txBody>
          <a:bodyPr/>
          <a:lstStyle/>
          <a:p>
            <a:fld id="{C3C5D43E-B3A4-4AF0-A26D-C9B963B8A0DE}"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21725872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ar-EG"/>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ar-EG"/>
          </a:p>
        </p:txBody>
      </p:sp>
      <p:sp>
        <p:nvSpPr>
          <p:cNvPr id="4" name="Date Placeholder 3"/>
          <p:cNvSpPr>
            <a:spLocks noGrp="1"/>
          </p:cNvSpPr>
          <p:nvPr>
            <p:ph type="dt" sz="half" idx="10"/>
          </p:nvPr>
        </p:nvSpPr>
        <p:spPr/>
        <p:txBody>
          <a:bodyPr/>
          <a:lstStyle/>
          <a:p>
            <a:fld id="{18C0DB6F-0908-4904-B075-AAC65C149506}" type="datetimeFigureOut">
              <a:rPr lang="ar-EG" smtClean="0">
                <a:solidFill>
                  <a:prstClr val="black">
                    <a:tint val="75000"/>
                  </a:prstClr>
                </a:solidFill>
              </a:rPr>
              <a:pPr/>
              <a:t>29/03/1444</a:t>
            </a:fld>
            <a:endParaRPr lang="ar-EG">
              <a:solidFill>
                <a:prstClr val="black">
                  <a:tint val="75000"/>
                </a:prstClr>
              </a:solidFill>
            </a:endParaRPr>
          </a:p>
        </p:txBody>
      </p:sp>
      <p:sp>
        <p:nvSpPr>
          <p:cNvPr id="5" name="Footer Placeholder 4"/>
          <p:cNvSpPr>
            <a:spLocks noGrp="1"/>
          </p:cNvSpPr>
          <p:nvPr>
            <p:ph type="ftr" sz="quarter" idx="11"/>
          </p:nvPr>
        </p:nvSpPr>
        <p:spPr/>
        <p:txBody>
          <a:bodyPr/>
          <a:lstStyle/>
          <a:p>
            <a:endParaRPr lang="ar-EG">
              <a:solidFill>
                <a:prstClr val="black">
                  <a:tint val="75000"/>
                </a:prstClr>
              </a:solidFill>
            </a:endParaRPr>
          </a:p>
        </p:txBody>
      </p:sp>
      <p:sp>
        <p:nvSpPr>
          <p:cNvPr id="6" name="Slide Number Placeholder 5"/>
          <p:cNvSpPr>
            <a:spLocks noGrp="1"/>
          </p:cNvSpPr>
          <p:nvPr>
            <p:ph type="sldNum" sz="quarter" idx="12"/>
          </p:nvPr>
        </p:nvSpPr>
        <p:spPr/>
        <p:txBody>
          <a:bodyPr/>
          <a:lstStyle/>
          <a:p>
            <a:fld id="{C3C5D43E-B3A4-4AF0-A26D-C9B963B8A0DE}"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10513065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EG"/>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Date Placeholder 3"/>
          <p:cNvSpPr>
            <a:spLocks noGrp="1"/>
          </p:cNvSpPr>
          <p:nvPr>
            <p:ph type="dt" sz="half" idx="10"/>
          </p:nvPr>
        </p:nvSpPr>
        <p:spPr/>
        <p:txBody>
          <a:bodyPr/>
          <a:lstStyle/>
          <a:p>
            <a:fld id="{18C0DB6F-0908-4904-B075-AAC65C149506}" type="datetimeFigureOut">
              <a:rPr lang="ar-EG" smtClean="0">
                <a:solidFill>
                  <a:prstClr val="black">
                    <a:tint val="75000"/>
                  </a:prstClr>
                </a:solidFill>
              </a:rPr>
              <a:pPr/>
              <a:t>29/03/1444</a:t>
            </a:fld>
            <a:endParaRPr lang="ar-EG">
              <a:solidFill>
                <a:prstClr val="black">
                  <a:tint val="75000"/>
                </a:prstClr>
              </a:solidFill>
            </a:endParaRPr>
          </a:p>
        </p:txBody>
      </p:sp>
      <p:sp>
        <p:nvSpPr>
          <p:cNvPr id="5" name="Footer Placeholder 4"/>
          <p:cNvSpPr>
            <a:spLocks noGrp="1"/>
          </p:cNvSpPr>
          <p:nvPr>
            <p:ph type="ftr" sz="quarter" idx="11"/>
          </p:nvPr>
        </p:nvSpPr>
        <p:spPr/>
        <p:txBody>
          <a:bodyPr/>
          <a:lstStyle/>
          <a:p>
            <a:endParaRPr lang="ar-EG">
              <a:solidFill>
                <a:prstClr val="black">
                  <a:tint val="75000"/>
                </a:prstClr>
              </a:solidFill>
            </a:endParaRPr>
          </a:p>
        </p:txBody>
      </p:sp>
      <p:sp>
        <p:nvSpPr>
          <p:cNvPr id="6" name="Slide Number Placeholder 5"/>
          <p:cNvSpPr>
            <a:spLocks noGrp="1"/>
          </p:cNvSpPr>
          <p:nvPr>
            <p:ph type="sldNum" sz="quarter" idx="12"/>
          </p:nvPr>
        </p:nvSpPr>
        <p:spPr/>
        <p:txBody>
          <a:bodyPr/>
          <a:lstStyle/>
          <a:p>
            <a:fld id="{C3C5D43E-B3A4-4AF0-A26D-C9B963B8A0DE}"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275599217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a:t>Click to edit Master title style</a:t>
            </a:r>
            <a:endParaRPr lang="ar-E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8C0DB6F-0908-4904-B075-AAC65C149506}" type="datetimeFigureOut">
              <a:rPr lang="ar-EG" smtClean="0">
                <a:solidFill>
                  <a:prstClr val="black">
                    <a:tint val="75000"/>
                  </a:prstClr>
                </a:solidFill>
              </a:rPr>
              <a:pPr/>
              <a:t>29/03/1444</a:t>
            </a:fld>
            <a:endParaRPr lang="ar-EG">
              <a:solidFill>
                <a:prstClr val="black">
                  <a:tint val="75000"/>
                </a:prstClr>
              </a:solidFill>
            </a:endParaRPr>
          </a:p>
        </p:txBody>
      </p:sp>
      <p:sp>
        <p:nvSpPr>
          <p:cNvPr id="5" name="Footer Placeholder 4"/>
          <p:cNvSpPr>
            <a:spLocks noGrp="1"/>
          </p:cNvSpPr>
          <p:nvPr>
            <p:ph type="ftr" sz="quarter" idx="11"/>
          </p:nvPr>
        </p:nvSpPr>
        <p:spPr/>
        <p:txBody>
          <a:bodyPr/>
          <a:lstStyle/>
          <a:p>
            <a:endParaRPr lang="ar-EG">
              <a:solidFill>
                <a:prstClr val="black">
                  <a:tint val="75000"/>
                </a:prstClr>
              </a:solidFill>
            </a:endParaRPr>
          </a:p>
        </p:txBody>
      </p:sp>
      <p:sp>
        <p:nvSpPr>
          <p:cNvPr id="6" name="Slide Number Placeholder 5"/>
          <p:cNvSpPr>
            <a:spLocks noGrp="1"/>
          </p:cNvSpPr>
          <p:nvPr>
            <p:ph type="sldNum" sz="quarter" idx="12"/>
          </p:nvPr>
        </p:nvSpPr>
        <p:spPr/>
        <p:txBody>
          <a:bodyPr/>
          <a:lstStyle/>
          <a:p>
            <a:fld id="{C3C5D43E-B3A4-4AF0-A26D-C9B963B8A0DE}"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21654115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EG"/>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5" name="Date Placeholder 4"/>
          <p:cNvSpPr>
            <a:spLocks noGrp="1"/>
          </p:cNvSpPr>
          <p:nvPr>
            <p:ph type="dt" sz="half" idx="10"/>
          </p:nvPr>
        </p:nvSpPr>
        <p:spPr/>
        <p:txBody>
          <a:bodyPr/>
          <a:lstStyle/>
          <a:p>
            <a:fld id="{18C0DB6F-0908-4904-B075-AAC65C149506}" type="datetimeFigureOut">
              <a:rPr lang="ar-EG" smtClean="0">
                <a:solidFill>
                  <a:prstClr val="black">
                    <a:tint val="75000"/>
                  </a:prstClr>
                </a:solidFill>
              </a:rPr>
              <a:pPr/>
              <a:t>29/03/1444</a:t>
            </a:fld>
            <a:endParaRPr lang="ar-EG">
              <a:solidFill>
                <a:prstClr val="black">
                  <a:tint val="75000"/>
                </a:prstClr>
              </a:solidFill>
            </a:endParaRPr>
          </a:p>
        </p:txBody>
      </p:sp>
      <p:sp>
        <p:nvSpPr>
          <p:cNvPr id="6" name="Footer Placeholder 5"/>
          <p:cNvSpPr>
            <a:spLocks noGrp="1"/>
          </p:cNvSpPr>
          <p:nvPr>
            <p:ph type="ftr" sz="quarter" idx="11"/>
          </p:nvPr>
        </p:nvSpPr>
        <p:spPr/>
        <p:txBody>
          <a:bodyPr/>
          <a:lstStyle/>
          <a:p>
            <a:endParaRPr lang="ar-EG">
              <a:solidFill>
                <a:prstClr val="black">
                  <a:tint val="75000"/>
                </a:prstClr>
              </a:solidFill>
            </a:endParaRPr>
          </a:p>
        </p:txBody>
      </p:sp>
      <p:sp>
        <p:nvSpPr>
          <p:cNvPr id="7" name="Slide Number Placeholder 6"/>
          <p:cNvSpPr>
            <a:spLocks noGrp="1"/>
          </p:cNvSpPr>
          <p:nvPr>
            <p:ph type="sldNum" sz="quarter" idx="12"/>
          </p:nvPr>
        </p:nvSpPr>
        <p:spPr/>
        <p:txBody>
          <a:bodyPr/>
          <a:lstStyle/>
          <a:p>
            <a:fld id="{C3C5D43E-B3A4-4AF0-A26D-C9B963B8A0DE}"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20637964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EG"/>
          </a:p>
        </p:txBody>
      </p:sp>
      <p:sp>
        <p:nvSpPr>
          <p:cNvPr id="3" name="Date Placeholder 2"/>
          <p:cNvSpPr>
            <a:spLocks noGrp="1"/>
          </p:cNvSpPr>
          <p:nvPr>
            <p:ph type="dt" sz="half" idx="10"/>
          </p:nvPr>
        </p:nvSpPr>
        <p:spPr/>
        <p:txBody>
          <a:bodyPr/>
          <a:lstStyle/>
          <a:p>
            <a:fld id="{7B33EE7E-1F3B-4C14-B1A1-EA77BAE18E76}" type="datetimeFigureOut">
              <a:rPr lang="ar-EG" smtClean="0"/>
              <a:pPr/>
              <a:t>29/03/1444</a:t>
            </a:fld>
            <a:endParaRPr lang="ar-EG"/>
          </a:p>
        </p:txBody>
      </p:sp>
      <p:sp>
        <p:nvSpPr>
          <p:cNvPr id="4" name="Footer Placeholder 3"/>
          <p:cNvSpPr>
            <a:spLocks noGrp="1"/>
          </p:cNvSpPr>
          <p:nvPr>
            <p:ph type="ftr" sz="quarter" idx="11"/>
          </p:nvPr>
        </p:nvSpPr>
        <p:spPr/>
        <p:txBody>
          <a:bodyPr/>
          <a:lstStyle/>
          <a:p>
            <a:endParaRPr lang="ar-EG"/>
          </a:p>
        </p:txBody>
      </p:sp>
      <p:sp>
        <p:nvSpPr>
          <p:cNvPr id="5" name="Slide Number Placeholder 4"/>
          <p:cNvSpPr>
            <a:spLocks noGrp="1"/>
          </p:cNvSpPr>
          <p:nvPr>
            <p:ph type="sldNum" sz="quarter" idx="12"/>
          </p:nvPr>
        </p:nvSpPr>
        <p:spPr/>
        <p:txBody>
          <a:bodyPr/>
          <a:lstStyle/>
          <a:p>
            <a:fld id="{D98BF645-7011-4009-A13B-FF0A2029A56D}" type="slidenum">
              <a:rPr lang="ar-EG" smtClean="0"/>
              <a:pPr/>
              <a:t>‹#›</a:t>
            </a:fld>
            <a:endParaRPr lang="ar-EG"/>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ar-E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7" name="Date Placeholder 6"/>
          <p:cNvSpPr>
            <a:spLocks noGrp="1"/>
          </p:cNvSpPr>
          <p:nvPr>
            <p:ph type="dt" sz="half" idx="10"/>
          </p:nvPr>
        </p:nvSpPr>
        <p:spPr/>
        <p:txBody>
          <a:bodyPr/>
          <a:lstStyle/>
          <a:p>
            <a:fld id="{18C0DB6F-0908-4904-B075-AAC65C149506}" type="datetimeFigureOut">
              <a:rPr lang="ar-EG" smtClean="0">
                <a:solidFill>
                  <a:prstClr val="black">
                    <a:tint val="75000"/>
                  </a:prstClr>
                </a:solidFill>
              </a:rPr>
              <a:pPr/>
              <a:t>29/03/1444</a:t>
            </a:fld>
            <a:endParaRPr lang="ar-EG">
              <a:solidFill>
                <a:prstClr val="black">
                  <a:tint val="75000"/>
                </a:prstClr>
              </a:solidFill>
            </a:endParaRPr>
          </a:p>
        </p:txBody>
      </p:sp>
      <p:sp>
        <p:nvSpPr>
          <p:cNvPr id="8" name="Footer Placeholder 7"/>
          <p:cNvSpPr>
            <a:spLocks noGrp="1"/>
          </p:cNvSpPr>
          <p:nvPr>
            <p:ph type="ftr" sz="quarter" idx="11"/>
          </p:nvPr>
        </p:nvSpPr>
        <p:spPr/>
        <p:txBody>
          <a:bodyPr/>
          <a:lstStyle/>
          <a:p>
            <a:endParaRPr lang="ar-EG">
              <a:solidFill>
                <a:prstClr val="black">
                  <a:tint val="75000"/>
                </a:prstClr>
              </a:solidFill>
            </a:endParaRPr>
          </a:p>
        </p:txBody>
      </p:sp>
      <p:sp>
        <p:nvSpPr>
          <p:cNvPr id="9" name="Slide Number Placeholder 8"/>
          <p:cNvSpPr>
            <a:spLocks noGrp="1"/>
          </p:cNvSpPr>
          <p:nvPr>
            <p:ph type="sldNum" sz="quarter" idx="12"/>
          </p:nvPr>
        </p:nvSpPr>
        <p:spPr/>
        <p:txBody>
          <a:bodyPr/>
          <a:lstStyle/>
          <a:p>
            <a:fld id="{C3C5D43E-B3A4-4AF0-A26D-C9B963B8A0DE}"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392949806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EG"/>
          </a:p>
        </p:txBody>
      </p:sp>
      <p:sp>
        <p:nvSpPr>
          <p:cNvPr id="3" name="Date Placeholder 2"/>
          <p:cNvSpPr>
            <a:spLocks noGrp="1"/>
          </p:cNvSpPr>
          <p:nvPr>
            <p:ph type="dt" sz="half" idx="10"/>
          </p:nvPr>
        </p:nvSpPr>
        <p:spPr/>
        <p:txBody>
          <a:bodyPr/>
          <a:lstStyle/>
          <a:p>
            <a:fld id="{18C0DB6F-0908-4904-B075-AAC65C149506}" type="datetimeFigureOut">
              <a:rPr lang="ar-EG" smtClean="0">
                <a:solidFill>
                  <a:prstClr val="black">
                    <a:tint val="75000"/>
                  </a:prstClr>
                </a:solidFill>
              </a:rPr>
              <a:pPr/>
              <a:t>29/03/1444</a:t>
            </a:fld>
            <a:endParaRPr lang="ar-EG">
              <a:solidFill>
                <a:prstClr val="black">
                  <a:tint val="75000"/>
                </a:prstClr>
              </a:solidFill>
            </a:endParaRPr>
          </a:p>
        </p:txBody>
      </p:sp>
      <p:sp>
        <p:nvSpPr>
          <p:cNvPr id="4" name="Footer Placeholder 3"/>
          <p:cNvSpPr>
            <a:spLocks noGrp="1"/>
          </p:cNvSpPr>
          <p:nvPr>
            <p:ph type="ftr" sz="quarter" idx="11"/>
          </p:nvPr>
        </p:nvSpPr>
        <p:spPr/>
        <p:txBody>
          <a:bodyPr/>
          <a:lstStyle/>
          <a:p>
            <a:endParaRPr lang="ar-EG">
              <a:solidFill>
                <a:prstClr val="black">
                  <a:tint val="75000"/>
                </a:prstClr>
              </a:solidFill>
            </a:endParaRPr>
          </a:p>
        </p:txBody>
      </p:sp>
      <p:sp>
        <p:nvSpPr>
          <p:cNvPr id="5" name="Slide Number Placeholder 4"/>
          <p:cNvSpPr>
            <a:spLocks noGrp="1"/>
          </p:cNvSpPr>
          <p:nvPr>
            <p:ph type="sldNum" sz="quarter" idx="12"/>
          </p:nvPr>
        </p:nvSpPr>
        <p:spPr/>
        <p:txBody>
          <a:bodyPr/>
          <a:lstStyle/>
          <a:p>
            <a:fld id="{C3C5D43E-B3A4-4AF0-A26D-C9B963B8A0DE}"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311244875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C0DB6F-0908-4904-B075-AAC65C149506}" type="datetimeFigureOut">
              <a:rPr lang="ar-EG" smtClean="0">
                <a:solidFill>
                  <a:prstClr val="black">
                    <a:tint val="75000"/>
                  </a:prstClr>
                </a:solidFill>
              </a:rPr>
              <a:pPr/>
              <a:t>29/03/1444</a:t>
            </a:fld>
            <a:endParaRPr lang="ar-EG">
              <a:solidFill>
                <a:prstClr val="black">
                  <a:tint val="75000"/>
                </a:prstClr>
              </a:solidFill>
            </a:endParaRPr>
          </a:p>
        </p:txBody>
      </p:sp>
      <p:sp>
        <p:nvSpPr>
          <p:cNvPr id="3" name="Footer Placeholder 2"/>
          <p:cNvSpPr>
            <a:spLocks noGrp="1"/>
          </p:cNvSpPr>
          <p:nvPr>
            <p:ph type="ftr" sz="quarter" idx="11"/>
          </p:nvPr>
        </p:nvSpPr>
        <p:spPr/>
        <p:txBody>
          <a:bodyPr/>
          <a:lstStyle/>
          <a:p>
            <a:endParaRPr lang="ar-EG">
              <a:solidFill>
                <a:prstClr val="black">
                  <a:tint val="75000"/>
                </a:prstClr>
              </a:solidFill>
            </a:endParaRPr>
          </a:p>
        </p:txBody>
      </p:sp>
      <p:sp>
        <p:nvSpPr>
          <p:cNvPr id="4" name="Slide Number Placeholder 3"/>
          <p:cNvSpPr>
            <a:spLocks noGrp="1"/>
          </p:cNvSpPr>
          <p:nvPr>
            <p:ph type="sldNum" sz="quarter" idx="12"/>
          </p:nvPr>
        </p:nvSpPr>
        <p:spPr/>
        <p:txBody>
          <a:bodyPr/>
          <a:lstStyle/>
          <a:p>
            <a:fld id="{C3C5D43E-B3A4-4AF0-A26D-C9B963B8A0DE}"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102417362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a:t>Click to edit Master title style</a:t>
            </a:r>
            <a:endParaRPr lang="ar-E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8C0DB6F-0908-4904-B075-AAC65C149506}" type="datetimeFigureOut">
              <a:rPr lang="ar-EG" smtClean="0">
                <a:solidFill>
                  <a:prstClr val="black">
                    <a:tint val="75000"/>
                  </a:prstClr>
                </a:solidFill>
              </a:rPr>
              <a:pPr/>
              <a:t>29/03/1444</a:t>
            </a:fld>
            <a:endParaRPr lang="ar-EG">
              <a:solidFill>
                <a:prstClr val="black">
                  <a:tint val="75000"/>
                </a:prstClr>
              </a:solidFill>
            </a:endParaRPr>
          </a:p>
        </p:txBody>
      </p:sp>
      <p:sp>
        <p:nvSpPr>
          <p:cNvPr id="6" name="Footer Placeholder 5"/>
          <p:cNvSpPr>
            <a:spLocks noGrp="1"/>
          </p:cNvSpPr>
          <p:nvPr>
            <p:ph type="ftr" sz="quarter" idx="11"/>
          </p:nvPr>
        </p:nvSpPr>
        <p:spPr/>
        <p:txBody>
          <a:bodyPr/>
          <a:lstStyle/>
          <a:p>
            <a:endParaRPr lang="ar-EG">
              <a:solidFill>
                <a:prstClr val="black">
                  <a:tint val="75000"/>
                </a:prstClr>
              </a:solidFill>
            </a:endParaRPr>
          </a:p>
        </p:txBody>
      </p:sp>
      <p:sp>
        <p:nvSpPr>
          <p:cNvPr id="7" name="Slide Number Placeholder 6"/>
          <p:cNvSpPr>
            <a:spLocks noGrp="1"/>
          </p:cNvSpPr>
          <p:nvPr>
            <p:ph type="sldNum" sz="quarter" idx="12"/>
          </p:nvPr>
        </p:nvSpPr>
        <p:spPr/>
        <p:txBody>
          <a:bodyPr/>
          <a:lstStyle/>
          <a:p>
            <a:fld id="{C3C5D43E-B3A4-4AF0-A26D-C9B963B8A0DE}"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336955002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a:t>Click to edit Master title style</a:t>
            </a:r>
            <a:endParaRPr lang="ar-EG"/>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EG"/>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8C0DB6F-0908-4904-B075-AAC65C149506}" type="datetimeFigureOut">
              <a:rPr lang="ar-EG" smtClean="0">
                <a:solidFill>
                  <a:prstClr val="black">
                    <a:tint val="75000"/>
                  </a:prstClr>
                </a:solidFill>
              </a:rPr>
              <a:pPr/>
              <a:t>29/03/1444</a:t>
            </a:fld>
            <a:endParaRPr lang="ar-EG">
              <a:solidFill>
                <a:prstClr val="black">
                  <a:tint val="75000"/>
                </a:prstClr>
              </a:solidFill>
            </a:endParaRPr>
          </a:p>
        </p:txBody>
      </p:sp>
      <p:sp>
        <p:nvSpPr>
          <p:cNvPr id="6" name="Footer Placeholder 5"/>
          <p:cNvSpPr>
            <a:spLocks noGrp="1"/>
          </p:cNvSpPr>
          <p:nvPr>
            <p:ph type="ftr" sz="quarter" idx="11"/>
          </p:nvPr>
        </p:nvSpPr>
        <p:spPr/>
        <p:txBody>
          <a:bodyPr/>
          <a:lstStyle/>
          <a:p>
            <a:endParaRPr lang="ar-EG">
              <a:solidFill>
                <a:prstClr val="black">
                  <a:tint val="75000"/>
                </a:prstClr>
              </a:solidFill>
            </a:endParaRPr>
          </a:p>
        </p:txBody>
      </p:sp>
      <p:sp>
        <p:nvSpPr>
          <p:cNvPr id="7" name="Slide Number Placeholder 6"/>
          <p:cNvSpPr>
            <a:spLocks noGrp="1"/>
          </p:cNvSpPr>
          <p:nvPr>
            <p:ph type="sldNum" sz="quarter" idx="12"/>
          </p:nvPr>
        </p:nvSpPr>
        <p:spPr/>
        <p:txBody>
          <a:bodyPr/>
          <a:lstStyle/>
          <a:p>
            <a:fld id="{C3C5D43E-B3A4-4AF0-A26D-C9B963B8A0DE}"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165689831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EG"/>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Date Placeholder 3"/>
          <p:cNvSpPr>
            <a:spLocks noGrp="1"/>
          </p:cNvSpPr>
          <p:nvPr>
            <p:ph type="dt" sz="half" idx="10"/>
          </p:nvPr>
        </p:nvSpPr>
        <p:spPr/>
        <p:txBody>
          <a:bodyPr/>
          <a:lstStyle/>
          <a:p>
            <a:fld id="{18C0DB6F-0908-4904-B075-AAC65C149506}" type="datetimeFigureOut">
              <a:rPr lang="ar-EG" smtClean="0">
                <a:solidFill>
                  <a:prstClr val="black">
                    <a:tint val="75000"/>
                  </a:prstClr>
                </a:solidFill>
              </a:rPr>
              <a:pPr/>
              <a:t>29/03/1444</a:t>
            </a:fld>
            <a:endParaRPr lang="ar-EG">
              <a:solidFill>
                <a:prstClr val="black">
                  <a:tint val="75000"/>
                </a:prstClr>
              </a:solidFill>
            </a:endParaRPr>
          </a:p>
        </p:txBody>
      </p:sp>
      <p:sp>
        <p:nvSpPr>
          <p:cNvPr id="5" name="Footer Placeholder 4"/>
          <p:cNvSpPr>
            <a:spLocks noGrp="1"/>
          </p:cNvSpPr>
          <p:nvPr>
            <p:ph type="ftr" sz="quarter" idx="11"/>
          </p:nvPr>
        </p:nvSpPr>
        <p:spPr/>
        <p:txBody>
          <a:bodyPr/>
          <a:lstStyle/>
          <a:p>
            <a:endParaRPr lang="ar-EG">
              <a:solidFill>
                <a:prstClr val="black">
                  <a:tint val="75000"/>
                </a:prstClr>
              </a:solidFill>
            </a:endParaRPr>
          </a:p>
        </p:txBody>
      </p:sp>
      <p:sp>
        <p:nvSpPr>
          <p:cNvPr id="6" name="Slide Number Placeholder 5"/>
          <p:cNvSpPr>
            <a:spLocks noGrp="1"/>
          </p:cNvSpPr>
          <p:nvPr>
            <p:ph type="sldNum" sz="quarter" idx="12"/>
          </p:nvPr>
        </p:nvSpPr>
        <p:spPr/>
        <p:txBody>
          <a:bodyPr/>
          <a:lstStyle/>
          <a:p>
            <a:fld id="{C3C5D43E-B3A4-4AF0-A26D-C9B963B8A0DE}"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258378593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ar-EG"/>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Date Placeholder 3"/>
          <p:cNvSpPr>
            <a:spLocks noGrp="1"/>
          </p:cNvSpPr>
          <p:nvPr>
            <p:ph type="dt" sz="half" idx="10"/>
          </p:nvPr>
        </p:nvSpPr>
        <p:spPr/>
        <p:txBody>
          <a:bodyPr/>
          <a:lstStyle/>
          <a:p>
            <a:fld id="{18C0DB6F-0908-4904-B075-AAC65C149506}" type="datetimeFigureOut">
              <a:rPr lang="ar-EG" smtClean="0">
                <a:solidFill>
                  <a:prstClr val="black">
                    <a:tint val="75000"/>
                  </a:prstClr>
                </a:solidFill>
              </a:rPr>
              <a:pPr/>
              <a:t>29/03/1444</a:t>
            </a:fld>
            <a:endParaRPr lang="ar-EG">
              <a:solidFill>
                <a:prstClr val="black">
                  <a:tint val="75000"/>
                </a:prstClr>
              </a:solidFill>
            </a:endParaRPr>
          </a:p>
        </p:txBody>
      </p:sp>
      <p:sp>
        <p:nvSpPr>
          <p:cNvPr id="5" name="Footer Placeholder 4"/>
          <p:cNvSpPr>
            <a:spLocks noGrp="1"/>
          </p:cNvSpPr>
          <p:nvPr>
            <p:ph type="ftr" sz="quarter" idx="11"/>
          </p:nvPr>
        </p:nvSpPr>
        <p:spPr/>
        <p:txBody>
          <a:bodyPr/>
          <a:lstStyle/>
          <a:p>
            <a:endParaRPr lang="ar-EG">
              <a:solidFill>
                <a:prstClr val="black">
                  <a:tint val="75000"/>
                </a:prstClr>
              </a:solidFill>
            </a:endParaRPr>
          </a:p>
        </p:txBody>
      </p:sp>
      <p:sp>
        <p:nvSpPr>
          <p:cNvPr id="6" name="Slide Number Placeholder 5"/>
          <p:cNvSpPr>
            <a:spLocks noGrp="1"/>
          </p:cNvSpPr>
          <p:nvPr>
            <p:ph type="sldNum" sz="quarter" idx="12"/>
          </p:nvPr>
        </p:nvSpPr>
        <p:spPr/>
        <p:txBody>
          <a:bodyPr/>
          <a:lstStyle/>
          <a:p>
            <a:fld id="{C3C5D43E-B3A4-4AF0-A26D-C9B963B8A0DE}"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266137123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ar-EG"/>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ar-EG"/>
          </a:p>
        </p:txBody>
      </p:sp>
      <p:sp>
        <p:nvSpPr>
          <p:cNvPr id="4" name="Date Placeholder 3"/>
          <p:cNvSpPr>
            <a:spLocks noGrp="1"/>
          </p:cNvSpPr>
          <p:nvPr>
            <p:ph type="dt" sz="half" idx="10"/>
          </p:nvPr>
        </p:nvSpPr>
        <p:spPr/>
        <p:txBody>
          <a:bodyPr/>
          <a:lstStyle/>
          <a:p>
            <a:fld id="{18C0DB6F-0908-4904-B075-AAC65C149506}" type="datetimeFigureOut">
              <a:rPr lang="ar-EG" smtClean="0">
                <a:solidFill>
                  <a:prstClr val="black">
                    <a:tint val="75000"/>
                  </a:prstClr>
                </a:solidFill>
              </a:rPr>
              <a:pPr/>
              <a:t>29/03/1444</a:t>
            </a:fld>
            <a:endParaRPr lang="ar-EG">
              <a:solidFill>
                <a:prstClr val="black">
                  <a:tint val="75000"/>
                </a:prstClr>
              </a:solidFill>
            </a:endParaRPr>
          </a:p>
        </p:txBody>
      </p:sp>
      <p:sp>
        <p:nvSpPr>
          <p:cNvPr id="5" name="Footer Placeholder 4"/>
          <p:cNvSpPr>
            <a:spLocks noGrp="1"/>
          </p:cNvSpPr>
          <p:nvPr>
            <p:ph type="ftr" sz="quarter" idx="11"/>
          </p:nvPr>
        </p:nvSpPr>
        <p:spPr/>
        <p:txBody>
          <a:bodyPr/>
          <a:lstStyle/>
          <a:p>
            <a:endParaRPr lang="ar-EG">
              <a:solidFill>
                <a:prstClr val="black">
                  <a:tint val="75000"/>
                </a:prstClr>
              </a:solidFill>
            </a:endParaRPr>
          </a:p>
        </p:txBody>
      </p:sp>
      <p:sp>
        <p:nvSpPr>
          <p:cNvPr id="6" name="Slide Number Placeholder 5"/>
          <p:cNvSpPr>
            <a:spLocks noGrp="1"/>
          </p:cNvSpPr>
          <p:nvPr>
            <p:ph type="sldNum" sz="quarter" idx="12"/>
          </p:nvPr>
        </p:nvSpPr>
        <p:spPr/>
        <p:txBody>
          <a:bodyPr/>
          <a:lstStyle/>
          <a:p>
            <a:fld id="{C3C5D43E-B3A4-4AF0-A26D-C9B963B8A0DE}"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325099798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EG"/>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Date Placeholder 3"/>
          <p:cNvSpPr>
            <a:spLocks noGrp="1"/>
          </p:cNvSpPr>
          <p:nvPr>
            <p:ph type="dt" sz="half" idx="10"/>
          </p:nvPr>
        </p:nvSpPr>
        <p:spPr/>
        <p:txBody>
          <a:bodyPr/>
          <a:lstStyle/>
          <a:p>
            <a:fld id="{18C0DB6F-0908-4904-B075-AAC65C149506}" type="datetimeFigureOut">
              <a:rPr lang="ar-EG" smtClean="0">
                <a:solidFill>
                  <a:prstClr val="black">
                    <a:tint val="75000"/>
                  </a:prstClr>
                </a:solidFill>
              </a:rPr>
              <a:pPr/>
              <a:t>29/03/1444</a:t>
            </a:fld>
            <a:endParaRPr lang="ar-EG">
              <a:solidFill>
                <a:prstClr val="black">
                  <a:tint val="75000"/>
                </a:prstClr>
              </a:solidFill>
            </a:endParaRPr>
          </a:p>
        </p:txBody>
      </p:sp>
      <p:sp>
        <p:nvSpPr>
          <p:cNvPr id="5" name="Footer Placeholder 4"/>
          <p:cNvSpPr>
            <a:spLocks noGrp="1"/>
          </p:cNvSpPr>
          <p:nvPr>
            <p:ph type="ftr" sz="quarter" idx="11"/>
          </p:nvPr>
        </p:nvSpPr>
        <p:spPr/>
        <p:txBody>
          <a:bodyPr/>
          <a:lstStyle/>
          <a:p>
            <a:endParaRPr lang="ar-EG">
              <a:solidFill>
                <a:prstClr val="black">
                  <a:tint val="75000"/>
                </a:prstClr>
              </a:solidFill>
            </a:endParaRPr>
          </a:p>
        </p:txBody>
      </p:sp>
      <p:sp>
        <p:nvSpPr>
          <p:cNvPr id="6" name="Slide Number Placeholder 5"/>
          <p:cNvSpPr>
            <a:spLocks noGrp="1"/>
          </p:cNvSpPr>
          <p:nvPr>
            <p:ph type="sldNum" sz="quarter" idx="12"/>
          </p:nvPr>
        </p:nvSpPr>
        <p:spPr/>
        <p:txBody>
          <a:bodyPr/>
          <a:lstStyle/>
          <a:p>
            <a:fld id="{C3C5D43E-B3A4-4AF0-A26D-C9B963B8A0DE}"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125652436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a:t>Click to edit Master title style</a:t>
            </a:r>
            <a:endParaRPr lang="ar-E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8C0DB6F-0908-4904-B075-AAC65C149506}" type="datetimeFigureOut">
              <a:rPr lang="ar-EG" smtClean="0">
                <a:solidFill>
                  <a:prstClr val="black">
                    <a:tint val="75000"/>
                  </a:prstClr>
                </a:solidFill>
              </a:rPr>
              <a:pPr/>
              <a:t>29/03/1444</a:t>
            </a:fld>
            <a:endParaRPr lang="ar-EG">
              <a:solidFill>
                <a:prstClr val="black">
                  <a:tint val="75000"/>
                </a:prstClr>
              </a:solidFill>
            </a:endParaRPr>
          </a:p>
        </p:txBody>
      </p:sp>
      <p:sp>
        <p:nvSpPr>
          <p:cNvPr id="5" name="Footer Placeholder 4"/>
          <p:cNvSpPr>
            <a:spLocks noGrp="1"/>
          </p:cNvSpPr>
          <p:nvPr>
            <p:ph type="ftr" sz="quarter" idx="11"/>
          </p:nvPr>
        </p:nvSpPr>
        <p:spPr/>
        <p:txBody>
          <a:bodyPr/>
          <a:lstStyle/>
          <a:p>
            <a:endParaRPr lang="ar-EG">
              <a:solidFill>
                <a:prstClr val="black">
                  <a:tint val="75000"/>
                </a:prstClr>
              </a:solidFill>
            </a:endParaRPr>
          </a:p>
        </p:txBody>
      </p:sp>
      <p:sp>
        <p:nvSpPr>
          <p:cNvPr id="6" name="Slide Number Placeholder 5"/>
          <p:cNvSpPr>
            <a:spLocks noGrp="1"/>
          </p:cNvSpPr>
          <p:nvPr>
            <p:ph type="sldNum" sz="quarter" idx="12"/>
          </p:nvPr>
        </p:nvSpPr>
        <p:spPr/>
        <p:txBody>
          <a:bodyPr/>
          <a:lstStyle/>
          <a:p>
            <a:fld id="{C3C5D43E-B3A4-4AF0-A26D-C9B963B8A0DE}"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7962266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33EE7E-1F3B-4C14-B1A1-EA77BAE18E76}" type="datetimeFigureOut">
              <a:rPr lang="ar-EG" smtClean="0"/>
              <a:pPr/>
              <a:t>29/03/1444</a:t>
            </a:fld>
            <a:endParaRPr lang="ar-EG"/>
          </a:p>
        </p:txBody>
      </p:sp>
      <p:sp>
        <p:nvSpPr>
          <p:cNvPr id="3" name="Footer Placeholder 2"/>
          <p:cNvSpPr>
            <a:spLocks noGrp="1"/>
          </p:cNvSpPr>
          <p:nvPr>
            <p:ph type="ftr" sz="quarter" idx="11"/>
          </p:nvPr>
        </p:nvSpPr>
        <p:spPr/>
        <p:txBody>
          <a:bodyPr/>
          <a:lstStyle/>
          <a:p>
            <a:endParaRPr lang="ar-EG"/>
          </a:p>
        </p:txBody>
      </p:sp>
      <p:sp>
        <p:nvSpPr>
          <p:cNvPr id="4" name="Slide Number Placeholder 3"/>
          <p:cNvSpPr>
            <a:spLocks noGrp="1"/>
          </p:cNvSpPr>
          <p:nvPr>
            <p:ph type="sldNum" sz="quarter" idx="12"/>
          </p:nvPr>
        </p:nvSpPr>
        <p:spPr/>
        <p:txBody>
          <a:bodyPr/>
          <a:lstStyle/>
          <a:p>
            <a:fld id="{D98BF645-7011-4009-A13B-FF0A2029A56D}" type="slidenum">
              <a:rPr lang="ar-EG" smtClean="0"/>
              <a:pPr/>
              <a:t>‹#›</a:t>
            </a:fld>
            <a:endParaRPr lang="ar-EG"/>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EG"/>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5" name="Date Placeholder 4"/>
          <p:cNvSpPr>
            <a:spLocks noGrp="1"/>
          </p:cNvSpPr>
          <p:nvPr>
            <p:ph type="dt" sz="half" idx="10"/>
          </p:nvPr>
        </p:nvSpPr>
        <p:spPr/>
        <p:txBody>
          <a:bodyPr/>
          <a:lstStyle/>
          <a:p>
            <a:fld id="{18C0DB6F-0908-4904-B075-AAC65C149506}" type="datetimeFigureOut">
              <a:rPr lang="ar-EG" smtClean="0">
                <a:solidFill>
                  <a:prstClr val="black">
                    <a:tint val="75000"/>
                  </a:prstClr>
                </a:solidFill>
              </a:rPr>
              <a:pPr/>
              <a:t>29/03/1444</a:t>
            </a:fld>
            <a:endParaRPr lang="ar-EG">
              <a:solidFill>
                <a:prstClr val="black">
                  <a:tint val="75000"/>
                </a:prstClr>
              </a:solidFill>
            </a:endParaRPr>
          </a:p>
        </p:txBody>
      </p:sp>
      <p:sp>
        <p:nvSpPr>
          <p:cNvPr id="6" name="Footer Placeholder 5"/>
          <p:cNvSpPr>
            <a:spLocks noGrp="1"/>
          </p:cNvSpPr>
          <p:nvPr>
            <p:ph type="ftr" sz="quarter" idx="11"/>
          </p:nvPr>
        </p:nvSpPr>
        <p:spPr/>
        <p:txBody>
          <a:bodyPr/>
          <a:lstStyle/>
          <a:p>
            <a:endParaRPr lang="ar-EG">
              <a:solidFill>
                <a:prstClr val="black">
                  <a:tint val="75000"/>
                </a:prstClr>
              </a:solidFill>
            </a:endParaRPr>
          </a:p>
        </p:txBody>
      </p:sp>
      <p:sp>
        <p:nvSpPr>
          <p:cNvPr id="7" name="Slide Number Placeholder 6"/>
          <p:cNvSpPr>
            <a:spLocks noGrp="1"/>
          </p:cNvSpPr>
          <p:nvPr>
            <p:ph type="sldNum" sz="quarter" idx="12"/>
          </p:nvPr>
        </p:nvSpPr>
        <p:spPr/>
        <p:txBody>
          <a:bodyPr/>
          <a:lstStyle/>
          <a:p>
            <a:fld id="{C3C5D43E-B3A4-4AF0-A26D-C9B963B8A0DE}"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153713286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ar-E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7" name="Date Placeholder 6"/>
          <p:cNvSpPr>
            <a:spLocks noGrp="1"/>
          </p:cNvSpPr>
          <p:nvPr>
            <p:ph type="dt" sz="half" idx="10"/>
          </p:nvPr>
        </p:nvSpPr>
        <p:spPr/>
        <p:txBody>
          <a:bodyPr/>
          <a:lstStyle/>
          <a:p>
            <a:fld id="{18C0DB6F-0908-4904-B075-AAC65C149506}" type="datetimeFigureOut">
              <a:rPr lang="ar-EG" smtClean="0">
                <a:solidFill>
                  <a:prstClr val="black">
                    <a:tint val="75000"/>
                  </a:prstClr>
                </a:solidFill>
              </a:rPr>
              <a:pPr/>
              <a:t>29/03/1444</a:t>
            </a:fld>
            <a:endParaRPr lang="ar-EG">
              <a:solidFill>
                <a:prstClr val="black">
                  <a:tint val="75000"/>
                </a:prstClr>
              </a:solidFill>
            </a:endParaRPr>
          </a:p>
        </p:txBody>
      </p:sp>
      <p:sp>
        <p:nvSpPr>
          <p:cNvPr id="8" name="Footer Placeholder 7"/>
          <p:cNvSpPr>
            <a:spLocks noGrp="1"/>
          </p:cNvSpPr>
          <p:nvPr>
            <p:ph type="ftr" sz="quarter" idx="11"/>
          </p:nvPr>
        </p:nvSpPr>
        <p:spPr/>
        <p:txBody>
          <a:bodyPr/>
          <a:lstStyle/>
          <a:p>
            <a:endParaRPr lang="ar-EG">
              <a:solidFill>
                <a:prstClr val="black">
                  <a:tint val="75000"/>
                </a:prstClr>
              </a:solidFill>
            </a:endParaRPr>
          </a:p>
        </p:txBody>
      </p:sp>
      <p:sp>
        <p:nvSpPr>
          <p:cNvPr id="9" name="Slide Number Placeholder 8"/>
          <p:cNvSpPr>
            <a:spLocks noGrp="1"/>
          </p:cNvSpPr>
          <p:nvPr>
            <p:ph type="sldNum" sz="quarter" idx="12"/>
          </p:nvPr>
        </p:nvSpPr>
        <p:spPr/>
        <p:txBody>
          <a:bodyPr/>
          <a:lstStyle/>
          <a:p>
            <a:fld id="{C3C5D43E-B3A4-4AF0-A26D-C9B963B8A0DE}"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11983799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EG"/>
          </a:p>
        </p:txBody>
      </p:sp>
      <p:sp>
        <p:nvSpPr>
          <p:cNvPr id="3" name="Date Placeholder 2"/>
          <p:cNvSpPr>
            <a:spLocks noGrp="1"/>
          </p:cNvSpPr>
          <p:nvPr>
            <p:ph type="dt" sz="half" idx="10"/>
          </p:nvPr>
        </p:nvSpPr>
        <p:spPr/>
        <p:txBody>
          <a:bodyPr/>
          <a:lstStyle/>
          <a:p>
            <a:fld id="{18C0DB6F-0908-4904-B075-AAC65C149506}" type="datetimeFigureOut">
              <a:rPr lang="ar-EG" smtClean="0">
                <a:solidFill>
                  <a:prstClr val="black">
                    <a:tint val="75000"/>
                  </a:prstClr>
                </a:solidFill>
              </a:rPr>
              <a:pPr/>
              <a:t>29/03/1444</a:t>
            </a:fld>
            <a:endParaRPr lang="ar-EG">
              <a:solidFill>
                <a:prstClr val="black">
                  <a:tint val="75000"/>
                </a:prstClr>
              </a:solidFill>
            </a:endParaRPr>
          </a:p>
        </p:txBody>
      </p:sp>
      <p:sp>
        <p:nvSpPr>
          <p:cNvPr id="4" name="Footer Placeholder 3"/>
          <p:cNvSpPr>
            <a:spLocks noGrp="1"/>
          </p:cNvSpPr>
          <p:nvPr>
            <p:ph type="ftr" sz="quarter" idx="11"/>
          </p:nvPr>
        </p:nvSpPr>
        <p:spPr/>
        <p:txBody>
          <a:bodyPr/>
          <a:lstStyle/>
          <a:p>
            <a:endParaRPr lang="ar-EG">
              <a:solidFill>
                <a:prstClr val="black">
                  <a:tint val="75000"/>
                </a:prstClr>
              </a:solidFill>
            </a:endParaRPr>
          </a:p>
        </p:txBody>
      </p:sp>
      <p:sp>
        <p:nvSpPr>
          <p:cNvPr id="5" name="Slide Number Placeholder 4"/>
          <p:cNvSpPr>
            <a:spLocks noGrp="1"/>
          </p:cNvSpPr>
          <p:nvPr>
            <p:ph type="sldNum" sz="quarter" idx="12"/>
          </p:nvPr>
        </p:nvSpPr>
        <p:spPr/>
        <p:txBody>
          <a:bodyPr/>
          <a:lstStyle/>
          <a:p>
            <a:fld id="{C3C5D43E-B3A4-4AF0-A26D-C9B963B8A0DE}"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381173168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C0DB6F-0908-4904-B075-AAC65C149506}" type="datetimeFigureOut">
              <a:rPr lang="ar-EG" smtClean="0">
                <a:solidFill>
                  <a:prstClr val="black">
                    <a:tint val="75000"/>
                  </a:prstClr>
                </a:solidFill>
              </a:rPr>
              <a:pPr/>
              <a:t>29/03/1444</a:t>
            </a:fld>
            <a:endParaRPr lang="ar-EG">
              <a:solidFill>
                <a:prstClr val="black">
                  <a:tint val="75000"/>
                </a:prstClr>
              </a:solidFill>
            </a:endParaRPr>
          </a:p>
        </p:txBody>
      </p:sp>
      <p:sp>
        <p:nvSpPr>
          <p:cNvPr id="3" name="Footer Placeholder 2"/>
          <p:cNvSpPr>
            <a:spLocks noGrp="1"/>
          </p:cNvSpPr>
          <p:nvPr>
            <p:ph type="ftr" sz="quarter" idx="11"/>
          </p:nvPr>
        </p:nvSpPr>
        <p:spPr/>
        <p:txBody>
          <a:bodyPr/>
          <a:lstStyle/>
          <a:p>
            <a:endParaRPr lang="ar-EG">
              <a:solidFill>
                <a:prstClr val="black">
                  <a:tint val="75000"/>
                </a:prstClr>
              </a:solidFill>
            </a:endParaRPr>
          </a:p>
        </p:txBody>
      </p:sp>
      <p:sp>
        <p:nvSpPr>
          <p:cNvPr id="4" name="Slide Number Placeholder 3"/>
          <p:cNvSpPr>
            <a:spLocks noGrp="1"/>
          </p:cNvSpPr>
          <p:nvPr>
            <p:ph type="sldNum" sz="quarter" idx="12"/>
          </p:nvPr>
        </p:nvSpPr>
        <p:spPr/>
        <p:txBody>
          <a:bodyPr/>
          <a:lstStyle/>
          <a:p>
            <a:fld id="{C3C5D43E-B3A4-4AF0-A26D-C9B963B8A0DE}"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6353465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a:t>Click to edit Master title style</a:t>
            </a:r>
            <a:endParaRPr lang="ar-E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8C0DB6F-0908-4904-B075-AAC65C149506}" type="datetimeFigureOut">
              <a:rPr lang="ar-EG" smtClean="0">
                <a:solidFill>
                  <a:prstClr val="black">
                    <a:tint val="75000"/>
                  </a:prstClr>
                </a:solidFill>
              </a:rPr>
              <a:pPr/>
              <a:t>29/03/1444</a:t>
            </a:fld>
            <a:endParaRPr lang="ar-EG">
              <a:solidFill>
                <a:prstClr val="black">
                  <a:tint val="75000"/>
                </a:prstClr>
              </a:solidFill>
            </a:endParaRPr>
          </a:p>
        </p:txBody>
      </p:sp>
      <p:sp>
        <p:nvSpPr>
          <p:cNvPr id="6" name="Footer Placeholder 5"/>
          <p:cNvSpPr>
            <a:spLocks noGrp="1"/>
          </p:cNvSpPr>
          <p:nvPr>
            <p:ph type="ftr" sz="quarter" idx="11"/>
          </p:nvPr>
        </p:nvSpPr>
        <p:spPr/>
        <p:txBody>
          <a:bodyPr/>
          <a:lstStyle/>
          <a:p>
            <a:endParaRPr lang="ar-EG">
              <a:solidFill>
                <a:prstClr val="black">
                  <a:tint val="75000"/>
                </a:prstClr>
              </a:solidFill>
            </a:endParaRPr>
          </a:p>
        </p:txBody>
      </p:sp>
      <p:sp>
        <p:nvSpPr>
          <p:cNvPr id="7" name="Slide Number Placeholder 6"/>
          <p:cNvSpPr>
            <a:spLocks noGrp="1"/>
          </p:cNvSpPr>
          <p:nvPr>
            <p:ph type="sldNum" sz="quarter" idx="12"/>
          </p:nvPr>
        </p:nvSpPr>
        <p:spPr/>
        <p:txBody>
          <a:bodyPr/>
          <a:lstStyle/>
          <a:p>
            <a:fld id="{C3C5D43E-B3A4-4AF0-A26D-C9B963B8A0DE}"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396390364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a:t>Click to edit Master title style</a:t>
            </a:r>
            <a:endParaRPr lang="ar-EG"/>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EG"/>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8C0DB6F-0908-4904-B075-AAC65C149506}" type="datetimeFigureOut">
              <a:rPr lang="ar-EG" smtClean="0">
                <a:solidFill>
                  <a:prstClr val="black">
                    <a:tint val="75000"/>
                  </a:prstClr>
                </a:solidFill>
              </a:rPr>
              <a:pPr/>
              <a:t>29/03/1444</a:t>
            </a:fld>
            <a:endParaRPr lang="ar-EG">
              <a:solidFill>
                <a:prstClr val="black">
                  <a:tint val="75000"/>
                </a:prstClr>
              </a:solidFill>
            </a:endParaRPr>
          </a:p>
        </p:txBody>
      </p:sp>
      <p:sp>
        <p:nvSpPr>
          <p:cNvPr id="6" name="Footer Placeholder 5"/>
          <p:cNvSpPr>
            <a:spLocks noGrp="1"/>
          </p:cNvSpPr>
          <p:nvPr>
            <p:ph type="ftr" sz="quarter" idx="11"/>
          </p:nvPr>
        </p:nvSpPr>
        <p:spPr/>
        <p:txBody>
          <a:bodyPr/>
          <a:lstStyle/>
          <a:p>
            <a:endParaRPr lang="ar-EG">
              <a:solidFill>
                <a:prstClr val="black">
                  <a:tint val="75000"/>
                </a:prstClr>
              </a:solidFill>
            </a:endParaRPr>
          </a:p>
        </p:txBody>
      </p:sp>
      <p:sp>
        <p:nvSpPr>
          <p:cNvPr id="7" name="Slide Number Placeholder 6"/>
          <p:cNvSpPr>
            <a:spLocks noGrp="1"/>
          </p:cNvSpPr>
          <p:nvPr>
            <p:ph type="sldNum" sz="quarter" idx="12"/>
          </p:nvPr>
        </p:nvSpPr>
        <p:spPr/>
        <p:txBody>
          <a:bodyPr/>
          <a:lstStyle/>
          <a:p>
            <a:fld id="{C3C5D43E-B3A4-4AF0-A26D-C9B963B8A0DE}"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38743602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EG"/>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Date Placeholder 3"/>
          <p:cNvSpPr>
            <a:spLocks noGrp="1"/>
          </p:cNvSpPr>
          <p:nvPr>
            <p:ph type="dt" sz="half" idx="10"/>
          </p:nvPr>
        </p:nvSpPr>
        <p:spPr/>
        <p:txBody>
          <a:bodyPr/>
          <a:lstStyle/>
          <a:p>
            <a:fld id="{18C0DB6F-0908-4904-B075-AAC65C149506}" type="datetimeFigureOut">
              <a:rPr lang="ar-EG" smtClean="0">
                <a:solidFill>
                  <a:prstClr val="black">
                    <a:tint val="75000"/>
                  </a:prstClr>
                </a:solidFill>
              </a:rPr>
              <a:pPr/>
              <a:t>29/03/1444</a:t>
            </a:fld>
            <a:endParaRPr lang="ar-EG">
              <a:solidFill>
                <a:prstClr val="black">
                  <a:tint val="75000"/>
                </a:prstClr>
              </a:solidFill>
            </a:endParaRPr>
          </a:p>
        </p:txBody>
      </p:sp>
      <p:sp>
        <p:nvSpPr>
          <p:cNvPr id="5" name="Footer Placeholder 4"/>
          <p:cNvSpPr>
            <a:spLocks noGrp="1"/>
          </p:cNvSpPr>
          <p:nvPr>
            <p:ph type="ftr" sz="quarter" idx="11"/>
          </p:nvPr>
        </p:nvSpPr>
        <p:spPr/>
        <p:txBody>
          <a:bodyPr/>
          <a:lstStyle/>
          <a:p>
            <a:endParaRPr lang="ar-EG">
              <a:solidFill>
                <a:prstClr val="black">
                  <a:tint val="75000"/>
                </a:prstClr>
              </a:solidFill>
            </a:endParaRPr>
          </a:p>
        </p:txBody>
      </p:sp>
      <p:sp>
        <p:nvSpPr>
          <p:cNvPr id="6" name="Slide Number Placeholder 5"/>
          <p:cNvSpPr>
            <a:spLocks noGrp="1"/>
          </p:cNvSpPr>
          <p:nvPr>
            <p:ph type="sldNum" sz="quarter" idx="12"/>
          </p:nvPr>
        </p:nvSpPr>
        <p:spPr/>
        <p:txBody>
          <a:bodyPr/>
          <a:lstStyle/>
          <a:p>
            <a:fld id="{C3C5D43E-B3A4-4AF0-A26D-C9B963B8A0DE}"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371478658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ar-EG"/>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Date Placeholder 3"/>
          <p:cNvSpPr>
            <a:spLocks noGrp="1"/>
          </p:cNvSpPr>
          <p:nvPr>
            <p:ph type="dt" sz="half" idx="10"/>
          </p:nvPr>
        </p:nvSpPr>
        <p:spPr/>
        <p:txBody>
          <a:bodyPr/>
          <a:lstStyle/>
          <a:p>
            <a:fld id="{18C0DB6F-0908-4904-B075-AAC65C149506}" type="datetimeFigureOut">
              <a:rPr lang="ar-EG" smtClean="0">
                <a:solidFill>
                  <a:prstClr val="black">
                    <a:tint val="75000"/>
                  </a:prstClr>
                </a:solidFill>
              </a:rPr>
              <a:pPr/>
              <a:t>29/03/1444</a:t>
            </a:fld>
            <a:endParaRPr lang="ar-EG">
              <a:solidFill>
                <a:prstClr val="black">
                  <a:tint val="75000"/>
                </a:prstClr>
              </a:solidFill>
            </a:endParaRPr>
          </a:p>
        </p:txBody>
      </p:sp>
      <p:sp>
        <p:nvSpPr>
          <p:cNvPr id="5" name="Footer Placeholder 4"/>
          <p:cNvSpPr>
            <a:spLocks noGrp="1"/>
          </p:cNvSpPr>
          <p:nvPr>
            <p:ph type="ftr" sz="quarter" idx="11"/>
          </p:nvPr>
        </p:nvSpPr>
        <p:spPr/>
        <p:txBody>
          <a:bodyPr/>
          <a:lstStyle/>
          <a:p>
            <a:endParaRPr lang="ar-EG">
              <a:solidFill>
                <a:prstClr val="black">
                  <a:tint val="75000"/>
                </a:prstClr>
              </a:solidFill>
            </a:endParaRPr>
          </a:p>
        </p:txBody>
      </p:sp>
      <p:sp>
        <p:nvSpPr>
          <p:cNvPr id="6" name="Slide Number Placeholder 5"/>
          <p:cNvSpPr>
            <a:spLocks noGrp="1"/>
          </p:cNvSpPr>
          <p:nvPr>
            <p:ph type="sldNum" sz="quarter" idx="12"/>
          </p:nvPr>
        </p:nvSpPr>
        <p:spPr/>
        <p:txBody>
          <a:bodyPr/>
          <a:lstStyle/>
          <a:p>
            <a:fld id="{C3C5D43E-B3A4-4AF0-A26D-C9B963B8A0DE}"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404074620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ar-EG"/>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ar-EG"/>
          </a:p>
        </p:txBody>
      </p:sp>
      <p:sp>
        <p:nvSpPr>
          <p:cNvPr id="4" name="Date Placeholder 3"/>
          <p:cNvSpPr>
            <a:spLocks noGrp="1"/>
          </p:cNvSpPr>
          <p:nvPr>
            <p:ph type="dt" sz="half" idx="10"/>
          </p:nvPr>
        </p:nvSpPr>
        <p:spPr/>
        <p:txBody>
          <a:bodyPr/>
          <a:lstStyle/>
          <a:p>
            <a:fld id="{18C0DB6F-0908-4904-B075-AAC65C149506}" type="datetimeFigureOut">
              <a:rPr lang="ar-EG" smtClean="0">
                <a:solidFill>
                  <a:prstClr val="black">
                    <a:tint val="75000"/>
                  </a:prstClr>
                </a:solidFill>
              </a:rPr>
              <a:pPr/>
              <a:t>29/03/1444</a:t>
            </a:fld>
            <a:endParaRPr lang="ar-EG">
              <a:solidFill>
                <a:prstClr val="black">
                  <a:tint val="75000"/>
                </a:prstClr>
              </a:solidFill>
            </a:endParaRPr>
          </a:p>
        </p:txBody>
      </p:sp>
      <p:sp>
        <p:nvSpPr>
          <p:cNvPr id="5" name="Footer Placeholder 4"/>
          <p:cNvSpPr>
            <a:spLocks noGrp="1"/>
          </p:cNvSpPr>
          <p:nvPr>
            <p:ph type="ftr" sz="quarter" idx="11"/>
          </p:nvPr>
        </p:nvSpPr>
        <p:spPr/>
        <p:txBody>
          <a:bodyPr/>
          <a:lstStyle/>
          <a:p>
            <a:endParaRPr lang="ar-EG">
              <a:solidFill>
                <a:prstClr val="black">
                  <a:tint val="75000"/>
                </a:prstClr>
              </a:solidFill>
            </a:endParaRPr>
          </a:p>
        </p:txBody>
      </p:sp>
      <p:sp>
        <p:nvSpPr>
          <p:cNvPr id="6" name="Slide Number Placeholder 5"/>
          <p:cNvSpPr>
            <a:spLocks noGrp="1"/>
          </p:cNvSpPr>
          <p:nvPr>
            <p:ph type="sldNum" sz="quarter" idx="12"/>
          </p:nvPr>
        </p:nvSpPr>
        <p:spPr/>
        <p:txBody>
          <a:bodyPr/>
          <a:lstStyle/>
          <a:p>
            <a:fld id="{C3C5D43E-B3A4-4AF0-A26D-C9B963B8A0DE}"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147941404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EG"/>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Date Placeholder 3"/>
          <p:cNvSpPr>
            <a:spLocks noGrp="1"/>
          </p:cNvSpPr>
          <p:nvPr>
            <p:ph type="dt" sz="half" idx="10"/>
          </p:nvPr>
        </p:nvSpPr>
        <p:spPr/>
        <p:txBody>
          <a:bodyPr/>
          <a:lstStyle/>
          <a:p>
            <a:fld id="{18C0DB6F-0908-4904-B075-AAC65C149506}" type="datetimeFigureOut">
              <a:rPr lang="ar-EG" smtClean="0">
                <a:solidFill>
                  <a:prstClr val="black">
                    <a:tint val="75000"/>
                  </a:prstClr>
                </a:solidFill>
              </a:rPr>
              <a:pPr/>
              <a:t>29/03/1444</a:t>
            </a:fld>
            <a:endParaRPr lang="ar-EG">
              <a:solidFill>
                <a:prstClr val="black">
                  <a:tint val="75000"/>
                </a:prstClr>
              </a:solidFill>
            </a:endParaRPr>
          </a:p>
        </p:txBody>
      </p:sp>
      <p:sp>
        <p:nvSpPr>
          <p:cNvPr id="5" name="Footer Placeholder 4"/>
          <p:cNvSpPr>
            <a:spLocks noGrp="1"/>
          </p:cNvSpPr>
          <p:nvPr>
            <p:ph type="ftr" sz="quarter" idx="11"/>
          </p:nvPr>
        </p:nvSpPr>
        <p:spPr/>
        <p:txBody>
          <a:bodyPr/>
          <a:lstStyle/>
          <a:p>
            <a:endParaRPr lang="ar-EG">
              <a:solidFill>
                <a:prstClr val="black">
                  <a:tint val="75000"/>
                </a:prstClr>
              </a:solidFill>
            </a:endParaRPr>
          </a:p>
        </p:txBody>
      </p:sp>
      <p:sp>
        <p:nvSpPr>
          <p:cNvPr id="6" name="Slide Number Placeholder 5"/>
          <p:cNvSpPr>
            <a:spLocks noGrp="1"/>
          </p:cNvSpPr>
          <p:nvPr>
            <p:ph type="sldNum" sz="quarter" idx="12"/>
          </p:nvPr>
        </p:nvSpPr>
        <p:spPr/>
        <p:txBody>
          <a:bodyPr/>
          <a:lstStyle/>
          <a:p>
            <a:fld id="{C3C5D43E-B3A4-4AF0-A26D-C9B963B8A0DE}"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16630661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a:t>Click to edit Master title style</a:t>
            </a:r>
            <a:endParaRPr lang="ar-E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33EE7E-1F3B-4C14-B1A1-EA77BAE18E76}" type="datetimeFigureOut">
              <a:rPr lang="ar-EG" smtClean="0"/>
              <a:pPr/>
              <a:t>29/03/1444</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D98BF645-7011-4009-A13B-FF0A2029A56D}" type="slidenum">
              <a:rPr lang="ar-EG" smtClean="0"/>
              <a:pPr/>
              <a:t>‹#›</a:t>
            </a:fld>
            <a:endParaRPr lang="ar-EG"/>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a:t>Click to edit Master title style</a:t>
            </a:r>
            <a:endParaRPr lang="ar-E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8C0DB6F-0908-4904-B075-AAC65C149506}" type="datetimeFigureOut">
              <a:rPr lang="ar-EG" smtClean="0">
                <a:solidFill>
                  <a:prstClr val="black">
                    <a:tint val="75000"/>
                  </a:prstClr>
                </a:solidFill>
              </a:rPr>
              <a:pPr/>
              <a:t>29/03/1444</a:t>
            </a:fld>
            <a:endParaRPr lang="ar-EG">
              <a:solidFill>
                <a:prstClr val="black">
                  <a:tint val="75000"/>
                </a:prstClr>
              </a:solidFill>
            </a:endParaRPr>
          </a:p>
        </p:txBody>
      </p:sp>
      <p:sp>
        <p:nvSpPr>
          <p:cNvPr id="5" name="Footer Placeholder 4"/>
          <p:cNvSpPr>
            <a:spLocks noGrp="1"/>
          </p:cNvSpPr>
          <p:nvPr>
            <p:ph type="ftr" sz="quarter" idx="11"/>
          </p:nvPr>
        </p:nvSpPr>
        <p:spPr/>
        <p:txBody>
          <a:bodyPr/>
          <a:lstStyle/>
          <a:p>
            <a:endParaRPr lang="ar-EG">
              <a:solidFill>
                <a:prstClr val="black">
                  <a:tint val="75000"/>
                </a:prstClr>
              </a:solidFill>
            </a:endParaRPr>
          </a:p>
        </p:txBody>
      </p:sp>
      <p:sp>
        <p:nvSpPr>
          <p:cNvPr id="6" name="Slide Number Placeholder 5"/>
          <p:cNvSpPr>
            <a:spLocks noGrp="1"/>
          </p:cNvSpPr>
          <p:nvPr>
            <p:ph type="sldNum" sz="quarter" idx="12"/>
          </p:nvPr>
        </p:nvSpPr>
        <p:spPr/>
        <p:txBody>
          <a:bodyPr/>
          <a:lstStyle/>
          <a:p>
            <a:fld id="{C3C5D43E-B3A4-4AF0-A26D-C9B963B8A0DE}"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410812037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EG"/>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5" name="Date Placeholder 4"/>
          <p:cNvSpPr>
            <a:spLocks noGrp="1"/>
          </p:cNvSpPr>
          <p:nvPr>
            <p:ph type="dt" sz="half" idx="10"/>
          </p:nvPr>
        </p:nvSpPr>
        <p:spPr/>
        <p:txBody>
          <a:bodyPr/>
          <a:lstStyle/>
          <a:p>
            <a:fld id="{18C0DB6F-0908-4904-B075-AAC65C149506}" type="datetimeFigureOut">
              <a:rPr lang="ar-EG" smtClean="0">
                <a:solidFill>
                  <a:prstClr val="black">
                    <a:tint val="75000"/>
                  </a:prstClr>
                </a:solidFill>
              </a:rPr>
              <a:pPr/>
              <a:t>29/03/1444</a:t>
            </a:fld>
            <a:endParaRPr lang="ar-EG">
              <a:solidFill>
                <a:prstClr val="black">
                  <a:tint val="75000"/>
                </a:prstClr>
              </a:solidFill>
            </a:endParaRPr>
          </a:p>
        </p:txBody>
      </p:sp>
      <p:sp>
        <p:nvSpPr>
          <p:cNvPr id="6" name="Footer Placeholder 5"/>
          <p:cNvSpPr>
            <a:spLocks noGrp="1"/>
          </p:cNvSpPr>
          <p:nvPr>
            <p:ph type="ftr" sz="quarter" idx="11"/>
          </p:nvPr>
        </p:nvSpPr>
        <p:spPr/>
        <p:txBody>
          <a:bodyPr/>
          <a:lstStyle/>
          <a:p>
            <a:endParaRPr lang="ar-EG">
              <a:solidFill>
                <a:prstClr val="black">
                  <a:tint val="75000"/>
                </a:prstClr>
              </a:solidFill>
            </a:endParaRPr>
          </a:p>
        </p:txBody>
      </p:sp>
      <p:sp>
        <p:nvSpPr>
          <p:cNvPr id="7" name="Slide Number Placeholder 6"/>
          <p:cNvSpPr>
            <a:spLocks noGrp="1"/>
          </p:cNvSpPr>
          <p:nvPr>
            <p:ph type="sldNum" sz="quarter" idx="12"/>
          </p:nvPr>
        </p:nvSpPr>
        <p:spPr/>
        <p:txBody>
          <a:bodyPr/>
          <a:lstStyle/>
          <a:p>
            <a:fld id="{C3C5D43E-B3A4-4AF0-A26D-C9B963B8A0DE}"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302210353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ar-E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7" name="Date Placeholder 6"/>
          <p:cNvSpPr>
            <a:spLocks noGrp="1"/>
          </p:cNvSpPr>
          <p:nvPr>
            <p:ph type="dt" sz="half" idx="10"/>
          </p:nvPr>
        </p:nvSpPr>
        <p:spPr/>
        <p:txBody>
          <a:bodyPr/>
          <a:lstStyle/>
          <a:p>
            <a:fld id="{18C0DB6F-0908-4904-B075-AAC65C149506}" type="datetimeFigureOut">
              <a:rPr lang="ar-EG" smtClean="0">
                <a:solidFill>
                  <a:prstClr val="black">
                    <a:tint val="75000"/>
                  </a:prstClr>
                </a:solidFill>
              </a:rPr>
              <a:pPr/>
              <a:t>29/03/1444</a:t>
            </a:fld>
            <a:endParaRPr lang="ar-EG">
              <a:solidFill>
                <a:prstClr val="black">
                  <a:tint val="75000"/>
                </a:prstClr>
              </a:solidFill>
            </a:endParaRPr>
          </a:p>
        </p:txBody>
      </p:sp>
      <p:sp>
        <p:nvSpPr>
          <p:cNvPr id="8" name="Footer Placeholder 7"/>
          <p:cNvSpPr>
            <a:spLocks noGrp="1"/>
          </p:cNvSpPr>
          <p:nvPr>
            <p:ph type="ftr" sz="quarter" idx="11"/>
          </p:nvPr>
        </p:nvSpPr>
        <p:spPr/>
        <p:txBody>
          <a:bodyPr/>
          <a:lstStyle/>
          <a:p>
            <a:endParaRPr lang="ar-EG">
              <a:solidFill>
                <a:prstClr val="black">
                  <a:tint val="75000"/>
                </a:prstClr>
              </a:solidFill>
            </a:endParaRPr>
          </a:p>
        </p:txBody>
      </p:sp>
      <p:sp>
        <p:nvSpPr>
          <p:cNvPr id="9" name="Slide Number Placeholder 8"/>
          <p:cNvSpPr>
            <a:spLocks noGrp="1"/>
          </p:cNvSpPr>
          <p:nvPr>
            <p:ph type="sldNum" sz="quarter" idx="12"/>
          </p:nvPr>
        </p:nvSpPr>
        <p:spPr/>
        <p:txBody>
          <a:bodyPr/>
          <a:lstStyle/>
          <a:p>
            <a:fld id="{C3C5D43E-B3A4-4AF0-A26D-C9B963B8A0DE}"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400078913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EG"/>
          </a:p>
        </p:txBody>
      </p:sp>
      <p:sp>
        <p:nvSpPr>
          <p:cNvPr id="3" name="Date Placeholder 2"/>
          <p:cNvSpPr>
            <a:spLocks noGrp="1"/>
          </p:cNvSpPr>
          <p:nvPr>
            <p:ph type="dt" sz="half" idx="10"/>
          </p:nvPr>
        </p:nvSpPr>
        <p:spPr/>
        <p:txBody>
          <a:bodyPr/>
          <a:lstStyle/>
          <a:p>
            <a:fld id="{18C0DB6F-0908-4904-B075-AAC65C149506}" type="datetimeFigureOut">
              <a:rPr lang="ar-EG" smtClean="0">
                <a:solidFill>
                  <a:prstClr val="black">
                    <a:tint val="75000"/>
                  </a:prstClr>
                </a:solidFill>
              </a:rPr>
              <a:pPr/>
              <a:t>29/03/1444</a:t>
            </a:fld>
            <a:endParaRPr lang="ar-EG">
              <a:solidFill>
                <a:prstClr val="black">
                  <a:tint val="75000"/>
                </a:prstClr>
              </a:solidFill>
            </a:endParaRPr>
          </a:p>
        </p:txBody>
      </p:sp>
      <p:sp>
        <p:nvSpPr>
          <p:cNvPr id="4" name="Footer Placeholder 3"/>
          <p:cNvSpPr>
            <a:spLocks noGrp="1"/>
          </p:cNvSpPr>
          <p:nvPr>
            <p:ph type="ftr" sz="quarter" idx="11"/>
          </p:nvPr>
        </p:nvSpPr>
        <p:spPr/>
        <p:txBody>
          <a:bodyPr/>
          <a:lstStyle/>
          <a:p>
            <a:endParaRPr lang="ar-EG">
              <a:solidFill>
                <a:prstClr val="black">
                  <a:tint val="75000"/>
                </a:prstClr>
              </a:solidFill>
            </a:endParaRPr>
          </a:p>
        </p:txBody>
      </p:sp>
      <p:sp>
        <p:nvSpPr>
          <p:cNvPr id="5" name="Slide Number Placeholder 4"/>
          <p:cNvSpPr>
            <a:spLocks noGrp="1"/>
          </p:cNvSpPr>
          <p:nvPr>
            <p:ph type="sldNum" sz="quarter" idx="12"/>
          </p:nvPr>
        </p:nvSpPr>
        <p:spPr/>
        <p:txBody>
          <a:bodyPr/>
          <a:lstStyle/>
          <a:p>
            <a:fld id="{C3C5D43E-B3A4-4AF0-A26D-C9B963B8A0DE}"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331970893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C0DB6F-0908-4904-B075-AAC65C149506}" type="datetimeFigureOut">
              <a:rPr lang="ar-EG" smtClean="0">
                <a:solidFill>
                  <a:prstClr val="black">
                    <a:tint val="75000"/>
                  </a:prstClr>
                </a:solidFill>
              </a:rPr>
              <a:pPr/>
              <a:t>29/03/1444</a:t>
            </a:fld>
            <a:endParaRPr lang="ar-EG">
              <a:solidFill>
                <a:prstClr val="black">
                  <a:tint val="75000"/>
                </a:prstClr>
              </a:solidFill>
            </a:endParaRPr>
          </a:p>
        </p:txBody>
      </p:sp>
      <p:sp>
        <p:nvSpPr>
          <p:cNvPr id="3" name="Footer Placeholder 2"/>
          <p:cNvSpPr>
            <a:spLocks noGrp="1"/>
          </p:cNvSpPr>
          <p:nvPr>
            <p:ph type="ftr" sz="quarter" idx="11"/>
          </p:nvPr>
        </p:nvSpPr>
        <p:spPr/>
        <p:txBody>
          <a:bodyPr/>
          <a:lstStyle/>
          <a:p>
            <a:endParaRPr lang="ar-EG">
              <a:solidFill>
                <a:prstClr val="black">
                  <a:tint val="75000"/>
                </a:prstClr>
              </a:solidFill>
            </a:endParaRPr>
          </a:p>
        </p:txBody>
      </p:sp>
      <p:sp>
        <p:nvSpPr>
          <p:cNvPr id="4" name="Slide Number Placeholder 3"/>
          <p:cNvSpPr>
            <a:spLocks noGrp="1"/>
          </p:cNvSpPr>
          <p:nvPr>
            <p:ph type="sldNum" sz="quarter" idx="12"/>
          </p:nvPr>
        </p:nvSpPr>
        <p:spPr/>
        <p:txBody>
          <a:bodyPr/>
          <a:lstStyle/>
          <a:p>
            <a:fld id="{C3C5D43E-B3A4-4AF0-A26D-C9B963B8A0DE}"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99292883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a:t>Click to edit Master title style</a:t>
            </a:r>
            <a:endParaRPr lang="ar-E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8C0DB6F-0908-4904-B075-AAC65C149506}" type="datetimeFigureOut">
              <a:rPr lang="ar-EG" smtClean="0">
                <a:solidFill>
                  <a:prstClr val="black">
                    <a:tint val="75000"/>
                  </a:prstClr>
                </a:solidFill>
              </a:rPr>
              <a:pPr/>
              <a:t>29/03/1444</a:t>
            </a:fld>
            <a:endParaRPr lang="ar-EG">
              <a:solidFill>
                <a:prstClr val="black">
                  <a:tint val="75000"/>
                </a:prstClr>
              </a:solidFill>
            </a:endParaRPr>
          </a:p>
        </p:txBody>
      </p:sp>
      <p:sp>
        <p:nvSpPr>
          <p:cNvPr id="6" name="Footer Placeholder 5"/>
          <p:cNvSpPr>
            <a:spLocks noGrp="1"/>
          </p:cNvSpPr>
          <p:nvPr>
            <p:ph type="ftr" sz="quarter" idx="11"/>
          </p:nvPr>
        </p:nvSpPr>
        <p:spPr/>
        <p:txBody>
          <a:bodyPr/>
          <a:lstStyle/>
          <a:p>
            <a:endParaRPr lang="ar-EG">
              <a:solidFill>
                <a:prstClr val="black">
                  <a:tint val="75000"/>
                </a:prstClr>
              </a:solidFill>
            </a:endParaRPr>
          </a:p>
        </p:txBody>
      </p:sp>
      <p:sp>
        <p:nvSpPr>
          <p:cNvPr id="7" name="Slide Number Placeholder 6"/>
          <p:cNvSpPr>
            <a:spLocks noGrp="1"/>
          </p:cNvSpPr>
          <p:nvPr>
            <p:ph type="sldNum" sz="quarter" idx="12"/>
          </p:nvPr>
        </p:nvSpPr>
        <p:spPr/>
        <p:txBody>
          <a:bodyPr/>
          <a:lstStyle/>
          <a:p>
            <a:fld id="{C3C5D43E-B3A4-4AF0-A26D-C9B963B8A0DE}"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75397676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a:t>Click to edit Master title style</a:t>
            </a:r>
            <a:endParaRPr lang="ar-EG"/>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EG"/>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8C0DB6F-0908-4904-B075-AAC65C149506}" type="datetimeFigureOut">
              <a:rPr lang="ar-EG" smtClean="0">
                <a:solidFill>
                  <a:prstClr val="black">
                    <a:tint val="75000"/>
                  </a:prstClr>
                </a:solidFill>
              </a:rPr>
              <a:pPr/>
              <a:t>29/03/1444</a:t>
            </a:fld>
            <a:endParaRPr lang="ar-EG">
              <a:solidFill>
                <a:prstClr val="black">
                  <a:tint val="75000"/>
                </a:prstClr>
              </a:solidFill>
            </a:endParaRPr>
          </a:p>
        </p:txBody>
      </p:sp>
      <p:sp>
        <p:nvSpPr>
          <p:cNvPr id="6" name="Footer Placeholder 5"/>
          <p:cNvSpPr>
            <a:spLocks noGrp="1"/>
          </p:cNvSpPr>
          <p:nvPr>
            <p:ph type="ftr" sz="quarter" idx="11"/>
          </p:nvPr>
        </p:nvSpPr>
        <p:spPr/>
        <p:txBody>
          <a:bodyPr/>
          <a:lstStyle/>
          <a:p>
            <a:endParaRPr lang="ar-EG">
              <a:solidFill>
                <a:prstClr val="black">
                  <a:tint val="75000"/>
                </a:prstClr>
              </a:solidFill>
            </a:endParaRPr>
          </a:p>
        </p:txBody>
      </p:sp>
      <p:sp>
        <p:nvSpPr>
          <p:cNvPr id="7" name="Slide Number Placeholder 6"/>
          <p:cNvSpPr>
            <a:spLocks noGrp="1"/>
          </p:cNvSpPr>
          <p:nvPr>
            <p:ph type="sldNum" sz="quarter" idx="12"/>
          </p:nvPr>
        </p:nvSpPr>
        <p:spPr/>
        <p:txBody>
          <a:bodyPr/>
          <a:lstStyle/>
          <a:p>
            <a:fld id="{C3C5D43E-B3A4-4AF0-A26D-C9B963B8A0DE}"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238544524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EG"/>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Date Placeholder 3"/>
          <p:cNvSpPr>
            <a:spLocks noGrp="1"/>
          </p:cNvSpPr>
          <p:nvPr>
            <p:ph type="dt" sz="half" idx="10"/>
          </p:nvPr>
        </p:nvSpPr>
        <p:spPr/>
        <p:txBody>
          <a:bodyPr/>
          <a:lstStyle/>
          <a:p>
            <a:fld id="{18C0DB6F-0908-4904-B075-AAC65C149506}" type="datetimeFigureOut">
              <a:rPr lang="ar-EG" smtClean="0">
                <a:solidFill>
                  <a:prstClr val="black">
                    <a:tint val="75000"/>
                  </a:prstClr>
                </a:solidFill>
              </a:rPr>
              <a:pPr/>
              <a:t>29/03/1444</a:t>
            </a:fld>
            <a:endParaRPr lang="ar-EG">
              <a:solidFill>
                <a:prstClr val="black">
                  <a:tint val="75000"/>
                </a:prstClr>
              </a:solidFill>
            </a:endParaRPr>
          </a:p>
        </p:txBody>
      </p:sp>
      <p:sp>
        <p:nvSpPr>
          <p:cNvPr id="5" name="Footer Placeholder 4"/>
          <p:cNvSpPr>
            <a:spLocks noGrp="1"/>
          </p:cNvSpPr>
          <p:nvPr>
            <p:ph type="ftr" sz="quarter" idx="11"/>
          </p:nvPr>
        </p:nvSpPr>
        <p:spPr/>
        <p:txBody>
          <a:bodyPr/>
          <a:lstStyle/>
          <a:p>
            <a:endParaRPr lang="ar-EG">
              <a:solidFill>
                <a:prstClr val="black">
                  <a:tint val="75000"/>
                </a:prstClr>
              </a:solidFill>
            </a:endParaRPr>
          </a:p>
        </p:txBody>
      </p:sp>
      <p:sp>
        <p:nvSpPr>
          <p:cNvPr id="6" name="Slide Number Placeholder 5"/>
          <p:cNvSpPr>
            <a:spLocks noGrp="1"/>
          </p:cNvSpPr>
          <p:nvPr>
            <p:ph type="sldNum" sz="quarter" idx="12"/>
          </p:nvPr>
        </p:nvSpPr>
        <p:spPr/>
        <p:txBody>
          <a:bodyPr/>
          <a:lstStyle/>
          <a:p>
            <a:fld id="{C3C5D43E-B3A4-4AF0-A26D-C9B963B8A0DE}"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294585240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ar-EG"/>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Date Placeholder 3"/>
          <p:cNvSpPr>
            <a:spLocks noGrp="1"/>
          </p:cNvSpPr>
          <p:nvPr>
            <p:ph type="dt" sz="half" idx="10"/>
          </p:nvPr>
        </p:nvSpPr>
        <p:spPr/>
        <p:txBody>
          <a:bodyPr/>
          <a:lstStyle/>
          <a:p>
            <a:fld id="{18C0DB6F-0908-4904-B075-AAC65C149506}" type="datetimeFigureOut">
              <a:rPr lang="ar-EG" smtClean="0">
                <a:solidFill>
                  <a:prstClr val="black">
                    <a:tint val="75000"/>
                  </a:prstClr>
                </a:solidFill>
              </a:rPr>
              <a:pPr/>
              <a:t>29/03/1444</a:t>
            </a:fld>
            <a:endParaRPr lang="ar-EG">
              <a:solidFill>
                <a:prstClr val="black">
                  <a:tint val="75000"/>
                </a:prstClr>
              </a:solidFill>
            </a:endParaRPr>
          </a:p>
        </p:txBody>
      </p:sp>
      <p:sp>
        <p:nvSpPr>
          <p:cNvPr id="5" name="Footer Placeholder 4"/>
          <p:cNvSpPr>
            <a:spLocks noGrp="1"/>
          </p:cNvSpPr>
          <p:nvPr>
            <p:ph type="ftr" sz="quarter" idx="11"/>
          </p:nvPr>
        </p:nvSpPr>
        <p:spPr/>
        <p:txBody>
          <a:bodyPr/>
          <a:lstStyle/>
          <a:p>
            <a:endParaRPr lang="ar-EG">
              <a:solidFill>
                <a:prstClr val="black">
                  <a:tint val="75000"/>
                </a:prstClr>
              </a:solidFill>
            </a:endParaRPr>
          </a:p>
        </p:txBody>
      </p:sp>
      <p:sp>
        <p:nvSpPr>
          <p:cNvPr id="6" name="Slide Number Placeholder 5"/>
          <p:cNvSpPr>
            <a:spLocks noGrp="1"/>
          </p:cNvSpPr>
          <p:nvPr>
            <p:ph type="sldNum" sz="quarter" idx="12"/>
          </p:nvPr>
        </p:nvSpPr>
        <p:spPr/>
        <p:txBody>
          <a:bodyPr/>
          <a:lstStyle/>
          <a:p>
            <a:fld id="{C3C5D43E-B3A4-4AF0-A26D-C9B963B8A0DE}"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60417950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ar-EG"/>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ar-EG"/>
          </a:p>
        </p:txBody>
      </p:sp>
      <p:sp>
        <p:nvSpPr>
          <p:cNvPr id="4" name="Date Placeholder 3"/>
          <p:cNvSpPr>
            <a:spLocks noGrp="1"/>
          </p:cNvSpPr>
          <p:nvPr>
            <p:ph type="dt" sz="half" idx="10"/>
          </p:nvPr>
        </p:nvSpPr>
        <p:spPr/>
        <p:txBody>
          <a:bodyPr/>
          <a:lstStyle/>
          <a:p>
            <a:fld id="{18C0DB6F-0908-4904-B075-AAC65C149506}" type="datetimeFigureOut">
              <a:rPr lang="ar-EG" smtClean="0">
                <a:solidFill>
                  <a:prstClr val="black">
                    <a:tint val="75000"/>
                  </a:prstClr>
                </a:solidFill>
              </a:rPr>
              <a:pPr/>
              <a:t>29/03/1444</a:t>
            </a:fld>
            <a:endParaRPr lang="ar-EG">
              <a:solidFill>
                <a:prstClr val="black">
                  <a:tint val="75000"/>
                </a:prstClr>
              </a:solidFill>
            </a:endParaRPr>
          </a:p>
        </p:txBody>
      </p:sp>
      <p:sp>
        <p:nvSpPr>
          <p:cNvPr id="5" name="Footer Placeholder 4"/>
          <p:cNvSpPr>
            <a:spLocks noGrp="1"/>
          </p:cNvSpPr>
          <p:nvPr>
            <p:ph type="ftr" sz="quarter" idx="11"/>
          </p:nvPr>
        </p:nvSpPr>
        <p:spPr/>
        <p:txBody>
          <a:bodyPr/>
          <a:lstStyle/>
          <a:p>
            <a:endParaRPr lang="ar-EG">
              <a:solidFill>
                <a:prstClr val="black">
                  <a:tint val="75000"/>
                </a:prstClr>
              </a:solidFill>
            </a:endParaRPr>
          </a:p>
        </p:txBody>
      </p:sp>
      <p:sp>
        <p:nvSpPr>
          <p:cNvPr id="6" name="Slide Number Placeholder 5"/>
          <p:cNvSpPr>
            <a:spLocks noGrp="1"/>
          </p:cNvSpPr>
          <p:nvPr>
            <p:ph type="sldNum" sz="quarter" idx="12"/>
          </p:nvPr>
        </p:nvSpPr>
        <p:spPr/>
        <p:txBody>
          <a:bodyPr/>
          <a:lstStyle/>
          <a:p>
            <a:fld id="{C3C5D43E-B3A4-4AF0-A26D-C9B963B8A0DE}"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24388720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a:t>Click to edit Master title style</a:t>
            </a:r>
            <a:endParaRPr lang="ar-EG"/>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EG"/>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33EE7E-1F3B-4C14-B1A1-EA77BAE18E76}" type="datetimeFigureOut">
              <a:rPr lang="ar-EG" smtClean="0"/>
              <a:pPr/>
              <a:t>29/03/1444</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D98BF645-7011-4009-A13B-FF0A2029A56D}" type="slidenum">
              <a:rPr lang="ar-EG" smtClean="0"/>
              <a:pPr/>
              <a:t>‹#›</a:t>
            </a:fld>
            <a:endParaRPr lang="ar-EG"/>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EG"/>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Date Placeholder 3"/>
          <p:cNvSpPr>
            <a:spLocks noGrp="1"/>
          </p:cNvSpPr>
          <p:nvPr>
            <p:ph type="dt" sz="half" idx="10"/>
          </p:nvPr>
        </p:nvSpPr>
        <p:spPr/>
        <p:txBody>
          <a:bodyPr/>
          <a:lstStyle/>
          <a:p>
            <a:fld id="{18C0DB6F-0908-4904-B075-AAC65C149506}" type="datetimeFigureOut">
              <a:rPr lang="ar-EG" smtClean="0">
                <a:solidFill>
                  <a:prstClr val="black">
                    <a:tint val="75000"/>
                  </a:prstClr>
                </a:solidFill>
              </a:rPr>
              <a:pPr/>
              <a:t>29/03/1444</a:t>
            </a:fld>
            <a:endParaRPr lang="ar-EG">
              <a:solidFill>
                <a:prstClr val="black">
                  <a:tint val="75000"/>
                </a:prstClr>
              </a:solidFill>
            </a:endParaRPr>
          </a:p>
        </p:txBody>
      </p:sp>
      <p:sp>
        <p:nvSpPr>
          <p:cNvPr id="5" name="Footer Placeholder 4"/>
          <p:cNvSpPr>
            <a:spLocks noGrp="1"/>
          </p:cNvSpPr>
          <p:nvPr>
            <p:ph type="ftr" sz="quarter" idx="11"/>
          </p:nvPr>
        </p:nvSpPr>
        <p:spPr/>
        <p:txBody>
          <a:bodyPr/>
          <a:lstStyle/>
          <a:p>
            <a:endParaRPr lang="ar-EG">
              <a:solidFill>
                <a:prstClr val="black">
                  <a:tint val="75000"/>
                </a:prstClr>
              </a:solidFill>
            </a:endParaRPr>
          </a:p>
        </p:txBody>
      </p:sp>
      <p:sp>
        <p:nvSpPr>
          <p:cNvPr id="6" name="Slide Number Placeholder 5"/>
          <p:cNvSpPr>
            <a:spLocks noGrp="1"/>
          </p:cNvSpPr>
          <p:nvPr>
            <p:ph type="sldNum" sz="quarter" idx="12"/>
          </p:nvPr>
        </p:nvSpPr>
        <p:spPr/>
        <p:txBody>
          <a:bodyPr/>
          <a:lstStyle/>
          <a:p>
            <a:fld id="{C3C5D43E-B3A4-4AF0-A26D-C9B963B8A0DE}"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346485543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a:t>Click to edit Master title style</a:t>
            </a:r>
            <a:endParaRPr lang="ar-E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8C0DB6F-0908-4904-B075-AAC65C149506}" type="datetimeFigureOut">
              <a:rPr lang="ar-EG" smtClean="0">
                <a:solidFill>
                  <a:prstClr val="black">
                    <a:tint val="75000"/>
                  </a:prstClr>
                </a:solidFill>
              </a:rPr>
              <a:pPr/>
              <a:t>29/03/1444</a:t>
            </a:fld>
            <a:endParaRPr lang="ar-EG">
              <a:solidFill>
                <a:prstClr val="black">
                  <a:tint val="75000"/>
                </a:prstClr>
              </a:solidFill>
            </a:endParaRPr>
          </a:p>
        </p:txBody>
      </p:sp>
      <p:sp>
        <p:nvSpPr>
          <p:cNvPr id="5" name="Footer Placeholder 4"/>
          <p:cNvSpPr>
            <a:spLocks noGrp="1"/>
          </p:cNvSpPr>
          <p:nvPr>
            <p:ph type="ftr" sz="quarter" idx="11"/>
          </p:nvPr>
        </p:nvSpPr>
        <p:spPr/>
        <p:txBody>
          <a:bodyPr/>
          <a:lstStyle/>
          <a:p>
            <a:endParaRPr lang="ar-EG">
              <a:solidFill>
                <a:prstClr val="black">
                  <a:tint val="75000"/>
                </a:prstClr>
              </a:solidFill>
            </a:endParaRPr>
          </a:p>
        </p:txBody>
      </p:sp>
      <p:sp>
        <p:nvSpPr>
          <p:cNvPr id="6" name="Slide Number Placeholder 5"/>
          <p:cNvSpPr>
            <a:spLocks noGrp="1"/>
          </p:cNvSpPr>
          <p:nvPr>
            <p:ph type="sldNum" sz="quarter" idx="12"/>
          </p:nvPr>
        </p:nvSpPr>
        <p:spPr/>
        <p:txBody>
          <a:bodyPr/>
          <a:lstStyle/>
          <a:p>
            <a:fld id="{C3C5D43E-B3A4-4AF0-A26D-C9B963B8A0DE}"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186407093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EG"/>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5" name="Date Placeholder 4"/>
          <p:cNvSpPr>
            <a:spLocks noGrp="1"/>
          </p:cNvSpPr>
          <p:nvPr>
            <p:ph type="dt" sz="half" idx="10"/>
          </p:nvPr>
        </p:nvSpPr>
        <p:spPr/>
        <p:txBody>
          <a:bodyPr/>
          <a:lstStyle/>
          <a:p>
            <a:fld id="{18C0DB6F-0908-4904-B075-AAC65C149506}" type="datetimeFigureOut">
              <a:rPr lang="ar-EG" smtClean="0">
                <a:solidFill>
                  <a:prstClr val="black">
                    <a:tint val="75000"/>
                  </a:prstClr>
                </a:solidFill>
              </a:rPr>
              <a:pPr/>
              <a:t>29/03/1444</a:t>
            </a:fld>
            <a:endParaRPr lang="ar-EG">
              <a:solidFill>
                <a:prstClr val="black">
                  <a:tint val="75000"/>
                </a:prstClr>
              </a:solidFill>
            </a:endParaRPr>
          </a:p>
        </p:txBody>
      </p:sp>
      <p:sp>
        <p:nvSpPr>
          <p:cNvPr id="6" name="Footer Placeholder 5"/>
          <p:cNvSpPr>
            <a:spLocks noGrp="1"/>
          </p:cNvSpPr>
          <p:nvPr>
            <p:ph type="ftr" sz="quarter" idx="11"/>
          </p:nvPr>
        </p:nvSpPr>
        <p:spPr/>
        <p:txBody>
          <a:bodyPr/>
          <a:lstStyle/>
          <a:p>
            <a:endParaRPr lang="ar-EG">
              <a:solidFill>
                <a:prstClr val="black">
                  <a:tint val="75000"/>
                </a:prstClr>
              </a:solidFill>
            </a:endParaRPr>
          </a:p>
        </p:txBody>
      </p:sp>
      <p:sp>
        <p:nvSpPr>
          <p:cNvPr id="7" name="Slide Number Placeholder 6"/>
          <p:cNvSpPr>
            <a:spLocks noGrp="1"/>
          </p:cNvSpPr>
          <p:nvPr>
            <p:ph type="sldNum" sz="quarter" idx="12"/>
          </p:nvPr>
        </p:nvSpPr>
        <p:spPr/>
        <p:txBody>
          <a:bodyPr/>
          <a:lstStyle/>
          <a:p>
            <a:fld id="{C3C5D43E-B3A4-4AF0-A26D-C9B963B8A0DE}"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4580575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ar-E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7" name="Date Placeholder 6"/>
          <p:cNvSpPr>
            <a:spLocks noGrp="1"/>
          </p:cNvSpPr>
          <p:nvPr>
            <p:ph type="dt" sz="half" idx="10"/>
          </p:nvPr>
        </p:nvSpPr>
        <p:spPr/>
        <p:txBody>
          <a:bodyPr/>
          <a:lstStyle/>
          <a:p>
            <a:fld id="{18C0DB6F-0908-4904-B075-AAC65C149506}" type="datetimeFigureOut">
              <a:rPr lang="ar-EG" smtClean="0">
                <a:solidFill>
                  <a:prstClr val="black">
                    <a:tint val="75000"/>
                  </a:prstClr>
                </a:solidFill>
              </a:rPr>
              <a:pPr/>
              <a:t>29/03/1444</a:t>
            </a:fld>
            <a:endParaRPr lang="ar-EG">
              <a:solidFill>
                <a:prstClr val="black">
                  <a:tint val="75000"/>
                </a:prstClr>
              </a:solidFill>
            </a:endParaRPr>
          </a:p>
        </p:txBody>
      </p:sp>
      <p:sp>
        <p:nvSpPr>
          <p:cNvPr id="8" name="Footer Placeholder 7"/>
          <p:cNvSpPr>
            <a:spLocks noGrp="1"/>
          </p:cNvSpPr>
          <p:nvPr>
            <p:ph type="ftr" sz="quarter" idx="11"/>
          </p:nvPr>
        </p:nvSpPr>
        <p:spPr/>
        <p:txBody>
          <a:bodyPr/>
          <a:lstStyle/>
          <a:p>
            <a:endParaRPr lang="ar-EG">
              <a:solidFill>
                <a:prstClr val="black">
                  <a:tint val="75000"/>
                </a:prstClr>
              </a:solidFill>
            </a:endParaRPr>
          </a:p>
        </p:txBody>
      </p:sp>
      <p:sp>
        <p:nvSpPr>
          <p:cNvPr id="9" name="Slide Number Placeholder 8"/>
          <p:cNvSpPr>
            <a:spLocks noGrp="1"/>
          </p:cNvSpPr>
          <p:nvPr>
            <p:ph type="sldNum" sz="quarter" idx="12"/>
          </p:nvPr>
        </p:nvSpPr>
        <p:spPr/>
        <p:txBody>
          <a:bodyPr/>
          <a:lstStyle/>
          <a:p>
            <a:fld id="{C3C5D43E-B3A4-4AF0-A26D-C9B963B8A0DE}"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97250759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EG"/>
          </a:p>
        </p:txBody>
      </p:sp>
      <p:sp>
        <p:nvSpPr>
          <p:cNvPr id="3" name="Date Placeholder 2"/>
          <p:cNvSpPr>
            <a:spLocks noGrp="1"/>
          </p:cNvSpPr>
          <p:nvPr>
            <p:ph type="dt" sz="half" idx="10"/>
          </p:nvPr>
        </p:nvSpPr>
        <p:spPr/>
        <p:txBody>
          <a:bodyPr/>
          <a:lstStyle/>
          <a:p>
            <a:fld id="{18C0DB6F-0908-4904-B075-AAC65C149506}" type="datetimeFigureOut">
              <a:rPr lang="ar-EG" smtClean="0">
                <a:solidFill>
                  <a:prstClr val="black">
                    <a:tint val="75000"/>
                  </a:prstClr>
                </a:solidFill>
              </a:rPr>
              <a:pPr/>
              <a:t>29/03/1444</a:t>
            </a:fld>
            <a:endParaRPr lang="ar-EG">
              <a:solidFill>
                <a:prstClr val="black">
                  <a:tint val="75000"/>
                </a:prstClr>
              </a:solidFill>
            </a:endParaRPr>
          </a:p>
        </p:txBody>
      </p:sp>
      <p:sp>
        <p:nvSpPr>
          <p:cNvPr id="4" name="Footer Placeholder 3"/>
          <p:cNvSpPr>
            <a:spLocks noGrp="1"/>
          </p:cNvSpPr>
          <p:nvPr>
            <p:ph type="ftr" sz="quarter" idx="11"/>
          </p:nvPr>
        </p:nvSpPr>
        <p:spPr/>
        <p:txBody>
          <a:bodyPr/>
          <a:lstStyle/>
          <a:p>
            <a:endParaRPr lang="ar-EG">
              <a:solidFill>
                <a:prstClr val="black">
                  <a:tint val="75000"/>
                </a:prstClr>
              </a:solidFill>
            </a:endParaRPr>
          </a:p>
        </p:txBody>
      </p:sp>
      <p:sp>
        <p:nvSpPr>
          <p:cNvPr id="5" name="Slide Number Placeholder 4"/>
          <p:cNvSpPr>
            <a:spLocks noGrp="1"/>
          </p:cNvSpPr>
          <p:nvPr>
            <p:ph type="sldNum" sz="quarter" idx="12"/>
          </p:nvPr>
        </p:nvSpPr>
        <p:spPr/>
        <p:txBody>
          <a:bodyPr/>
          <a:lstStyle/>
          <a:p>
            <a:fld id="{C3C5D43E-B3A4-4AF0-A26D-C9B963B8A0DE}"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33251588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C0DB6F-0908-4904-B075-AAC65C149506}" type="datetimeFigureOut">
              <a:rPr lang="ar-EG" smtClean="0">
                <a:solidFill>
                  <a:prstClr val="black">
                    <a:tint val="75000"/>
                  </a:prstClr>
                </a:solidFill>
              </a:rPr>
              <a:pPr/>
              <a:t>29/03/1444</a:t>
            </a:fld>
            <a:endParaRPr lang="ar-EG">
              <a:solidFill>
                <a:prstClr val="black">
                  <a:tint val="75000"/>
                </a:prstClr>
              </a:solidFill>
            </a:endParaRPr>
          </a:p>
        </p:txBody>
      </p:sp>
      <p:sp>
        <p:nvSpPr>
          <p:cNvPr id="3" name="Footer Placeholder 2"/>
          <p:cNvSpPr>
            <a:spLocks noGrp="1"/>
          </p:cNvSpPr>
          <p:nvPr>
            <p:ph type="ftr" sz="quarter" idx="11"/>
          </p:nvPr>
        </p:nvSpPr>
        <p:spPr/>
        <p:txBody>
          <a:bodyPr/>
          <a:lstStyle/>
          <a:p>
            <a:endParaRPr lang="ar-EG">
              <a:solidFill>
                <a:prstClr val="black">
                  <a:tint val="75000"/>
                </a:prstClr>
              </a:solidFill>
            </a:endParaRPr>
          </a:p>
        </p:txBody>
      </p:sp>
      <p:sp>
        <p:nvSpPr>
          <p:cNvPr id="4" name="Slide Number Placeholder 3"/>
          <p:cNvSpPr>
            <a:spLocks noGrp="1"/>
          </p:cNvSpPr>
          <p:nvPr>
            <p:ph type="sldNum" sz="quarter" idx="12"/>
          </p:nvPr>
        </p:nvSpPr>
        <p:spPr/>
        <p:txBody>
          <a:bodyPr/>
          <a:lstStyle/>
          <a:p>
            <a:fld id="{C3C5D43E-B3A4-4AF0-A26D-C9B963B8A0DE}"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28203692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a:t>Click to edit Master title style</a:t>
            </a:r>
            <a:endParaRPr lang="ar-E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8C0DB6F-0908-4904-B075-AAC65C149506}" type="datetimeFigureOut">
              <a:rPr lang="ar-EG" smtClean="0">
                <a:solidFill>
                  <a:prstClr val="black">
                    <a:tint val="75000"/>
                  </a:prstClr>
                </a:solidFill>
              </a:rPr>
              <a:pPr/>
              <a:t>29/03/1444</a:t>
            </a:fld>
            <a:endParaRPr lang="ar-EG">
              <a:solidFill>
                <a:prstClr val="black">
                  <a:tint val="75000"/>
                </a:prstClr>
              </a:solidFill>
            </a:endParaRPr>
          </a:p>
        </p:txBody>
      </p:sp>
      <p:sp>
        <p:nvSpPr>
          <p:cNvPr id="6" name="Footer Placeholder 5"/>
          <p:cNvSpPr>
            <a:spLocks noGrp="1"/>
          </p:cNvSpPr>
          <p:nvPr>
            <p:ph type="ftr" sz="quarter" idx="11"/>
          </p:nvPr>
        </p:nvSpPr>
        <p:spPr/>
        <p:txBody>
          <a:bodyPr/>
          <a:lstStyle/>
          <a:p>
            <a:endParaRPr lang="ar-EG">
              <a:solidFill>
                <a:prstClr val="black">
                  <a:tint val="75000"/>
                </a:prstClr>
              </a:solidFill>
            </a:endParaRPr>
          </a:p>
        </p:txBody>
      </p:sp>
      <p:sp>
        <p:nvSpPr>
          <p:cNvPr id="7" name="Slide Number Placeholder 6"/>
          <p:cNvSpPr>
            <a:spLocks noGrp="1"/>
          </p:cNvSpPr>
          <p:nvPr>
            <p:ph type="sldNum" sz="quarter" idx="12"/>
          </p:nvPr>
        </p:nvSpPr>
        <p:spPr/>
        <p:txBody>
          <a:bodyPr/>
          <a:lstStyle/>
          <a:p>
            <a:fld id="{C3C5D43E-B3A4-4AF0-A26D-C9B963B8A0DE}"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241087926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a:t>Click to edit Master title style</a:t>
            </a:r>
            <a:endParaRPr lang="ar-EG"/>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EG"/>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8C0DB6F-0908-4904-B075-AAC65C149506}" type="datetimeFigureOut">
              <a:rPr lang="ar-EG" smtClean="0">
                <a:solidFill>
                  <a:prstClr val="black">
                    <a:tint val="75000"/>
                  </a:prstClr>
                </a:solidFill>
              </a:rPr>
              <a:pPr/>
              <a:t>29/03/1444</a:t>
            </a:fld>
            <a:endParaRPr lang="ar-EG">
              <a:solidFill>
                <a:prstClr val="black">
                  <a:tint val="75000"/>
                </a:prstClr>
              </a:solidFill>
            </a:endParaRPr>
          </a:p>
        </p:txBody>
      </p:sp>
      <p:sp>
        <p:nvSpPr>
          <p:cNvPr id="6" name="Footer Placeholder 5"/>
          <p:cNvSpPr>
            <a:spLocks noGrp="1"/>
          </p:cNvSpPr>
          <p:nvPr>
            <p:ph type="ftr" sz="quarter" idx="11"/>
          </p:nvPr>
        </p:nvSpPr>
        <p:spPr/>
        <p:txBody>
          <a:bodyPr/>
          <a:lstStyle/>
          <a:p>
            <a:endParaRPr lang="ar-EG">
              <a:solidFill>
                <a:prstClr val="black">
                  <a:tint val="75000"/>
                </a:prstClr>
              </a:solidFill>
            </a:endParaRPr>
          </a:p>
        </p:txBody>
      </p:sp>
      <p:sp>
        <p:nvSpPr>
          <p:cNvPr id="7" name="Slide Number Placeholder 6"/>
          <p:cNvSpPr>
            <a:spLocks noGrp="1"/>
          </p:cNvSpPr>
          <p:nvPr>
            <p:ph type="sldNum" sz="quarter" idx="12"/>
          </p:nvPr>
        </p:nvSpPr>
        <p:spPr/>
        <p:txBody>
          <a:bodyPr/>
          <a:lstStyle/>
          <a:p>
            <a:fld id="{C3C5D43E-B3A4-4AF0-A26D-C9B963B8A0DE}"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160384615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EG"/>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Date Placeholder 3"/>
          <p:cNvSpPr>
            <a:spLocks noGrp="1"/>
          </p:cNvSpPr>
          <p:nvPr>
            <p:ph type="dt" sz="half" idx="10"/>
          </p:nvPr>
        </p:nvSpPr>
        <p:spPr/>
        <p:txBody>
          <a:bodyPr/>
          <a:lstStyle/>
          <a:p>
            <a:fld id="{18C0DB6F-0908-4904-B075-AAC65C149506}" type="datetimeFigureOut">
              <a:rPr lang="ar-EG" smtClean="0">
                <a:solidFill>
                  <a:prstClr val="black">
                    <a:tint val="75000"/>
                  </a:prstClr>
                </a:solidFill>
              </a:rPr>
              <a:pPr/>
              <a:t>29/03/1444</a:t>
            </a:fld>
            <a:endParaRPr lang="ar-EG">
              <a:solidFill>
                <a:prstClr val="black">
                  <a:tint val="75000"/>
                </a:prstClr>
              </a:solidFill>
            </a:endParaRPr>
          </a:p>
        </p:txBody>
      </p:sp>
      <p:sp>
        <p:nvSpPr>
          <p:cNvPr id="5" name="Footer Placeholder 4"/>
          <p:cNvSpPr>
            <a:spLocks noGrp="1"/>
          </p:cNvSpPr>
          <p:nvPr>
            <p:ph type="ftr" sz="quarter" idx="11"/>
          </p:nvPr>
        </p:nvSpPr>
        <p:spPr/>
        <p:txBody>
          <a:bodyPr/>
          <a:lstStyle/>
          <a:p>
            <a:endParaRPr lang="ar-EG">
              <a:solidFill>
                <a:prstClr val="black">
                  <a:tint val="75000"/>
                </a:prstClr>
              </a:solidFill>
            </a:endParaRPr>
          </a:p>
        </p:txBody>
      </p:sp>
      <p:sp>
        <p:nvSpPr>
          <p:cNvPr id="6" name="Slide Number Placeholder 5"/>
          <p:cNvSpPr>
            <a:spLocks noGrp="1"/>
          </p:cNvSpPr>
          <p:nvPr>
            <p:ph type="sldNum" sz="quarter" idx="12"/>
          </p:nvPr>
        </p:nvSpPr>
        <p:spPr/>
        <p:txBody>
          <a:bodyPr/>
          <a:lstStyle/>
          <a:p>
            <a:fld id="{C3C5D43E-B3A4-4AF0-A26D-C9B963B8A0DE}"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308517131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ar-EG"/>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Date Placeholder 3"/>
          <p:cNvSpPr>
            <a:spLocks noGrp="1"/>
          </p:cNvSpPr>
          <p:nvPr>
            <p:ph type="dt" sz="half" idx="10"/>
          </p:nvPr>
        </p:nvSpPr>
        <p:spPr/>
        <p:txBody>
          <a:bodyPr/>
          <a:lstStyle/>
          <a:p>
            <a:fld id="{18C0DB6F-0908-4904-B075-AAC65C149506}" type="datetimeFigureOut">
              <a:rPr lang="ar-EG" smtClean="0">
                <a:solidFill>
                  <a:prstClr val="black">
                    <a:tint val="75000"/>
                  </a:prstClr>
                </a:solidFill>
              </a:rPr>
              <a:pPr/>
              <a:t>29/03/1444</a:t>
            </a:fld>
            <a:endParaRPr lang="ar-EG">
              <a:solidFill>
                <a:prstClr val="black">
                  <a:tint val="75000"/>
                </a:prstClr>
              </a:solidFill>
            </a:endParaRPr>
          </a:p>
        </p:txBody>
      </p:sp>
      <p:sp>
        <p:nvSpPr>
          <p:cNvPr id="5" name="Footer Placeholder 4"/>
          <p:cNvSpPr>
            <a:spLocks noGrp="1"/>
          </p:cNvSpPr>
          <p:nvPr>
            <p:ph type="ftr" sz="quarter" idx="11"/>
          </p:nvPr>
        </p:nvSpPr>
        <p:spPr/>
        <p:txBody>
          <a:bodyPr/>
          <a:lstStyle/>
          <a:p>
            <a:endParaRPr lang="ar-EG">
              <a:solidFill>
                <a:prstClr val="black">
                  <a:tint val="75000"/>
                </a:prstClr>
              </a:solidFill>
            </a:endParaRPr>
          </a:p>
        </p:txBody>
      </p:sp>
      <p:sp>
        <p:nvSpPr>
          <p:cNvPr id="6" name="Slide Number Placeholder 5"/>
          <p:cNvSpPr>
            <a:spLocks noGrp="1"/>
          </p:cNvSpPr>
          <p:nvPr>
            <p:ph type="sldNum" sz="quarter" idx="12"/>
          </p:nvPr>
        </p:nvSpPr>
        <p:spPr/>
        <p:txBody>
          <a:bodyPr/>
          <a:lstStyle/>
          <a:p>
            <a:fld id="{C3C5D43E-B3A4-4AF0-A26D-C9B963B8A0DE}"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41290205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a:t>Click to edit Master title style</a:t>
            </a:r>
            <a:endParaRPr lang="ar-EG"/>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7B33EE7E-1F3B-4C14-B1A1-EA77BAE18E76}" type="datetimeFigureOut">
              <a:rPr lang="ar-EG" smtClean="0"/>
              <a:pPr/>
              <a:t>29/03/1444</a:t>
            </a:fld>
            <a:endParaRPr lang="ar-EG"/>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EG"/>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D98BF645-7011-4009-A13B-FF0A2029A56D}" type="slidenum">
              <a:rPr lang="ar-EG" smtClean="0"/>
              <a:pPr/>
              <a:t>‹#›</a:t>
            </a:fld>
            <a:endParaRPr lang="ar-EG"/>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a:t>Click to edit Master title style</a:t>
            </a:r>
            <a:endParaRPr lang="ar-EG"/>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8C0DB6F-0908-4904-B075-AAC65C149506}" type="datetimeFigureOut">
              <a:rPr lang="ar-EG" smtClean="0">
                <a:solidFill>
                  <a:prstClr val="black">
                    <a:tint val="75000"/>
                  </a:prstClr>
                </a:solidFill>
              </a:rPr>
              <a:pPr/>
              <a:t>29/03/1444</a:t>
            </a:fld>
            <a:endParaRPr lang="ar-EG">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EG">
              <a:solidFill>
                <a:prstClr val="black">
                  <a:tint val="75000"/>
                </a:prstClr>
              </a:solidFill>
            </a:endParaRPr>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C3C5D43E-B3A4-4AF0-A26D-C9B963B8A0DE}"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242163044"/>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a:t>Click to edit Master title style</a:t>
            </a:r>
            <a:endParaRPr lang="ar-EG"/>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8C0DB6F-0908-4904-B075-AAC65C149506}" type="datetimeFigureOut">
              <a:rPr lang="ar-EG" smtClean="0">
                <a:solidFill>
                  <a:prstClr val="black">
                    <a:tint val="75000"/>
                  </a:prstClr>
                </a:solidFill>
              </a:rPr>
              <a:pPr/>
              <a:t>29/03/1444</a:t>
            </a:fld>
            <a:endParaRPr lang="ar-EG">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EG">
              <a:solidFill>
                <a:prstClr val="black">
                  <a:tint val="75000"/>
                </a:prstClr>
              </a:solidFill>
            </a:endParaRPr>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C3C5D43E-B3A4-4AF0-A26D-C9B963B8A0DE}"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2563995396"/>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a:t>Click to edit Master title style</a:t>
            </a:r>
            <a:endParaRPr lang="ar-EG"/>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8C0DB6F-0908-4904-B075-AAC65C149506}" type="datetimeFigureOut">
              <a:rPr lang="ar-EG" smtClean="0">
                <a:solidFill>
                  <a:prstClr val="black">
                    <a:tint val="75000"/>
                  </a:prstClr>
                </a:solidFill>
              </a:rPr>
              <a:pPr/>
              <a:t>29/03/1444</a:t>
            </a:fld>
            <a:endParaRPr lang="ar-EG">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EG">
              <a:solidFill>
                <a:prstClr val="black">
                  <a:tint val="75000"/>
                </a:prstClr>
              </a:solidFill>
            </a:endParaRPr>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C3C5D43E-B3A4-4AF0-A26D-C9B963B8A0DE}"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19802334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a:t>Click to edit Master title style</a:t>
            </a:r>
            <a:endParaRPr lang="ar-EG"/>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8C0DB6F-0908-4904-B075-AAC65C149506}" type="datetimeFigureOut">
              <a:rPr lang="ar-EG" smtClean="0">
                <a:solidFill>
                  <a:prstClr val="black">
                    <a:tint val="75000"/>
                  </a:prstClr>
                </a:solidFill>
              </a:rPr>
              <a:pPr/>
              <a:t>29/03/1444</a:t>
            </a:fld>
            <a:endParaRPr lang="ar-EG">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EG">
              <a:solidFill>
                <a:prstClr val="black">
                  <a:tint val="75000"/>
                </a:prstClr>
              </a:solidFill>
            </a:endParaRPr>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C3C5D43E-B3A4-4AF0-A26D-C9B963B8A0DE}"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149693730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a:t>Click to edit Master title style</a:t>
            </a:r>
            <a:endParaRPr lang="ar-EG"/>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8C0DB6F-0908-4904-B075-AAC65C149506}" type="datetimeFigureOut">
              <a:rPr lang="ar-EG" smtClean="0">
                <a:solidFill>
                  <a:prstClr val="black">
                    <a:tint val="75000"/>
                  </a:prstClr>
                </a:solidFill>
              </a:rPr>
              <a:pPr/>
              <a:t>29/03/1444</a:t>
            </a:fld>
            <a:endParaRPr lang="ar-EG">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EG">
              <a:solidFill>
                <a:prstClr val="black">
                  <a:tint val="75000"/>
                </a:prstClr>
              </a:solidFill>
            </a:endParaRPr>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C3C5D43E-B3A4-4AF0-A26D-C9B963B8A0DE}"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237959862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a:t>Click to edit Master title style</a:t>
            </a:r>
            <a:endParaRPr lang="ar-EG"/>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8C0DB6F-0908-4904-B075-AAC65C149506}" type="datetimeFigureOut">
              <a:rPr lang="ar-EG" smtClean="0">
                <a:solidFill>
                  <a:prstClr val="black">
                    <a:tint val="75000"/>
                  </a:prstClr>
                </a:solidFill>
              </a:rPr>
              <a:pPr/>
              <a:t>29/03/1444</a:t>
            </a:fld>
            <a:endParaRPr lang="ar-EG">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EG">
              <a:solidFill>
                <a:prstClr val="black">
                  <a:tint val="75000"/>
                </a:prstClr>
              </a:solidFill>
            </a:endParaRPr>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C3C5D43E-B3A4-4AF0-A26D-C9B963B8A0DE}"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348951368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a:t>Click to edit Master title style</a:t>
            </a:r>
            <a:endParaRPr lang="ar-EG"/>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8C0DB6F-0908-4904-B075-AAC65C149506}" type="datetimeFigureOut">
              <a:rPr lang="ar-EG" smtClean="0">
                <a:solidFill>
                  <a:prstClr val="black">
                    <a:tint val="75000"/>
                  </a:prstClr>
                </a:solidFill>
              </a:rPr>
              <a:pPr/>
              <a:t>29/03/1444</a:t>
            </a:fld>
            <a:endParaRPr lang="ar-EG">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EG">
              <a:solidFill>
                <a:prstClr val="black">
                  <a:tint val="75000"/>
                </a:prstClr>
              </a:solidFill>
            </a:endParaRPr>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C3C5D43E-B3A4-4AF0-A26D-C9B963B8A0DE}"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410623848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a:t>Click to edit Master title style</a:t>
            </a:r>
            <a:endParaRPr lang="ar-EG"/>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8C0DB6F-0908-4904-B075-AAC65C149506}" type="datetimeFigureOut">
              <a:rPr lang="ar-EG" smtClean="0">
                <a:solidFill>
                  <a:prstClr val="black">
                    <a:tint val="75000"/>
                  </a:prstClr>
                </a:solidFill>
              </a:rPr>
              <a:pPr/>
              <a:t>29/03/1444</a:t>
            </a:fld>
            <a:endParaRPr lang="ar-EG">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EG">
              <a:solidFill>
                <a:prstClr val="black">
                  <a:tint val="75000"/>
                </a:prstClr>
              </a:solidFill>
            </a:endParaRPr>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C3C5D43E-B3A4-4AF0-A26D-C9B963B8A0DE}"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2994277136"/>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a:t>Click to edit Master title style</a:t>
            </a:r>
            <a:endParaRPr lang="ar-EG"/>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8C0DB6F-0908-4904-B075-AAC65C149506}" type="datetimeFigureOut">
              <a:rPr lang="ar-EG" smtClean="0">
                <a:solidFill>
                  <a:prstClr val="black">
                    <a:tint val="75000"/>
                  </a:prstClr>
                </a:solidFill>
              </a:rPr>
              <a:pPr/>
              <a:t>29/03/1444</a:t>
            </a:fld>
            <a:endParaRPr lang="ar-EG">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EG">
              <a:solidFill>
                <a:prstClr val="black">
                  <a:tint val="75000"/>
                </a:prstClr>
              </a:solidFill>
            </a:endParaRPr>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C3C5D43E-B3A4-4AF0-A26D-C9B963B8A0DE}"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3059227100"/>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a:t>Click to edit Master title style</a:t>
            </a:r>
            <a:endParaRPr lang="ar-EG"/>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8C0DB6F-0908-4904-B075-AAC65C149506}" type="datetimeFigureOut">
              <a:rPr lang="ar-EG" smtClean="0">
                <a:solidFill>
                  <a:prstClr val="black">
                    <a:tint val="75000"/>
                  </a:prstClr>
                </a:solidFill>
              </a:rPr>
              <a:pPr/>
              <a:t>29/03/1444</a:t>
            </a:fld>
            <a:endParaRPr lang="ar-EG">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EG">
              <a:solidFill>
                <a:prstClr val="black">
                  <a:tint val="75000"/>
                </a:prstClr>
              </a:solidFill>
            </a:endParaRPr>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C3C5D43E-B3A4-4AF0-A26D-C9B963B8A0DE}"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3312601246"/>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hyperlink" Target="https://en.wikipedia.org/wiki/Molecule" TargetMode="External"/><Relationship Id="rId2" Type="http://schemas.openxmlformats.org/officeDocument/2006/relationships/hyperlink" Target="https://en.wikipedia.org/wiki/Biochemistry" TargetMode="External"/><Relationship Id="rId1" Type="http://schemas.openxmlformats.org/officeDocument/2006/relationships/slideLayout" Target="../slideLayouts/slideLayout30.xml"/><Relationship Id="rId6" Type="http://schemas.openxmlformats.org/officeDocument/2006/relationships/hyperlink" Target="https://en.wikipedia.org/wiki/Semipermeable_membrane" TargetMode="External"/><Relationship Id="rId5" Type="http://schemas.openxmlformats.org/officeDocument/2006/relationships/hyperlink" Target="https://en.wikipedia.org/wiki/Energy" TargetMode="External"/><Relationship Id="rId4" Type="http://schemas.openxmlformats.org/officeDocument/2006/relationships/hyperlink" Target="https://en.wikipedia.org/wiki/Cell_membrane"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8" Type="http://schemas.openxmlformats.org/officeDocument/2006/relationships/hyperlink" Target="https://en.wikipedia.org/wiki/Osmosis" TargetMode="External"/><Relationship Id="rId13" Type="http://schemas.openxmlformats.org/officeDocument/2006/relationships/hyperlink" Target="https://en.wikipedia.org/wiki/Ion" TargetMode="External"/><Relationship Id="rId3" Type="http://schemas.openxmlformats.org/officeDocument/2006/relationships/hyperlink" Target="https://en.wikipedia.org/wiki/Lipid" TargetMode="External"/><Relationship Id="rId7" Type="http://schemas.openxmlformats.org/officeDocument/2006/relationships/hyperlink" Target="https://en.wikipedia.org/wiki/Filtration" TargetMode="External"/><Relationship Id="rId12" Type="http://schemas.openxmlformats.org/officeDocument/2006/relationships/hyperlink" Target="https://en.wikipedia.org/wiki/Passive_transport" TargetMode="External"/><Relationship Id="rId2" Type="http://schemas.openxmlformats.org/officeDocument/2006/relationships/notesSlide" Target="../notesSlides/notesSlide2.xml"/><Relationship Id="rId16" Type="http://schemas.openxmlformats.org/officeDocument/2006/relationships/image" Target="../media/image13.png"/><Relationship Id="rId1" Type="http://schemas.openxmlformats.org/officeDocument/2006/relationships/slideLayout" Target="../slideLayouts/slideLayout41.xml"/><Relationship Id="rId6" Type="http://schemas.openxmlformats.org/officeDocument/2006/relationships/hyperlink" Target="https://en.wikipedia.org/wiki/Facilitated_diffusion" TargetMode="External"/><Relationship Id="rId11" Type="http://schemas.openxmlformats.org/officeDocument/2006/relationships/hyperlink" Target="https://en.wikipedia.org/wiki/Concentration_gradient" TargetMode="External"/><Relationship Id="rId5" Type="http://schemas.openxmlformats.org/officeDocument/2006/relationships/hyperlink" Target="https://en.wikipedia.org/wiki/Diffusion" TargetMode="External"/><Relationship Id="rId15" Type="http://schemas.openxmlformats.org/officeDocument/2006/relationships/hyperlink" Target="https://en.wikipedia.org/wiki/Amino_acid" TargetMode="External"/><Relationship Id="rId10" Type="http://schemas.openxmlformats.org/officeDocument/2006/relationships/hyperlink" Target="https://en.wikipedia.org/wiki/Cell_membrane" TargetMode="External"/><Relationship Id="rId4" Type="http://schemas.openxmlformats.org/officeDocument/2006/relationships/hyperlink" Target="https://en.wikipedia.org/wiki/Protein" TargetMode="External"/><Relationship Id="rId9" Type="http://schemas.openxmlformats.org/officeDocument/2006/relationships/hyperlink" Target="https://en.wikipedia.org/wiki/Molecule" TargetMode="External"/><Relationship Id="rId14" Type="http://schemas.openxmlformats.org/officeDocument/2006/relationships/hyperlink" Target="https://en.wikipedia.org/wiki/Glucose" TargetMode="External"/></Relationships>
</file>

<file path=ppt/slides/_rels/slide21.xml.rels><?xml version="1.0" encoding="UTF-8" standalone="yes"?>
<Relationships xmlns="http://schemas.openxmlformats.org/package/2006/relationships"><Relationship Id="rId8" Type="http://schemas.openxmlformats.org/officeDocument/2006/relationships/hyperlink" Target="https://en.wikipedia.org/wiki/Glucose-6-phosphate" TargetMode="External"/><Relationship Id="rId3" Type="http://schemas.openxmlformats.org/officeDocument/2006/relationships/hyperlink" Target="https://en.wikipedia.org/wiki/Phosphoenolpyruvate" TargetMode="External"/><Relationship Id="rId7" Type="http://schemas.openxmlformats.org/officeDocument/2006/relationships/hyperlink" Target="https://en.wikipedia.org/wiki/Phosphoryl" TargetMode="External"/><Relationship Id="rId2" Type="http://schemas.openxmlformats.org/officeDocument/2006/relationships/hyperlink" Target="https://en.wikipedia.org/wiki/Bacteria" TargetMode="External"/><Relationship Id="rId1" Type="http://schemas.openxmlformats.org/officeDocument/2006/relationships/slideLayout" Target="../slideLayouts/slideLayout52.xml"/><Relationship Id="rId6" Type="http://schemas.openxmlformats.org/officeDocument/2006/relationships/hyperlink" Target="https://en.wikipedia.org/wiki/E._coli" TargetMode="External"/><Relationship Id="rId5" Type="http://schemas.openxmlformats.org/officeDocument/2006/relationships/hyperlink" Target="https://en.wikipedia.org/wiki/Cytoplasm" TargetMode="External"/><Relationship Id="rId4" Type="http://schemas.openxmlformats.org/officeDocument/2006/relationships/hyperlink" Target="https://en.wikipedia.org/wiki/Plasma_membrane"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3.xml"/></Relationships>
</file>

<file path=ppt/slides/_rels/slide25.xml.rels><?xml version="1.0" encoding="UTF-8" standalone="yes"?>
<Relationships xmlns="http://schemas.openxmlformats.org/package/2006/relationships"><Relationship Id="rId3" Type="http://schemas.openxmlformats.org/officeDocument/2006/relationships/hyperlink" Target="https://en.wikipedia.org/wiki/Gram-positive" TargetMode="External"/><Relationship Id="rId2" Type="http://schemas.openxmlformats.org/officeDocument/2006/relationships/hyperlink" Target="https://en.wikipedia.org/wiki/Cell_wall" TargetMode="External"/><Relationship Id="rId1" Type="http://schemas.openxmlformats.org/officeDocument/2006/relationships/slideLayout" Target="../slideLayouts/slideLayout74.xml"/><Relationship Id="rId4" Type="http://schemas.openxmlformats.org/officeDocument/2006/relationships/hyperlink" Target="https://en.wikipedia.org/wiki/Autolysins" TargetMode="External"/></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4.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9.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9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07.xml"/></Relationships>
</file>

<file path=ppt/slides/_rels/slide3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18.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628801"/>
            <a:ext cx="7772400" cy="1971650"/>
          </a:xfrm>
        </p:spPr>
        <p:txBody>
          <a:bodyPr anchor="t">
            <a:normAutofit/>
          </a:bodyPr>
          <a:lstStyle/>
          <a:p>
            <a:pPr algn="ctr" rtl="0"/>
            <a:r>
              <a:rPr lang="en-US" sz="2200" dirty="0"/>
              <a:t>.</a:t>
            </a:r>
            <a:br>
              <a:rPr lang="en-US" sz="2200" dirty="0"/>
            </a:br>
            <a:endParaRPr lang="ar-EG" sz="2200" dirty="0"/>
          </a:p>
        </p:txBody>
      </p:sp>
      <p:sp>
        <p:nvSpPr>
          <p:cNvPr id="3" name="Subtitle 2"/>
          <p:cNvSpPr>
            <a:spLocks noGrp="1"/>
          </p:cNvSpPr>
          <p:nvPr>
            <p:ph type="subTitle" idx="1"/>
          </p:nvPr>
        </p:nvSpPr>
        <p:spPr/>
        <p:txBody>
          <a:bodyPr>
            <a:normAutofit fontScale="85000" lnSpcReduction="20000"/>
          </a:bodyPr>
          <a:lstStyle/>
          <a:p>
            <a:r>
              <a:rPr lang="en-US" dirty="0"/>
              <a:t>First cores of general microbiology </a:t>
            </a:r>
          </a:p>
          <a:p>
            <a:r>
              <a:rPr lang="en-US" dirty="0"/>
              <a:t>2021-2022</a:t>
            </a:r>
          </a:p>
          <a:p>
            <a:r>
              <a:rPr lang="en-US" dirty="0"/>
              <a:t>Third class</a:t>
            </a:r>
          </a:p>
          <a:p>
            <a:r>
              <a:rPr lang="en-US" dirty="0"/>
              <a:t>Dr. </a:t>
            </a:r>
            <a:r>
              <a:rPr lang="en-US" dirty="0" err="1"/>
              <a:t>Luma</a:t>
            </a:r>
            <a:r>
              <a:rPr lang="en-US" dirty="0"/>
              <a:t> T. Ahmed</a:t>
            </a:r>
          </a:p>
        </p:txBody>
      </p:sp>
      <p:sp>
        <p:nvSpPr>
          <p:cNvPr id="5" name="Rectangle 4"/>
          <p:cNvSpPr/>
          <p:nvPr/>
        </p:nvSpPr>
        <p:spPr>
          <a:xfrm>
            <a:off x="1835696" y="1628800"/>
            <a:ext cx="4572000" cy="1200329"/>
          </a:xfrm>
          <a:prstGeom prst="rect">
            <a:avLst/>
          </a:prstGeom>
        </p:spPr>
        <p:txBody>
          <a:bodyPr>
            <a:spAutoFit/>
          </a:bodyPr>
          <a:lstStyle/>
          <a:p>
            <a:pPr algn="ctr"/>
            <a:r>
              <a:rPr lang="en-US" sz="3600" dirty="0"/>
              <a:t>Microbiology</a:t>
            </a:r>
            <a:br>
              <a:rPr lang="en-US" dirty="0"/>
            </a:br>
            <a:r>
              <a:rPr lang="en-US" dirty="0"/>
              <a:t> </a:t>
            </a:r>
            <a:br>
              <a:rPr lang="en-US" dirty="0"/>
            </a:b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96136" y="273050"/>
            <a:ext cx="2880320" cy="1162050"/>
          </a:xfrm>
        </p:spPr>
        <p:txBody>
          <a:bodyPr anchor="ctr"/>
          <a:lstStyle/>
          <a:p>
            <a:pPr algn="ctr"/>
            <a:r>
              <a:rPr lang="en-US" dirty="0"/>
              <a:t> </a:t>
            </a:r>
            <a:r>
              <a:rPr lang="en-US" sz="4000" dirty="0"/>
              <a:t>Viruses</a:t>
            </a:r>
            <a:endParaRPr lang="ar-EG" sz="4000" dirty="0"/>
          </a:p>
        </p:txBody>
      </p:sp>
      <p:sp>
        <p:nvSpPr>
          <p:cNvPr id="4" name="Text Placeholder 3"/>
          <p:cNvSpPr>
            <a:spLocks noGrp="1"/>
          </p:cNvSpPr>
          <p:nvPr>
            <p:ph type="body" sz="half" idx="2"/>
          </p:nvPr>
        </p:nvSpPr>
        <p:spPr>
          <a:xfrm>
            <a:off x="323528" y="332656"/>
            <a:ext cx="4896544" cy="6120680"/>
          </a:xfrm>
        </p:spPr>
        <p:txBody>
          <a:bodyPr>
            <a:normAutofit/>
          </a:bodyPr>
          <a:lstStyle/>
          <a:p>
            <a:pPr algn="just" rtl="0"/>
            <a:r>
              <a:rPr lang="en-US" sz="2000" dirty="0"/>
              <a:t>However, the bellow organisms do not meet the above criteria;</a:t>
            </a:r>
          </a:p>
          <a:p>
            <a:pPr algn="just" rtl="0"/>
            <a:r>
              <a:rPr lang="en-US" sz="2000" b="1" dirty="0"/>
              <a:t>Viruses: </a:t>
            </a:r>
          </a:p>
          <a:p>
            <a:pPr algn="just" rtl="0"/>
            <a:r>
              <a:rPr lang="en-US" sz="2000" b="1" dirty="0"/>
              <a:t>	</a:t>
            </a:r>
            <a:r>
              <a:rPr lang="en-US" sz="2000" dirty="0"/>
              <a:t>are the smallest microorganisms that cannot seen by light microscope unless we use the electron microscope. The virus particle consists of nucleic acid, either DNA or RNA enclosed in a protein coat called capsid. The capsid protein protect the nucleic acid and facilitate attachment and penetration of the host cell. Viruses lack the cell organelles that required for viral replication and energy production, therefore all viruses are obligatory intracellular parasites. Different viruses infect a wide range of human, plants &amp; animals and even algae, bacteria &amp; protozoa.</a:t>
            </a:r>
          </a:p>
          <a:p>
            <a:pPr algn="just"/>
            <a:endParaRPr lang="ar-EG" sz="20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Text Placeholder 3"/>
          <p:cNvSpPr>
            <a:spLocks noGrp="1"/>
          </p:cNvSpPr>
          <p:nvPr>
            <p:ph type="body" sz="half" idx="2"/>
          </p:nvPr>
        </p:nvSpPr>
        <p:spPr/>
        <p:txBody>
          <a:bodyPr/>
          <a:lstStyle/>
          <a:p>
            <a:endParaRPr lang="en-US"/>
          </a:p>
        </p:txBody>
      </p:sp>
      <p:pic>
        <p:nvPicPr>
          <p:cNvPr id="5" name="Content Placeholder 4" descr="Virus-1.jpg"/>
          <p:cNvPicPr>
            <a:picLocks noGrp="1" noChangeAspect="1"/>
          </p:cNvPicPr>
          <p:nvPr>
            <p:ph idx="1"/>
          </p:nvPr>
        </p:nvPicPr>
        <p:blipFill>
          <a:blip r:embed="rId2" cstate="print"/>
          <a:stretch>
            <a:fillRect/>
          </a:stretch>
        </p:blipFill>
        <p:spPr>
          <a:xfrm>
            <a:off x="3987800" y="1056481"/>
            <a:ext cx="4286250" cy="4286250"/>
          </a:xfrm>
        </p:spPr>
      </p:pic>
    </p:spTree>
    <p:extLst>
      <p:ext uri="{BB962C8B-B14F-4D97-AF65-F5344CB8AC3E}">
        <p14:creationId xmlns:p14="http://schemas.microsoft.com/office/powerpoint/2010/main" val="18598820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68144" y="273050"/>
            <a:ext cx="2880320" cy="1643782"/>
          </a:xfrm>
        </p:spPr>
        <p:txBody>
          <a:bodyPr anchor="ctr">
            <a:normAutofit fontScale="90000"/>
          </a:bodyPr>
          <a:lstStyle/>
          <a:p>
            <a:pPr algn="ctr"/>
            <a:r>
              <a:rPr lang="en-US" dirty="0"/>
              <a:t> </a:t>
            </a:r>
            <a:r>
              <a:rPr lang="en-US" sz="3600" dirty="0" err="1"/>
              <a:t>Viroids</a:t>
            </a:r>
            <a:r>
              <a:rPr lang="en-US" sz="3600" dirty="0"/>
              <a:t> </a:t>
            </a:r>
            <a:br>
              <a:rPr lang="en-US" sz="3600" dirty="0"/>
            </a:br>
            <a:r>
              <a:rPr lang="en-US" sz="3600" dirty="0"/>
              <a:t>&amp; </a:t>
            </a:r>
            <a:br>
              <a:rPr lang="en-US" sz="3600" dirty="0"/>
            </a:br>
            <a:r>
              <a:rPr lang="en-US" sz="3600" dirty="0" err="1"/>
              <a:t>prion</a:t>
            </a:r>
            <a:endParaRPr lang="ar-EG" sz="3600" dirty="0"/>
          </a:p>
        </p:txBody>
      </p:sp>
      <p:pic>
        <p:nvPicPr>
          <p:cNvPr id="5" name="Content Placeholder 4" descr="normal_rogue.gif"/>
          <p:cNvPicPr>
            <a:picLocks noGrp="1" noChangeAspect="1"/>
          </p:cNvPicPr>
          <p:nvPr>
            <p:ph idx="1"/>
          </p:nvPr>
        </p:nvPicPr>
        <p:blipFill>
          <a:blip r:embed="rId2" cstate="print"/>
          <a:stretch>
            <a:fillRect/>
          </a:stretch>
        </p:blipFill>
        <p:spPr>
          <a:xfrm>
            <a:off x="5651500" y="2348880"/>
            <a:ext cx="3168972" cy="3600400"/>
          </a:xfrm>
        </p:spPr>
      </p:pic>
      <p:sp>
        <p:nvSpPr>
          <p:cNvPr id="4" name="Text Placeholder 3"/>
          <p:cNvSpPr>
            <a:spLocks noGrp="1"/>
          </p:cNvSpPr>
          <p:nvPr>
            <p:ph type="body" sz="half" idx="2"/>
          </p:nvPr>
        </p:nvSpPr>
        <p:spPr>
          <a:xfrm>
            <a:off x="323528" y="260648"/>
            <a:ext cx="5040560" cy="6264696"/>
          </a:xfrm>
        </p:spPr>
        <p:txBody>
          <a:bodyPr>
            <a:normAutofit lnSpcReduction="10000"/>
          </a:bodyPr>
          <a:lstStyle/>
          <a:p>
            <a:pPr algn="just" rtl="0"/>
            <a:r>
              <a:rPr lang="en-US" sz="2400" b="1" dirty="0"/>
              <a:t>Viroid:</a:t>
            </a:r>
          </a:p>
          <a:p>
            <a:pPr algn="just" rtl="0"/>
            <a:r>
              <a:rPr lang="en-US" sz="2400" b="1" dirty="0"/>
              <a:t>   </a:t>
            </a:r>
            <a:r>
              <a:rPr lang="en-US" sz="2400" dirty="0"/>
              <a:t>Small single-stranded covalently closed circular RNA molecules existing as highly base-pair rod-like structures with no capsid. A number of transmissible plant diseases caused by viroid.  It replicated by DNA-depended RNA polymerase of the plant host.</a:t>
            </a:r>
          </a:p>
          <a:p>
            <a:pPr algn="just" rtl="0"/>
            <a:endParaRPr lang="en-US" sz="2400" dirty="0"/>
          </a:p>
          <a:p>
            <a:pPr algn="just" rtl="0"/>
            <a:r>
              <a:rPr lang="en-US" sz="2400" b="1" dirty="0"/>
              <a:t>Prion:</a:t>
            </a:r>
            <a:r>
              <a:rPr lang="en-US" sz="2400" dirty="0"/>
              <a:t> </a:t>
            </a:r>
          </a:p>
          <a:p>
            <a:pPr algn="just" rtl="0"/>
            <a:r>
              <a:rPr lang="en-US" sz="2400" dirty="0"/>
              <a:t> These are unconventional transmissible protein material devoid from any amount of nucleic acid. It is the causative agents of Bovine spongiform encephalopathy (Mad cow) and Creutzfeldt-Jakob disease in human.</a:t>
            </a:r>
          </a:p>
          <a:p>
            <a:pPr algn="l"/>
            <a:endParaRPr lang="ar-EG"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411760" y="273050"/>
            <a:ext cx="6336704" cy="707678"/>
          </a:xfrm>
        </p:spPr>
        <p:txBody>
          <a:bodyPr anchor="ctr">
            <a:normAutofit/>
          </a:bodyPr>
          <a:lstStyle/>
          <a:p>
            <a:pPr algn="l" rtl="0"/>
            <a:r>
              <a:rPr lang="en-US" sz="2400" dirty="0"/>
              <a:t>Prokaryotic cell organelles</a:t>
            </a:r>
            <a:endParaRPr lang="ar-EG" sz="2400" dirty="0"/>
          </a:p>
        </p:txBody>
      </p:sp>
      <p:sp>
        <p:nvSpPr>
          <p:cNvPr id="6" name="Text Placeholder 5"/>
          <p:cNvSpPr>
            <a:spLocks noGrp="1"/>
          </p:cNvSpPr>
          <p:nvPr>
            <p:ph type="body" sz="half" idx="2"/>
          </p:nvPr>
        </p:nvSpPr>
        <p:spPr>
          <a:xfrm>
            <a:off x="251520" y="1556792"/>
            <a:ext cx="8568952" cy="4896544"/>
          </a:xfrm>
        </p:spPr>
        <p:txBody>
          <a:bodyPr>
            <a:noAutofit/>
          </a:bodyPr>
          <a:lstStyle/>
          <a:p>
            <a:pPr algn="just" rtl="0"/>
            <a:endParaRPr lang="en-US" sz="2400" b="1" dirty="0"/>
          </a:p>
          <a:p>
            <a:pPr algn="just" rtl="0"/>
            <a:r>
              <a:rPr lang="en-US" sz="2400" b="1" dirty="0"/>
              <a:t>1.The nucleoid:</a:t>
            </a:r>
            <a:endParaRPr lang="en-US" sz="2400" dirty="0"/>
          </a:p>
          <a:p>
            <a:pPr algn="just" rtl="0"/>
            <a:r>
              <a:rPr lang="en-US" sz="2400" dirty="0"/>
              <a:t>	The prokaryotic nucleoid, the equivalent of eukaryotic nucleus. The nuclear membrane &amp; mitotic apparatus are absent. The nuclear region is filled with DNA fibrils. Bacterial DNA consist of a single continuous circular molecule (single haploid chromosome). The number of nucleoids &amp; hence the number of chromosomes depend on the growth conditions (rapidly growing bacteria contain more nucleoids than slowly growing bacteria). The DNA is associated at one end with an invagination of the cytoplasmic membrane called </a:t>
            </a:r>
            <a:r>
              <a:rPr lang="en-US" sz="2400" dirty="0" err="1"/>
              <a:t>mesosome</a:t>
            </a:r>
            <a:r>
              <a:rPr lang="en-US" sz="2400" dirty="0"/>
              <a:t>. This attachment thought to play a role in the separation of the two sister chromosomes following chromosomal replication.</a:t>
            </a:r>
          </a:p>
          <a:p>
            <a:pPr rtl="0"/>
            <a:r>
              <a:rPr lang="en-US" sz="2400" b="1" dirty="0"/>
              <a:t> </a:t>
            </a:r>
          </a:p>
          <a:p>
            <a:pPr algn="l" rtl="0"/>
            <a:endParaRPr lang="ar-EG" sz="2400" dirty="0"/>
          </a:p>
        </p:txBody>
      </p:sp>
    </p:spTree>
    <p:extLst>
      <p:ext uri="{BB962C8B-B14F-4D97-AF65-F5344CB8AC3E}">
        <p14:creationId xmlns:p14="http://schemas.microsoft.com/office/powerpoint/2010/main" val="18919605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nchor="ctr">
            <a:normAutofit/>
          </a:bodyPr>
          <a:lstStyle/>
          <a:p>
            <a:pPr algn="l" rtl="0"/>
            <a:r>
              <a:rPr lang="en-US" sz="2400" dirty="0" err="1"/>
              <a:t>Cytoplasmic</a:t>
            </a:r>
            <a:r>
              <a:rPr lang="en-US" sz="2400" dirty="0"/>
              <a:t> structures</a:t>
            </a:r>
            <a:endParaRPr lang="ar-EG" sz="2400" dirty="0"/>
          </a:p>
        </p:txBody>
      </p:sp>
      <p:pic>
        <p:nvPicPr>
          <p:cNvPr id="5" name="Content Placeholder 4" descr="corynebacterium.jpg"/>
          <p:cNvPicPr>
            <a:picLocks noGrp="1" noChangeAspect="1"/>
          </p:cNvPicPr>
          <p:nvPr>
            <p:ph idx="4294967295"/>
          </p:nvPr>
        </p:nvPicPr>
        <p:blipFill>
          <a:blip r:embed="rId2" cstate="print"/>
          <a:stretch>
            <a:fillRect/>
          </a:stretch>
        </p:blipFill>
        <p:spPr>
          <a:xfrm>
            <a:off x="7348754" y="4581128"/>
            <a:ext cx="1800225" cy="2057400"/>
          </a:xfrm>
        </p:spPr>
      </p:pic>
      <p:sp>
        <p:nvSpPr>
          <p:cNvPr id="4" name="Text Placeholder 3"/>
          <p:cNvSpPr>
            <a:spLocks noGrp="1"/>
          </p:cNvSpPr>
          <p:nvPr>
            <p:ph type="body" sz="half" idx="4294967295"/>
          </p:nvPr>
        </p:nvSpPr>
        <p:spPr>
          <a:xfrm>
            <a:off x="0" y="1124745"/>
            <a:ext cx="7164288" cy="5328444"/>
          </a:xfrm>
        </p:spPr>
        <p:txBody>
          <a:bodyPr>
            <a:normAutofit fontScale="85000" lnSpcReduction="20000"/>
          </a:bodyPr>
          <a:lstStyle/>
          <a:p>
            <a:pPr marL="0" indent="0" algn="just" rtl="0">
              <a:buNone/>
            </a:pPr>
            <a:r>
              <a:rPr lang="en-US" sz="2100" b="1" dirty="0"/>
              <a:t>2.Cytoplasmic structures:</a:t>
            </a:r>
          </a:p>
          <a:p>
            <a:pPr algn="just" rtl="0"/>
            <a:r>
              <a:rPr lang="en-US" sz="2400" dirty="0"/>
              <a:t>Prokaryotic cell  lack plastids such as mitochondria &amp; chloroplasts; the electron transport systems are localized instead in the </a:t>
            </a:r>
            <a:r>
              <a:rPr lang="en-US" sz="2400" dirty="0" err="1"/>
              <a:t>cytoplasmic</a:t>
            </a:r>
            <a:r>
              <a:rPr lang="en-US" sz="2400" dirty="0"/>
              <a:t> membrane. </a:t>
            </a:r>
          </a:p>
          <a:p>
            <a:pPr algn="just" rtl="0"/>
            <a:r>
              <a:rPr lang="en-US" sz="2400" dirty="0"/>
              <a:t>Bacteria often store or reserve materials in the form of insoluble granules called the inclusion bodies always function in the storage of energy or as reservoir of structural building blocks. </a:t>
            </a:r>
          </a:p>
          <a:p>
            <a:pPr algn="just" rtl="0"/>
            <a:r>
              <a:rPr lang="en-US" sz="2400" dirty="0"/>
              <a:t>Many bacteria accumulate granules of polyphosphate, which are reserves of inorganic phosphate (</a:t>
            </a:r>
            <a:r>
              <a:rPr lang="en-US" sz="2400" b="1" dirty="0"/>
              <a:t>polyphosphate granules</a:t>
            </a:r>
            <a:r>
              <a:rPr lang="en-US" sz="2400" dirty="0"/>
              <a:t>) that can be used in the synthesis of nucleic acid &amp; </a:t>
            </a:r>
            <a:r>
              <a:rPr lang="en-US" sz="2400" dirty="0" err="1"/>
              <a:t>phospholipid</a:t>
            </a:r>
            <a:r>
              <a:rPr lang="en-US" sz="2400" dirty="0"/>
              <a:t> synthesis  called </a:t>
            </a:r>
            <a:r>
              <a:rPr lang="en-US" sz="2400" dirty="0" err="1"/>
              <a:t>metachromatic</a:t>
            </a:r>
            <a:r>
              <a:rPr lang="en-US" sz="2400" dirty="0"/>
              <a:t> granules ( e.g. </a:t>
            </a:r>
            <a:r>
              <a:rPr lang="en-US" sz="2400" dirty="0" err="1"/>
              <a:t>corynebacterium</a:t>
            </a:r>
            <a:r>
              <a:rPr lang="en-US" sz="2400" dirty="0"/>
              <a:t>). </a:t>
            </a:r>
          </a:p>
          <a:p>
            <a:pPr algn="just" rtl="0"/>
            <a:r>
              <a:rPr lang="en-US" sz="2400" dirty="0"/>
              <a:t>Certain specialized bacteria contain protein-bound vesicles, these include </a:t>
            </a:r>
            <a:r>
              <a:rPr lang="en-US" sz="2400" b="1" dirty="0" err="1"/>
              <a:t>carboxysomes</a:t>
            </a:r>
            <a:r>
              <a:rPr lang="en-US" sz="2400" dirty="0"/>
              <a:t>, which contain </a:t>
            </a:r>
            <a:r>
              <a:rPr lang="en-US" sz="2400" dirty="0" err="1"/>
              <a:t>carboxylase</a:t>
            </a:r>
            <a:r>
              <a:rPr lang="en-US" sz="2400" dirty="0"/>
              <a:t> the key enzyme of CO2 fixation. </a:t>
            </a:r>
            <a:r>
              <a:rPr lang="en-US" sz="2400" b="1" dirty="0" err="1"/>
              <a:t>Magnetosomes</a:t>
            </a:r>
            <a:r>
              <a:rPr lang="en-US" sz="2400" dirty="0"/>
              <a:t> (membrane bound granules of iron compounds) that allow bacteria to exhibit magneto taxis ( migration or orientation of bacterial cell with respect to earth's magnetic field. </a:t>
            </a:r>
          </a:p>
          <a:p>
            <a:pPr algn="just" rtl="0"/>
            <a:endParaRPr lang="en-US" sz="2400" dirty="0"/>
          </a:p>
          <a:p>
            <a:pPr algn="just" rtl="0"/>
            <a:endParaRPr lang="ar-EG" sz="1800" dirty="0"/>
          </a:p>
        </p:txBody>
      </p:sp>
    </p:spTree>
    <p:extLst>
      <p:ext uri="{BB962C8B-B14F-4D97-AF65-F5344CB8AC3E}">
        <p14:creationId xmlns:p14="http://schemas.microsoft.com/office/powerpoint/2010/main" val="41691253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339752" y="0"/>
            <a:ext cx="2952750" cy="1162050"/>
          </a:xfrm>
        </p:spPr>
        <p:txBody>
          <a:bodyPr anchor="ctr">
            <a:normAutofit fontScale="90000"/>
          </a:bodyPr>
          <a:lstStyle/>
          <a:p>
            <a:pPr algn="l"/>
            <a:r>
              <a:rPr lang="en-US" sz="2800" dirty="0"/>
              <a:t>The cell envelope</a:t>
            </a:r>
            <a:br>
              <a:rPr lang="en-US" dirty="0"/>
            </a:br>
            <a:endParaRPr lang="ar-EG" dirty="0"/>
          </a:p>
        </p:txBody>
      </p:sp>
      <p:sp>
        <p:nvSpPr>
          <p:cNvPr id="4" name="Text Placeholder 3"/>
          <p:cNvSpPr>
            <a:spLocks noGrp="1"/>
          </p:cNvSpPr>
          <p:nvPr>
            <p:ph type="body" sz="half" idx="4294967295"/>
          </p:nvPr>
        </p:nvSpPr>
        <p:spPr>
          <a:xfrm>
            <a:off x="395536" y="692696"/>
            <a:ext cx="8568952" cy="6337300"/>
          </a:xfrm>
        </p:spPr>
        <p:txBody>
          <a:bodyPr>
            <a:normAutofit/>
          </a:bodyPr>
          <a:lstStyle/>
          <a:p>
            <a:pPr algn="just" rtl="0"/>
            <a:r>
              <a:rPr lang="en-US" sz="2000" dirty="0"/>
              <a:t>The layer surround the prokaryotic cell are referred collectively as cell envelope. The structure &amp; composition of cell envelope is differing between G positive &amp; G negative bacteria.</a:t>
            </a:r>
          </a:p>
          <a:p>
            <a:pPr algn="just" rtl="0"/>
            <a:r>
              <a:rPr lang="en-US" sz="2000" b="1" dirty="0"/>
              <a:t>G positive cell envelope:</a:t>
            </a:r>
            <a:endParaRPr lang="en-US" sz="2000" dirty="0"/>
          </a:p>
          <a:p>
            <a:pPr algn="just" rtl="0"/>
            <a:r>
              <a:rPr lang="en-US" sz="2000" dirty="0"/>
              <a:t>It composed of, the </a:t>
            </a:r>
            <a:r>
              <a:rPr lang="en-US" sz="2000" dirty="0" err="1"/>
              <a:t>cytoplasmic</a:t>
            </a:r>
            <a:r>
              <a:rPr lang="en-US" sz="2000" dirty="0"/>
              <a:t> membrane, a thick </a:t>
            </a:r>
            <a:r>
              <a:rPr lang="en-US" sz="2000" dirty="0" err="1"/>
              <a:t>peptidoglycan</a:t>
            </a:r>
            <a:r>
              <a:rPr lang="en-US" sz="2000" dirty="0"/>
              <a:t> layer (15-80 nm in diameter); some bacteria have an outer layer either capsule or S-layer.</a:t>
            </a:r>
          </a:p>
          <a:p>
            <a:pPr algn="just" rtl="0"/>
            <a:r>
              <a:rPr lang="en-US" sz="2000" b="1" dirty="0"/>
              <a:t>G negative cell envelope:</a:t>
            </a:r>
            <a:endParaRPr lang="en-US" sz="2000" dirty="0"/>
          </a:p>
          <a:p>
            <a:pPr algn="just" rtl="0"/>
            <a:r>
              <a:rPr lang="en-US" sz="2000" dirty="0"/>
              <a:t>This is a highly complex, multilayer structure. The </a:t>
            </a:r>
            <a:r>
              <a:rPr lang="en-US" sz="2000" dirty="0" err="1"/>
              <a:t>cytoplasmic</a:t>
            </a:r>
            <a:r>
              <a:rPr lang="en-US" sz="2000" dirty="0"/>
              <a:t> membrane is called the </a:t>
            </a:r>
            <a:r>
              <a:rPr lang="en-US" sz="2000" b="1" dirty="0"/>
              <a:t>inner membrane</a:t>
            </a:r>
            <a:r>
              <a:rPr lang="en-US" sz="2000" dirty="0"/>
              <a:t> surrounded by single sheet of </a:t>
            </a:r>
            <a:r>
              <a:rPr lang="en-US" sz="2000" b="1" dirty="0" err="1"/>
              <a:t>peptidoglycan</a:t>
            </a:r>
            <a:r>
              <a:rPr lang="en-US" sz="2000" dirty="0"/>
              <a:t> ( 2 nm  in diameter) to which is anchored a complex layer called </a:t>
            </a:r>
            <a:r>
              <a:rPr lang="en-US" sz="2000" b="1" dirty="0"/>
              <a:t>outer membrane</a:t>
            </a:r>
            <a:r>
              <a:rPr lang="en-US" sz="2000" dirty="0"/>
              <a:t>. The outmost capsule or S-layer may also be present. The space between the inner &amp; outer membrane is called </a:t>
            </a:r>
            <a:r>
              <a:rPr lang="en-US" sz="2000" b="1" dirty="0" err="1"/>
              <a:t>periplasmic</a:t>
            </a:r>
            <a:r>
              <a:rPr lang="en-US" sz="2000" b="1" dirty="0"/>
              <a:t> space</a:t>
            </a:r>
            <a:r>
              <a:rPr lang="en-US" sz="2000" dirty="0"/>
              <a:t>.</a:t>
            </a:r>
          </a:p>
          <a:p>
            <a:pPr algn="just" rtl="0"/>
            <a:r>
              <a:rPr lang="en-US" sz="2000" b="1" dirty="0"/>
              <a:t>The </a:t>
            </a:r>
            <a:r>
              <a:rPr lang="en-US" sz="2000" b="1" dirty="0" err="1"/>
              <a:t>cytoplasmic</a:t>
            </a:r>
            <a:r>
              <a:rPr lang="en-US" sz="2000" b="1" dirty="0"/>
              <a:t> membrane:</a:t>
            </a:r>
            <a:endParaRPr lang="en-US" sz="2000" dirty="0"/>
          </a:p>
          <a:p>
            <a:pPr algn="just" rtl="0"/>
            <a:r>
              <a:rPr lang="en-US" sz="2000" dirty="0"/>
              <a:t>The bacterial </a:t>
            </a:r>
            <a:r>
              <a:rPr lang="en-US" sz="2000" dirty="0" err="1"/>
              <a:t>cytoplasmic</a:t>
            </a:r>
            <a:r>
              <a:rPr lang="en-US" sz="2000" dirty="0"/>
              <a:t> membrane also called the cell membrane composed of phospholipids &amp; proteins (200 different kinds). Proteins accounts for a proximately 70% of the membrane mass.</a:t>
            </a:r>
            <a:endParaRPr lang="ar-EG" sz="2000" dirty="0"/>
          </a:p>
        </p:txBody>
      </p:sp>
    </p:spTree>
    <p:extLst>
      <p:ext uri="{BB962C8B-B14F-4D97-AF65-F5344CB8AC3E}">
        <p14:creationId xmlns:p14="http://schemas.microsoft.com/office/powerpoint/2010/main" val="11606713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300px-Gram_Stain_Anthrax.jpg"/>
          <p:cNvPicPr>
            <a:picLocks noGrp="1" noChangeAspect="1"/>
          </p:cNvPicPr>
          <p:nvPr>
            <p:ph idx="1"/>
          </p:nvPr>
        </p:nvPicPr>
        <p:blipFill>
          <a:blip r:embed="rId2" cstate="print"/>
          <a:stretch>
            <a:fillRect/>
          </a:stretch>
        </p:blipFill>
        <p:spPr>
          <a:xfrm>
            <a:off x="4759325" y="1736566"/>
            <a:ext cx="2743200" cy="2926080"/>
          </a:xfrm>
        </p:spPr>
      </p:pic>
    </p:spTree>
    <p:extLst>
      <p:ext uri="{BB962C8B-B14F-4D97-AF65-F5344CB8AC3E}">
        <p14:creationId xmlns:p14="http://schemas.microsoft.com/office/powerpoint/2010/main" val="21760703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994122"/>
          </a:xfrm>
        </p:spPr>
        <p:txBody>
          <a:bodyPr>
            <a:normAutofit/>
          </a:bodyPr>
          <a:lstStyle/>
          <a:p>
            <a:pPr rtl="0"/>
            <a:r>
              <a:rPr lang="en-US" sz="3200" b="1" dirty="0"/>
              <a:t>Comparison between G+ &amp; G- cell membrane</a:t>
            </a:r>
            <a:endParaRPr lang="ar-EG" sz="3200" b="1" dirty="0"/>
          </a:p>
        </p:txBody>
      </p:sp>
      <p:pic>
        <p:nvPicPr>
          <p:cNvPr id="7" name="Content Placeholder 6" descr="walls.gif"/>
          <p:cNvPicPr>
            <a:picLocks noGrp="1" noChangeAspect="1"/>
          </p:cNvPicPr>
          <p:nvPr>
            <p:ph idx="1"/>
          </p:nvPr>
        </p:nvPicPr>
        <p:blipFill>
          <a:blip r:embed="rId3" cstate="print"/>
          <a:stretch>
            <a:fillRect/>
          </a:stretch>
        </p:blipFill>
        <p:spPr>
          <a:xfrm>
            <a:off x="899593" y="1843880"/>
            <a:ext cx="7632848" cy="4609455"/>
          </a:xfrm>
        </p:spPr>
      </p:pic>
    </p:spTree>
    <p:extLst>
      <p:ext uri="{BB962C8B-B14F-4D97-AF65-F5344CB8AC3E}">
        <p14:creationId xmlns:p14="http://schemas.microsoft.com/office/powerpoint/2010/main" val="10256547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699792" y="188640"/>
            <a:ext cx="4752528" cy="792088"/>
          </a:xfrm>
        </p:spPr>
        <p:txBody>
          <a:bodyPr anchor="ctr">
            <a:noAutofit/>
          </a:bodyPr>
          <a:lstStyle/>
          <a:p>
            <a:pPr algn="ctr"/>
            <a:r>
              <a:rPr lang="en-US" sz="2400" dirty="0"/>
              <a:t>Functions of </a:t>
            </a:r>
            <a:r>
              <a:rPr lang="en-US" sz="2400" dirty="0" err="1"/>
              <a:t>cytoplasmic</a:t>
            </a:r>
            <a:r>
              <a:rPr lang="en-US" sz="2400" dirty="0"/>
              <a:t> membrane</a:t>
            </a:r>
            <a:br>
              <a:rPr lang="en-US" sz="2400" dirty="0"/>
            </a:br>
            <a:endParaRPr lang="ar-EG" sz="2400" dirty="0"/>
          </a:p>
        </p:txBody>
      </p:sp>
      <p:sp>
        <p:nvSpPr>
          <p:cNvPr id="6" name="Text Placeholder 5"/>
          <p:cNvSpPr>
            <a:spLocks noGrp="1"/>
          </p:cNvSpPr>
          <p:nvPr>
            <p:ph type="body" sz="half" idx="2"/>
          </p:nvPr>
        </p:nvSpPr>
        <p:spPr>
          <a:xfrm>
            <a:off x="214282" y="1052736"/>
            <a:ext cx="8678198" cy="5641134"/>
          </a:xfrm>
        </p:spPr>
        <p:txBody>
          <a:bodyPr>
            <a:normAutofit lnSpcReduction="10000"/>
          </a:bodyPr>
          <a:lstStyle/>
          <a:p>
            <a:pPr algn="just" rtl="0"/>
            <a:r>
              <a:rPr lang="en-US" sz="1900" dirty="0"/>
              <a:t>Convoluted invaginations of the </a:t>
            </a:r>
            <a:r>
              <a:rPr lang="en-US" sz="1900" dirty="0" err="1"/>
              <a:t>cytoplasmic</a:t>
            </a:r>
            <a:r>
              <a:rPr lang="en-US" sz="1900" dirty="0"/>
              <a:t> membrane from specialized structure called </a:t>
            </a:r>
            <a:r>
              <a:rPr lang="en-US" sz="1900" b="1" dirty="0" err="1"/>
              <a:t>mesosomes</a:t>
            </a:r>
            <a:r>
              <a:rPr lang="en-US" sz="1900" dirty="0"/>
              <a:t>. These are of two types; </a:t>
            </a:r>
            <a:r>
              <a:rPr lang="en-US" sz="1900" dirty="0" err="1"/>
              <a:t>septal</a:t>
            </a:r>
            <a:r>
              <a:rPr lang="en-US" sz="1900" dirty="0"/>
              <a:t> </a:t>
            </a:r>
            <a:r>
              <a:rPr lang="en-US" sz="1900" dirty="0" err="1"/>
              <a:t>mesosomes</a:t>
            </a:r>
            <a:r>
              <a:rPr lang="en-US" sz="1900" dirty="0"/>
              <a:t>, which function in the formation of cross-walls during cell division, and lateral </a:t>
            </a:r>
            <a:r>
              <a:rPr lang="en-US" sz="1900" dirty="0" err="1"/>
              <a:t>mesosomes</a:t>
            </a:r>
            <a:r>
              <a:rPr lang="en-US" sz="1900" dirty="0"/>
              <a:t>. The bacterial chromosomes (DNA) is attached to a </a:t>
            </a:r>
            <a:r>
              <a:rPr lang="en-US" sz="1900" dirty="0" err="1"/>
              <a:t>septal</a:t>
            </a:r>
            <a:r>
              <a:rPr lang="en-US" sz="1900" dirty="0"/>
              <a:t> </a:t>
            </a:r>
            <a:r>
              <a:rPr lang="en-US" sz="1900" dirty="0" err="1"/>
              <a:t>mesosomes</a:t>
            </a:r>
            <a:r>
              <a:rPr lang="en-US" sz="1900" dirty="0"/>
              <a:t>.</a:t>
            </a:r>
          </a:p>
          <a:p>
            <a:pPr algn="just" rtl="0"/>
            <a:r>
              <a:rPr lang="en-US" sz="2200" b="1" dirty="0"/>
              <a:t>Functions of </a:t>
            </a:r>
            <a:r>
              <a:rPr lang="en-US" sz="2200" b="1" dirty="0" err="1"/>
              <a:t>cytoplasmic</a:t>
            </a:r>
            <a:r>
              <a:rPr lang="en-US" sz="2200" b="1" dirty="0"/>
              <a:t> membrane:</a:t>
            </a:r>
            <a:endParaRPr lang="en-US" sz="2200" dirty="0"/>
          </a:p>
          <a:p>
            <a:pPr algn="just" rtl="0"/>
            <a:r>
              <a:rPr lang="en-US" sz="1900" dirty="0"/>
              <a:t>At least 50% of the </a:t>
            </a:r>
            <a:r>
              <a:rPr lang="en-US" sz="1900" dirty="0" err="1"/>
              <a:t>cytoplasmic</a:t>
            </a:r>
            <a:r>
              <a:rPr lang="en-US" sz="1900" dirty="0"/>
              <a:t> membrane must be in the semi-fluid state to ensure cell growth. At low temperature, this is achieved by greatly increased synthesis &amp; incorporation of unsaturated fatty acids into the </a:t>
            </a:r>
            <a:r>
              <a:rPr lang="en-US" sz="1900" dirty="0" err="1"/>
              <a:t>phospholipid</a:t>
            </a:r>
            <a:r>
              <a:rPr lang="en-US" sz="1900" dirty="0"/>
              <a:t> of cell membrane.</a:t>
            </a:r>
          </a:p>
          <a:p>
            <a:pPr algn="just" rtl="0"/>
            <a:r>
              <a:rPr lang="en-US" sz="1900" b="1" dirty="0"/>
              <a:t>1. Permeability &amp; transport:</a:t>
            </a:r>
            <a:endParaRPr lang="en-US" sz="1900" dirty="0"/>
          </a:p>
          <a:p>
            <a:pPr algn="just" rtl="0"/>
            <a:r>
              <a:rPr lang="en-US" sz="1900" dirty="0"/>
              <a:t>The </a:t>
            </a:r>
            <a:r>
              <a:rPr lang="en-US" sz="1900" dirty="0" err="1"/>
              <a:t>cytoplasmic</a:t>
            </a:r>
            <a:r>
              <a:rPr lang="en-US" sz="1900" dirty="0"/>
              <a:t> membrane forms a hydrophobic barrier impermeable to most hydrophilic molecules. However, several mechanisms (transport system) exist that enable the cell to transport nutrients into  &amp; waste products out of the cell. There are 3 general transport mechanisms involved in membrane transport.</a:t>
            </a:r>
          </a:p>
          <a:p>
            <a:pPr marL="457200" indent="-457200" algn="just" rtl="0">
              <a:buAutoNum type="alphaLcPeriod"/>
            </a:pPr>
            <a:r>
              <a:rPr lang="en-US" sz="2200" b="1" dirty="0"/>
              <a:t>Passive transport :</a:t>
            </a:r>
          </a:p>
          <a:p>
            <a:pPr marL="457200" indent="-457200" algn="just" rtl="0"/>
            <a:r>
              <a:rPr lang="en-US" sz="2000" b="1" dirty="0">
                <a:latin typeface="Times New Roman" pitchFamily="18" charset="0"/>
                <a:cs typeface="Times New Roman" pitchFamily="18" charset="0"/>
              </a:rPr>
              <a:t>Passive transport</a:t>
            </a:r>
            <a:r>
              <a:rPr lang="en-US" sz="2000" dirty="0">
                <a:latin typeface="Times New Roman" pitchFamily="18" charset="0"/>
                <a:cs typeface="Times New Roman" pitchFamily="18" charset="0"/>
              </a:rPr>
              <a:t> is a movement of </a:t>
            </a:r>
            <a:r>
              <a:rPr lang="en-US" sz="2000" dirty="0" err="1">
                <a:latin typeface="Times New Roman" pitchFamily="18" charset="0"/>
                <a:cs typeface="Times New Roman" pitchFamily="18" charset="0"/>
                <a:hlinkClick r:id="rId2" tooltip="Biochemistry"/>
              </a:rPr>
              <a:t>biochemicals</a:t>
            </a:r>
            <a:r>
              <a:rPr lang="en-US" sz="2000" dirty="0">
                <a:latin typeface="Times New Roman" pitchFamily="18" charset="0"/>
                <a:cs typeface="Times New Roman" pitchFamily="18" charset="0"/>
              </a:rPr>
              <a:t> and other or </a:t>
            </a:r>
            <a:r>
              <a:rPr lang="en-US" sz="2000" dirty="0">
                <a:latin typeface="Times New Roman" pitchFamily="18" charset="0"/>
                <a:cs typeface="Times New Roman" pitchFamily="18" charset="0"/>
                <a:hlinkClick r:id="rId3" tooltip="Molecule"/>
              </a:rPr>
              <a:t>molecular</a:t>
            </a:r>
            <a:r>
              <a:rPr lang="en-US" sz="2000" dirty="0">
                <a:latin typeface="Times New Roman" pitchFamily="18" charset="0"/>
                <a:cs typeface="Times New Roman" pitchFamily="18" charset="0"/>
              </a:rPr>
              <a:t> substances across </a:t>
            </a:r>
            <a:r>
              <a:rPr lang="en-US" sz="2000" dirty="0">
                <a:latin typeface="Times New Roman" pitchFamily="18" charset="0"/>
                <a:cs typeface="Times New Roman" pitchFamily="18" charset="0"/>
                <a:hlinkClick r:id="rId4" tooltip="Cell membrane"/>
              </a:rPr>
              <a:t>cell membranes</a:t>
            </a:r>
            <a:r>
              <a:rPr lang="en-US" sz="2000" dirty="0">
                <a:latin typeface="Times New Roman" pitchFamily="18" charset="0"/>
                <a:cs typeface="Times New Roman" pitchFamily="18" charset="0"/>
              </a:rPr>
              <a:t> without need of cellular </a:t>
            </a:r>
            <a:r>
              <a:rPr lang="en-US" sz="2000" dirty="0">
                <a:latin typeface="Times New Roman" pitchFamily="18" charset="0"/>
                <a:cs typeface="Times New Roman" pitchFamily="18" charset="0"/>
                <a:hlinkClick r:id="rId5" tooltip="Energy"/>
              </a:rPr>
              <a:t>energy</a:t>
            </a:r>
            <a:r>
              <a:rPr lang="en-US" sz="2000" dirty="0">
                <a:latin typeface="Times New Roman" pitchFamily="18" charset="0"/>
                <a:cs typeface="Times New Roman" pitchFamily="18" charset="0"/>
              </a:rPr>
              <a:t>. The rate of passive transport depends on the </a:t>
            </a:r>
            <a:r>
              <a:rPr lang="en-US" sz="2000" dirty="0">
                <a:latin typeface="Times New Roman" pitchFamily="18" charset="0"/>
                <a:cs typeface="Times New Roman" pitchFamily="18" charset="0"/>
                <a:hlinkClick r:id="rId6" tooltip="Semipermeable membrane"/>
              </a:rPr>
              <a:t>permeability</a:t>
            </a:r>
            <a:r>
              <a:rPr lang="en-US" sz="2000" dirty="0">
                <a:latin typeface="Times New Roman" pitchFamily="18" charset="0"/>
                <a:cs typeface="Times New Roman" pitchFamily="18" charset="0"/>
              </a:rPr>
              <a:t> </a:t>
            </a:r>
            <a:r>
              <a:rPr lang="en-US" sz="1800" dirty="0">
                <a:latin typeface="Times New Roman" pitchFamily="18" charset="0"/>
                <a:cs typeface="Times New Roman" pitchFamily="18" charset="0"/>
              </a:rPr>
              <a:t>of the cell membrane, which, in turn, depends on the organization </a:t>
            </a:r>
            <a:endParaRPr lang="en-US" sz="1800" dirty="0"/>
          </a:p>
          <a:p>
            <a:pPr algn="just" rtl="0"/>
            <a:r>
              <a:rPr lang="en-US" sz="1800" dirty="0"/>
              <a:t> </a:t>
            </a:r>
          </a:p>
          <a:p>
            <a:pPr algn="l" rtl="0"/>
            <a:endParaRPr lang="ar-EG" dirty="0"/>
          </a:p>
        </p:txBody>
      </p:sp>
    </p:spTree>
    <p:extLst>
      <p:ext uri="{BB962C8B-B14F-4D97-AF65-F5344CB8AC3E}">
        <p14:creationId xmlns:p14="http://schemas.microsoft.com/office/powerpoint/2010/main" val="40436791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6" descr="simple_diffusion_edited.jpg"/>
          <p:cNvPicPr>
            <a:picLocks noGrp="1" noChangeAspect="1"/>
          </p:cNvPicPr>
          <p:nvPr>
            <p:ph idx="1"/>
          </p:nvPr>
        </p:nvPicPr>
        <p:blipFill>
          <a:blip r:embed="rId2"/>
          <a:stretch>
            <a:fillRect/>
          </a:stretch>
        </p:blipFill>
        <p:spPr>
          <a:xfrm>
            <a:off x="3575050" y="1570542"/>
            <a:ext cx="5111750" cy="3258128"/>
          </a:xfrm>
        </p:spPr>
      </p:pic>
    </p:spTree>
    <p:extLst>
      <p:ext uri="{BB962C8B-B14F-4D97-AF65-F5344CB8AC3E}">
        <p14:creationId xmlns:p14="http://schemas.microsoft.com/office/powerpoint/2010/main" val="29707656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3050"/>
            <a:ext cx="6491064" cy="1162050"/>
          </a:xfrm>
        </p:spPr>
        <p:txBody>
          <a:bodyPr>
            <a:normAutofit/>
          </a:bodyPr>
          <a:lstStyle/>
          <a:p>
            <a:pPr algn="ctr"/>
            <a:r>
              <a:rPr lang="en-US" sz="2400" dirty="0"/>
              <a:t>Microbiology</a:t>
            </a:r>
            <a:br>
              <a:rPr lang="en-US" dirty="0"/>
            </a:br>
            <a:r>
              <a:rPr lang="en-US" dirty="0"/>
              <a:t> </a:t>
            </a:r>
            <a:br>
              <a:rPr lang="en-US" dirty="0"/>
            </a:br>
            <a:r>
              <a:rPr lang="en-US" dirty="0" err="1"/>
              <a:t>Microbiology</a:t>
            </a:r>
            <a:r>
              <a:rPr lang="en-US" dirty="0"/>
              <a:t> is the science dealing with all microorganisms</a:t>
            </a:r>
          </a:p>
        </p:txBody>
      </p:sp>
      <p:sp>
        <p:nvSpPr>
          <p:cNvPr id="7" name="Text Placeholder 6"/>
          <p:cNvSpPr>
            <a:spLocks noGrp="1"/>
          </p:cNvSpPr>
          <p:nvPr>
            <p:ph type="body" sz="half" idx="2"/>
          </p:nvPr>
        </p:nvSpPr>
        <p:spPr>
          <a:xfrm>
            <a:off x="457200" y="1435100"/>
            <a:ext cx="5626968" cy="4691063"/>
          </a:xfrm>
        </p:spPr>
        <p:txBody>
          <a:bodyPr/>
          <a:lstStyle/>
          <a:p>
            <a:pPr algn="just" rtl="0"/>
            <a:r>
              <a:rPr lang="en-US" b="1" dirty="0"/>
              <a:t>Microorganisms</a:t>
            </a:r>
            <a:r>
              <a:rPr lang="en-US" dirty="0"/>
              <a:t> are creatures that are not directly visible to the unaided eye (naked eye). All these creatures are living in nature. Part of these is living in a saprophytic form on soil, water, vegetation and so on. Some of these saprophytic microorganisms may invade the body of human or animal causing important diseases ( </a:t>
            </a:r>
            <a:r>
              <a:rPr lang="en-US" b="1" dirty="0"/>
              <a:t>Parasitism</a:t>
            </a:r>
            <a:r>
              <a:rPr lang="en-US" dirty="0"/>
              <a:t>).</a:t>
            </a:r>
          </a:p>
          <a:p>
            <a:pPr algn="just" rtl="0"/>
            <a:r>
              <a:rPr lang="en-US" dirty="0"/>
              <a:t>Another part of these creatures are living in or on the human or animal body (</a:t>
            </a:r>
            <a:r>
              <a:rPr lang="en-US" b="1" dirty="0"/>
              <a:t>normal flora</a:t>
            </a:r>
            <a:r>
              <a:rPr lang="en-US" dirty="0"/>
              <a:t>). This type of relationship called </a:t>
            </a:r>
            <a:r>
              <a:rPr lang="en-US" b="1" dirty="0"/>
              <a:t>mutualism</a:t>
            </a:r>
            <a:r>
              <a:rPr lang="en-US" dirty="0"/>
              <a:t> which confers benefits to both partners. Some of these normally existing microorganisms become harmful to the host and this relationship called </a:t>
            </a:r>
            <a:r>
              <a:rPr lang="en-US" b="1" dirty="0"/>
              <a:t>parasitism</a:t>
            </a:r>
            <a:r>
              <a:rPr lang="en-US" dirty="0"/>
              <a:t> during which the host provides the primary benefits to the parasite.</a:t>
            </a:r>
          </a:p>
          <a:p>
            <a:pPr algn="l" rtl="0"/>
            <a:r>
              <a:rPr lang="en-US" dirty="0"/>
              <a:t>	.</a:t>
            </a:r>
          </a:p>
          <a:p>
            <a:pPr algn="l" rtl="0"/>
            <a:endParaRPr lang="ar-EG" sz="1200" dirty="0"/>
          </a:p>
          <a:p>
            <a:endParaRPr lang="en-US" dirty="0"/>
          </a:p>
        </p:txBody>
      </p:sp>
      <p:pic>
        <p:nvPicPr>
          <p:cNvPr id="8" name="Content Placeholder 6" descr="200px-Optical_microscope_nikon_alphaphot_+.jpg"/>
          <p:cNvPicPr>
            <a:picLocks noGrp="1" noChangeAspect="1"/>
          </p:cNvPicPr>
          <p:nvPr>
            <p:ph idx="1"/>
          </p:nvPr>
        </p:nvPicPr>
        <p:blipFill>
          <a:blip r:embed="rId2" cstate="print"/>
          <a:stretch>
            <a:fillRect/>
          </a:stretch>
        </p:blipFill>
        <p:spPr>
          <a:xfrm>
            <a:off x="7020272" y="2132856"/>
            <a:ext cx="1828800" cy="2770632"/>
          </a:xfrm>
        </p:spPr>
      </p:pic>
    </p:spTree>
    <p:extLst>
      <p:ext uri="{BB962C8B-B14F-4D97-AF65-F5344CB8AC3E}">
        <p14:creationId xmlns:p14="http://schemas.microsoft.com/office/powerpoint/2010/main" val="7760670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00760" y="273050"/>
            <a:ext cx="2786082" cy="1162050"/>
          </a:xfrm>
        </p:spPr>
        <p:txBody>
          <a:bodyPr anchor="ctr">
            <a:noAutofit/>
          </a:bodyPr>
          <a:lstStyle/>
          <a:p>
            <a:pPr algn="ctr"/>
            <a:r>
              <a:rPr lang="en-US" sz="2400" dirty="0"/>
              <a:t>Functions of </a:t>
            </a:r>
            <a:r>
              <a:rPr lang="en-US" sz="2400" dirty="0" err="1"/>
              <a:t>cytoplasmic</a:t>
            </a:r>
            <a:r>
              <a:rPr lang="en-US" sz="2400" dirty="0"/>
              <a:t> membrane</a:t>
            </a:r>
            <a:endParaRPr lang="ar-IQ" sz="2400" dirty="0"/>
          </a:p>
        </p:txBody>
      </p:sp>
      <p:sp>
        <p:nvSpPr>
          <p:cNvPr id="6" name="Text Placeholder 5"/>
          <p:cNvSpPr>
            <a:spLocks noGrp="1"/>
          </p:cNvSpPr>
          <p:nvPr>
            <p:ph type="body" sz="half" idx="2"/>
          </p:nvPr>
        </p:nvSpPr>
        <p:spPr>
          <a:xfrm>
            <a:off x="214282" y="214290"/>
            <a:ext cx="5214974" cy="6429420"/>
          </a:xfrm>
        </p:spPr>
        <p:txBody>
          <a:bodyPr>
            <a:normAutofit/>
          </a:bodyPr>
          <a:lstStyle/>
          <a:p>
            <a:pPr algn="just" rtl="0"/>
            <a:r>
              <a:rPr lang="en-US" sz="2000" dirty="0">
                <a:latin typeface="Times New Roman" pitchFamily="18" charset="0"/>
                <a:cs typeface="Times New Roman" pitchFamily="18" charset="0"/>
              </a:rPr>
              <a:t>and characteristics of the membrane </a:t>
            </a:r>
            <a:r>
              <a:rPr lang="en-US" sz="2000" dirty="0">
                <a:latin typeface="Times New Roman" pitchFamily="18" charset="0"/>
                <a:cs typeface="Times New Roman" pitchFamily="18" charset="0"/>
                <a:hlinkClick r:id="rId3" tooltip="Lipid"/>
              </a:rPr>
              <a:t>lipids</a:t>
            </a:r>
            <a:r>
              <a:rPr lang="en-US" sz="2000" dirty="0">
                <a:latin typeface="Times New Roman" pitchFamily="18" charset="0"/>
                <a:cs typeface="Times New Roman" pitchFamily="18" charset="0"/>
              </a:rPr>
              <a:t> and </a:t>
            </a:r>
            <a:r>
              <a:rPr lang="en-US" sz="2000" dirty="0">
                <a:latin typeface="Times New Roman" pitchFamily="18" charset="0"/>
                <a:cs typeface="Times New Roman" pitchFamily="18" charset="0"/>
                <a:hlinkClick r:id="rId4" tooltip="Protein"/>
              </a:rPr>
              <a:t>proteins</a:t>
            </a:r>
            <a:r>
              <a:rPr lang="en-US" sz="2000" dirty="0">
                <a:latin typeface="Times New Roman" pitchFamily="18" charset="0"/>
                <a:cs typeface="Times New Roman" pitchFamily="18" charset="0"/>
              </a:rPr>
              <a:t>. Furthermore, passive transport has neither selectivity nor speed. The 4 main kinds of passive transport are </a:t>
            </a:r>
            <a:r>
              <a:rPr lang="en-US" sz="2000" dirty="0">
                <a:latin typeface="Times New Roman" pitchFamily="18" charset="0"/>
                <a:cs typeface="Times New Roman" pitchFamily="18" charset="0"/>
                <a:hlinkClick r:id="rId5" tooltip="Diffusion"/>
              </a:rPr>
              <a:t>diffusion</a:t>
            </a:r>
            <a:r>
              <a:rPr lang="en-US" sz="2000" dirty="0">
                <a:latin typeface="Times New Roman" pitchFamily="18" charset="0"/>
                <a:cs typeface="Times New Roman" pitchFamily="18" charset="0"/>
              </a:rPr>
              <a:t>, </a:t>
            </a:r>
            <a:r>
              <a:rPr lang="en-US" sz="2000" dirty="0">
                <a:latin typeface="Times New Roman" pitchFamily="18" charset="0"/>
                <a:cs typeface="Times New Roman" pitchFamily="18" charset="0"/>
                <a:hlinkClick r:id="rId6" tooltip="Facilitated diffusion"/>
              </a:rPr>
              <a:t>facilitated diffusion</a:t>
            </a:r>
            <a:r>
              <a:rPr lang="en-US" sz="2000" dirty="0">
                <a:latin typeface="Times New Roman" pitchFamily="18" charset="0"/>
                <a:cs typeface="Times New Roman" pitchFamily="18" charset="0"/>
              </a:rPr>
              <a:t>, </a:t>
            </a:r>
            <a:r>
              <a:rPr lang="en-US" sz="2000" dirty="0">
                <a:latin typeface="Times New Roman" pitchFamily="18" charset="0"/>
                <a:cs typeface="Times New Roman" pitchFamily="18" charset="0"/>
                <a:hlinkClick r:id="rId7" tooltip="Filtration"/>
              </a:rPr>
              <a:t>filtration</a:t>
            </a:r>
            <a:r>
              <a:rPr lang="en-US" sz="2000" dirty="0">
                <a:latin typeface="Times New Roman" pitchFamily="18" charset="0"/>
                <a:cs typeface="Times New Roman" pitchFamily="18" charset="0"/>
              </a:rPr>
              <a:t> and </a:t>
            </a:r>
            <a:r>
              <a:rPr lang="en-US" sz="2000" dirty="0">
                <a:latin typeface="Times New Roman" pitchFamily="18" charset="0"/>
                <a:cs typeface="Times New Roman" pitchFamily="18" charset="0"/>
                <a:hlinkClick r:id="rId8" tooltip="Osmosis"/>
              </a:rPr>
              <a:t>osmosis</a:t>
            </a:r>
            <a:r>
              <a:rPr lang="en-US" sz="2000" dirty="0">
                <a:latin typeface="Times New Roman" pitchFamily="18" charset="0"/>
                <a:cs typeface="Times New Roman" pitchFamily="18" charset="0"/>
              </a:rPr>
              <a:t>.</a:t>
            </a:r>
          </a:p>
          <a:p>
            <a:pPr algn="just" rtl="0"/>
            <a:r>
              <a:rPr lang="en-US" sz="2000" b="1" dirty="0"/>
              <a:t>2. Active transport:</a:t>
            </a:r>
          </a:p>
          <a:p>
            <a:pPr algn="just" rtl="0"/>
            <a:r>
              <a:rPr lang="en-US" sz="2000" b="1" dirty="0"/>
              <a:t>Active transport</a:t>
            </a:r>
            <a:r>
              <a:rPr lang="en-US" sz="2000" dirty="0"/>
              <a:t> is the movement of </a:t>
            </a:r>
            <a:r>
              <a:rPr lang="en-US" sz="2000" u="sng" dirty="0">
                <a:hlinkClick r:id="rId9" tooltip="Molecule"/>
              </a:rPr>
              <a:t>molecules</a:t>
            </a:r>
            <a:r>
              <a:rPr lang="en-US" sz="2000" dirty="0"/>
              <a:t> across a </a:t>
            </a:r>
            <a:r>
              <a:rPr lang="en-US" sz="2000" u="sng" dirty="0">
                <a:hlinkClick r:id="rId10" tooltip="Cell membrane"/>
              </a:rPr>
              <a:t>cell membrane</a:t>
            </a:r>
            <a:r>
              <a:rPr lang="en-US" sz="2000" dirty="0"/>
              <a:t> in the direction against the </a:t>
            </a:r>
            <a:r>
              <a:rPr lang="en-US" sz="2000" u="sng" dirty="0">
                <a:hlinkClick r:id="rId11" tooltip="Concentration gradient"/>
              </a:rPr>
              <a:t>concentration gradient</a:t>
            </a:r>
            <a:r>
              <a:rPr lang="en-US" sz="2000" dirty="0"/>
              <a:t>. Unlike </a:t>
            </a:r>
            <a:r>
              <a:rPr lang="en-US" sz="2000" u="sng" dirty="0">
                <a:hlinkClick r:id="rId12" tooltip="Passive transport"/>
              </a:rPr>
              <a:t>passive transport</a:t>
            </a:r>
            <a:r>
              <a:rPr lang="en-US" sz="2000" dirty="0"/>
              <a:t>, active transport uses cellular energy to move molecules against a gradient, polar repulsion, or other resistance. Active transport is usually associated with accumulating high concentrations of molecules that the cell needs, such as </a:t>
            </a:r>
            <a:r>
              <a:rPr lang="en-US" sz="2000" u="sng" dirty="0">
                <a:hlinkClick r:id="rId13" tooltip="Ion"/>
              </a:rPr>
              <a:t>ions</a:t>
            </a:r>
            <a:r>
              <a:rPr lang="en-US" sz="2000" dirty="0"/>
              <a:t>, </a:t>
            </a:r>
            <a:r>
              <a:rPr lang="en-US" sz="2000" u="sng" dirty="0">
                <a:hlinkClick r:id="rId14" tooltip="Glucose"/>
              </a:rPr>
              <a:t>glucose</a:t>
            </a:r>
            <a:r>
              <a:rPr lang="en-US" sz="2000" dirty="0"/>
              <a:t> and </a:t>
            </a:r>
            <a:r>
              <a:rPr lang="en-US" sz="2000" u="sng" dirty="0">
                <a:hlinkClick r:id="rId15" tooltip="Amino acid"/>
              </a:rPr>
              <a:t>amino acids</a:t>
            </a:r>
            <a:r>
              <a:rPr lang="en-US" sz="2000" dirty="0"/>
              <a:t>.  </a:t>
            </a:r>
          </a:p>
          <a:p>
            <a:pPr algn="just" rtl="0"/>
            <a:r>
              <a:rPr lang="en-US" sz="2000" b="1" dirty="0"/>
              <a:t>3. group translocation:</a:t>
            </a:r>
          </a:p>
          <a:p>
            <a:pPr algn="just" rtl="0"/>
            <a:r>
              <a:rPr lang="en-US" sz="2000" b="1" dirty="0">
                <a:latin typeface="Times New Roman" pitchFamily="18" charset="0"/>
                <a:cs typeface="Times New Roman" pitchFamily="18" charset="0"/>
              </a:rPr>
              <a:t>Group translocation</a:t>
            </a:r>
            <a:r>
              <a:rPr lang="en-US" sz="2000" dirty="0">
                <a:latin typeface="Times New Roman" pitchFamily="18" charset="0"/>
                <a:cs typeface="Times New Roman" pitchFamily="18" charset="0"/>
              </a:rPr>
              <a:t>, also known as the </a:t>
            </a:r>
            <a:r>
              <a:rPr lang="en-US" sz="2000" b="1" dirty="0" err="1">
                <a:latin typeface="Times New Roman" pitchFamily="18" charset="0"/>
                <a:cs typeface="Times New Roman" pitchFamily="18" charset="0"/>
              </a:rPr>
              <a:t>phosphotransferase</a:t>
            </a:r>
            <a:r>
              <a:rPr lang="en-US" sz="2000" b="1" dirty="0">
                <a:latin typeface="Times New Roman" pitchFamily="18" charset="0"/>
                <a:cs typeface="Times New Roman" pitchFamily="18" charset="0"/>
              </a:rPr>
              <a:t> system</a:t>
            </a:r>
            <a:r>
              <a:rPr lang="en-US" sz="2000" dirty="0">
                <a:latin typeface="Times New Roman" pitchFamily="18" charset="0"/>
                <a:cs typeface="Times New Roman" pitchFamily="18" charset="0"/>
              </a:rPr>
              <a:t>, is a distinct method used</a:t>
            </a:r>
            <a:endParaRPr lang="en-US" sz="2000" b="1" dirty="0"/>
          </a:p>
          <a:p>
            <a:pPr algn="just" rtl="0"/>
            <a:endParaRPr lang="en-US" sz="2000" dirty="0"/>
          </a:p>
          <a:p>
            <a:pPr algn="just" rtl="0"/>
            <a:endParaRPr lang="en-US" sz="2000" dirty="0">
              <a:latin typeface="Times New Roman" pitchFamily="18" charset="0"/>
              <a:cs typeface="Times New Roman" pitchFamily="18" charset="0"/>
            </a:endParaRPr>
          </a:p>
        </p:txBody>
      </p:sp>
      <p:pic>
        <p:nvPicPr>
          <p:cNvPr id="8" name="Content Placeholder 7" descr="3168392_orig.png"/>
          <p:cNvPicPr>
            <a:picLocks noGrp="1" noChangeAspect="1"/>
          </p:cNvPicPr>
          <p:nvPr>
            <p:ph idx="1"/>
          </p:nvPr>
        </p:nvPicPr>
        <p:blipFill>
          <a:blip r:embed="rId16"/>
          <a:stretch>
            <a:fillRect/>
          </a:stretch>
        </p:blipFill>
        <p:spPr>
          <a:xfrm>
            <a:off x="5715008" y="2571744"/>
            <a:ext cx="3214710" cy="3119616"/>
          </a:xfrm>
        </p:spPr>
      </p:pic>
    </p:spTree>
    <p:extLst>
      <p:ext uri="{BB962C8B-B14F-4D97-AF65-F5344CB8AC3E}">
        <p14:creationId xmlns:p14="http://schemas.microsoft.com/office/powerpoint/2010/main" val="34872474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15816" y="116632"/>
            <a:ext cx="5760640" cy="936104"/>
          </a:xfrm>
        </p:spPr>
        <p:txBody>
          <a:bodyPr anchor="ctr">
            <a:noAutofit/>
          </a:bodyPr>
          <a:lstStyle/>
          <a:p>
            <a:pPr algn="ctr"/>
            <a:r>
              <a:rPr lang="en-US" sz="2400" dirty="0"/>
              <a:t>Functions of </a:t>
            </a:r>
            <a:r>
              <a:rPr lang="en-US" sz="2400" dirty="0" err="1"/>
              <a:t>cytoplasmic</a:t>
            </a:r>
            <a:r>
              <a:rPr lang="en-US" sz="2400" dirty="0"/>
              <a:t> membrane</a:t>
            </a:r>
            <a:endParaRPr lang="ar-IQ" sz="2400" dirty="0"/>
          </a:p>
        </p:txBody>
      </p:sp>
      <p:sp>
        <p:nvSpPr>
          <p:cNvPr id="4" name="Text Placeholder 3"/>
          <p:cNvSpPr>
            <a:spLocks noGrp="1"/>
          </p:cNvSpPr>
          <p:nvPr>
            <p:ph type="body" sz="half" idx="2"/>
          </p:nvPr>
        </p:nvSpPr>
        <p:spPr>
          <a:xfrm>
            <a:off x="214282" y="1268760"/>
            <a:ext cx="8462174" cy="5232074"/>
          </a:xfrm>
        </p:spPr>
        <p:txBody>
          <a:bodyPr>
            <a:normAutofit/>
          </a:bodyPr>
          <a:lstStyle/>
          <a:p>
            <a:pPr algn="just" rtl="0"/>
            <a:r>
              <a:rPr lang="en-US" sz="2000" dirty="0">
                <a:latin typeface="Times New Roman" pitchFamily="18" charset="0"/>
                <a:cs typeface="Times New Roman" pitchFamily="18" charset="0"/>
              </a:rPr>
              <a:t>by </a:t>
            </a:r>
            <a:r>
              <a:rPr lang="en-US" sz="2000" u="sng" dirty="0">
                <a:latin typeface="Times New Roman" pitchFamily="18" charset="0"/>
                <a:cs typeface="Times New Roman" pitchFamily="18" charset="0"/>
                <a:hlinkClick r:id="rId2" tooltip="Bacteria"/>
              </a:rPr>
              <a:t>bacteria</a:t>
            </a:r>
            <a:r>
              <a:rPr lang="en-US" sz="2000" dirty="0">
                <a:latin typeface="Times New Roman" pitchFamily="18" charset="0"/>
                <a:cs typeface="Times New Roman" pitchFamily="18" charset="0"/>
              </a:rPr>
              <a:t> for sugar uptake where the source of energy is from </a:t>
            </a:r>
            <a:r>
              <a:rPr lang="en-US" sz="2000" u="sng" dirty="0" err="1">
                <a:latin typeface="Times New Roman" pitchFamily="18" charset="0"/>
                <a:cs typeface="Times New Roman" pitchFamily="18" charset="0"/>
                <a:hlinkClick r:id="rId3" tooltip="Phosphoenolpyruvate"/>
              </a:rPr>
              <a:t>phosphoenolpyruvate</a:t>
            </a:r>
            <a:r>
              <a:rPr lang="en-US" sz="2000" dirty="0">
                <a:latin typeface="Times New Roman" pitchFamily="18" charset="0"/>
                <a:cs typeface="Times New Roman" pitchFamily="18" charset="0"/>
              </a:rPr>
              <a:t>. It is known as </a:t>
            </a:r>
            <a:r>
              <a:rPr lang="en-US" sz="2000" dirty="0" err="1">
                <a:latin typeface="Times New Roman" pitchFamily="18" charset="0"/>
                <a:cs typeface="Times New Roman" pitchFamily="18" charset="0"/>
              </a:rPr>
              <a:t>multicomponent</a:t>
            </a:r>
            <a:r>
              <a:rPr lang="en-US" sz="2000" dirty="0">
                <a:latin typeface="Times New Roman" pitchFamily="18" charset="0"/>
                <a:cs typeface="Times New Roman" pitchFamily="18" charset="0"/>
              </a:rPr>
              <a:t> system that always involves enzymes of the </a:t>
            </a:r>
            <a:r>
              <a:rPr lang="en-US" sz="2000" u="sng" dirty="0">
                <a:latin typeface="Times New Roman" pitchFamily="18" charset="0"/>
                <a:cs typeface="Times New Roman" pitchFamily="18" charset="0"/>
                <a:hlinkClick r:id="rId4" tooltip="Plasma membrane"/>
              </a:rPr>
              <a:t>plasma membrane</a:t>
            </a:r>
            <a:r>
              <a:rPr lang="en-US" sz="2000" dirty="0">
                <a:latin typeface="Times New Roman" pitchFamily="18" charset="0"/>
                <a:cs typeface="Times New Roman" pitchFamily="18" charset="0"/>
              </a:rPr>
              <a:t> and those in the </a:t>
            </a:r>
            <a:r>
              <a:rPr lang="en-US" sz="2000" u="sng" dirty="0">
                <a:latin typeface="Times New Roman" pitchFamily="18" charset="0"/>
                <a:cs typeface="Times New Roman" pitchFamily="18" charset="0"/>
                <a:hlinkClick r:id="rId5" tooltip="Cytoplasm"/>
              </a:rPr>
              <a:t>cytoplasm</a:t>
            </a:r>
            <a:r>
              <a:rPr lang="en-US" sz="2000" dirty="0">
                <a:latin typeface="Times New Roman" pitchFamily="18" charset="0"/>
                <a:cs typeface="Times New Roman" pitchFamily="18" charset="0"/>
              </a:rPr>
              <a:t>. An example of this transport is found in </a:t>
            </a:r>
            <a:r>
              <a:rPr lang="en-US" sz="2000" u="sng" dirty="0">
                <a:latin typeface="Times New Roman" pitchFamily="18" charset="0"/>
                <a:cs typeface="Times New Roman" pitchFamily="18" charset="0"/>
                <a:hlinkClick r:id="rId6" tooltip="E. coli"/>
              </a:rPr>
              <a:t>E. coli</a:t>
            </a:r>
            <a:r>
              <a:rPr lang="en-US" sz="2000" dirty="0">
                <a:latin typeface="Times New Roman" pitchFamily="18" charset="0"/>
                <a:cs typeface="Times New Roman" pitchFamily="18" charset="0"/>
              </a:rPr>
              <a:t> cells. The </a:t>
            </a:r>
            <a:r>
              <a:rPr lang="en-US" sz="2000" dirty="0" err="1">
                <a:latin typeface="Times New Roman" pitchFamily="18" charset="0"/>
                <a:cs typeface="Times New Roman" pitchFamily="18" charset="0"/>
              </a:rPr>
              <a:t>phosphotransferase</a:t>
            </a:r>
            <a:r>
              <a:rPr lang="en-US" sz="2000" dirty="0">
                <a:latin typeface="Times New Roman" pitchFamily="18" charset="0"/>
                <a:cs typeface="Times New Roman" pitchFamily="18" charset="0"/>
              </a:rPr>
              <a:t> system is involved in transporting many sugars into bacteria, including glucose, mannose, fructose and </a:t>
            </a:r>
            <a:r>
              <a:rPr lang="en-US" sz="2000" dirty="0" err="1">
                <a:latin typeface="Times New Roman" pitchFamily="18" charset="0"/>
                <a:cs typeface="Times New Roman" pitchFamily="18" charset="0"/>
              </a:rPr>
              <a:t>cellobiose</a:t>
            </a:r>
            <a:r>
              <a:rPr lang="en-US" sz="2000" dirty="0">
                <a:latin typeface="Times New Roman" pitchFamily="18" charset="0"/>
                <a:cs typeface="Times New Roman" pitchFamily="18" charset="0"/>
              </a:rPr>
              <a:t>. The </a:t>
            </a:r>
            <a:r>
              <a:rPr lang="en-US" sz="2000" u="sng" dirty="0" err="1">
                <a:latin typeface="Times New Roman" pitchFamily="18" charset="0"/>
                <a:cs typeface="Times New Roman" pitchFamily="18" charset="0"/>
                <a:hlinkClick r:id="rId7" tooltip="Phosphoryl"/>
              </a:rPr>
              <a:t>phosphoryl</a:t>
            </a:r>
            <a:r>
              <a:rPr lang="en-US" sz="2000" dirty="0">
                <a:latin typeface="Times New Roman" pitchFamily="18" charset="0"/>
                <a:cs typeface="Times New Roman" pitchFamily="18" charset="0"/>
              </a:rPr>
              <a:t> group on </a:t>
            </a:r>
            <a:r>
              <a:rPr lang="en-US" sz="2000" b="1" dirty="0">
                <a:latin typeface="Times New Roman" pitchFamily="18" charset="0"/>
                <a:cs typeface="Times New Roman" pitchFamily="18" charset="0"/>
              </a:rPr>
              <a:t>PEP</a:t>
            </a:r>
            <a:r>
              <a:rPr lang="en-US" sz="2000" dirty="0">
                <a:latin typeface="Times New Roman" pitchFamily="18" charset="0"/>
                <a:cs typeface="Times New Roman" pitchFamily="18" charset="0"/>
              </a:rPr>
              <a:t> is  transferred to the glucose sugar for example forming </a:t>
            </a:r>
            <a:r>
              <a:rPr lang="en-US" sz="2000" u="sng" dirty="0">
                <a:latin typeface="Times New Roman" pitchFamily="18" charset="0"/>
                <a:cs typeface="Times New Roman" pitchFamily="18" charset="0"/>
                <a:hlinkClick r:id="rId8" tooltip="Glucose-6-phosphate"/>
              </a:rPr>
              <a:t>glucose-6-phosphate</a:t>
            </a:r>
            <a:r>
              <a:rPr lang="en-US" sz="2000" dirty="0">
                <a:latin typeface="Times New Roman" pitchFamily="18" charset="0"/>
                <a:cs typeface="Times New Roman" pitchFamily="18" charset="0"/>
              </a:rPr>
              <a:t>, therefore providing a one-way concentration gradient of glucose across the membrane. </a:t>
            </a:r>
          </a:p>
          <a:p>
            <a:pPr algn="just" rtl="0"/>
            <a:r>
              <a:rPr lang="en-US" sz="2000" b="1" dirty="0"/>
              <a:t>2. Electron transport &amp; oxidative </a:t>
            </a:r>
            <a:r>
              <a:rPr lang="en-US" sz="2000" b="1" dirty="0" err="1"/>
              <a:t>phosphorylation</a:t>
            </a:r>
            <a:r>
              <a:rPr lang="en-US" sz="2000" b="1" dirty="0"/>
              <a:t>:</a:t>
            </a:r>
            <a:endParaRPr lang="en-US" sz="2000" dirty="0"/>
          </a:p>
          <a:p>
            <a:pPr algn="just" rtl="0"/>
            <a:r>
              <a:rPr lang="en-US" sz="2000" dirty="0"/>
              <a:t>The </a:t>
            </a:r>
            <a:r>
              <a:rPr lang="en-US" sz="2000" dirty="0" err="1"/>
              <a:t>cytochromes</a:t>
            </a:r>
            <a:r>
              <a:rPr lang="en-US" sz="2000" dirty="0"/>
              <a:t> &amp; other enzymes &amp; components of the respiratory chain are located in the </a:t>
            </a:r>
            <a:r>
              <a:rPr lang="en-US" sz="2000" dirty="0" err="1"/>
              <a:t>cytoplasmic</a:t>
            </a:r>
            <a:r>
              <a:rPr lang="en-US" sz="2000" dirty="0"/>
              <a:t> membrane. </a:t>
            </a:r>
          </a:p>
          <a:p>
            <a:pPr algn="just" rtl="0"/>
            <a:r>
              <a:rPr lang="en-US" sz="2000" b="1" dirty="0"/>
              <a:t>3. Excretion of hydrolytic </a:t>
            </a:r>
            <a:r>
              <a:rPr lang="en-US" sz="2000" b="1" dirty="0" err="1"/>
              <a:t>exoenzymes</a:t>
            </a:r>
            <a:r>
              <a:rPr lang="en-US" sz="2000" b="1" dirty="0"/>
              <a:t> &amp; pathogenicity proteins:</a:t>
            </a:r>
            <a:endParaRPr lang="en-US" sz="2000" dirty="0"/>
          </a:p>
          <a:p>
            <a:pPr algn="just" rtl="0"/>
            <a:r>
              <a:rPr lang="en-US" sz="2000" dirty="0"/>
              <a:t>All microorganisms that relay on macromolecular organic polymers as a source of nutrients e.g. sugar, proteins &amp; lipid excrete hydrolytic enzymes </a:t>
            </a:r>
          </a:p>
          <a:p>
            <a:pPr algn="just" rtl="0"/>
            <a:endParaRPr lang="en-US" sz="2000" dirty="0">
              <a:latin typeface="Times New Roman" pitchFamily="18" charset="0"/>
              <a:cs typeface="Times New Roman" pitchFamily="18" charset="0"/>
            </a:endParaRPr>
          </a:p>
          <a:p>
            <a:endParaRPr lang="ar-IQ" sz="2000" dirty="0">
              <a:latin typeface="Times New Roman" pitchFamily="18" charset="0"/>
              <a:cs typeface="Times New Roman" pitchFamily="18" charset="0"/>
            </a:endParaRPr>
          </a:p>
        </p:txBody>
      </p:sp>
    </p:spTree>
    <p:extLst>
      <p:ext uri="{BB962C8B-B14F-4D97-AF65-F5344CB8AC3E}">
        <p14:creationId xmlns:p14="http://schemas.microsoft.com/office/powerpoint/2010/main" val="24472455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mqdefault.jpg"/>
          <p:cNvPicPr>
            <a:picLocks noGrp="1" noChangeAspect="1"/>
          </p:cNvPicPr>
          <p:nvPr>
            <p:ph idx="1"/>
          </p:nvPr>
        </p:nvPicPr>
        <p:blipFill>
          <a:blip r:embed="rId2"/>
          <a:stretch>
            <a:fillRect/>
          </a:stretch>
        </p:blipFill>
        <p:spPr>
          <a:xfrm>
            <a:off x="2339752" y="1067071"/>
            <a:ext cx="5315173" cy="2989785"/>
          </a:xfrm>
        </p:spPr>
      </p:pic>
    </p:spTree>
    <p:extLst>
      <p:ext uri="{BB962C8B-B14F-4D97-AF65-F5344CB8AC3E}">
        <p14:creationId xmlns:p14="http://schemas.microsoft.com/office/powerpoint/2010/main" val="37436678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7704" y="273050"/>
            <a:ext cx="6984776" cy="1427758"/>
          </a:xfrm>
        </p:spPr>
        <p:txBody>
          <a:bodyPr anchor="ctr">
            <a:noAutofit/>
          </a:bodyPr>
          <a:lstStyle/>
          <a:p>
            <a:pPr algn="ctr"/>
            <a:r>
              <a:rPr lang="en-US" sz="2400" dirty="0"/>
              <a:t>Functions of </a:t>
            </a:r>
            <a:r>
              <a:rPr lang="en-US" sz="2400" dirty="0" err="1"/>
              <a:t>cytoplasmic</a:t>
            </a:r>
            <a:r>
              <a:rPr lang="en-US" sz="2400" dirty="0"/>
              <a:t> membrane:</a:t>
            </a:r>
            <a:br>
              <a:rPr lang="en-US" sz="2400" dirty="0"/>
            </a:br>
            <a:endParaRPr lang="ar-EG" sz="2400" dirty="0"/>
          </a:p>
        </p:txBody>
      </p:sp>
      <p:sp>
        <p:nvSpPr>
          <p:cNvPr id="4" name="Text Placeholder 3"/>
          <p:cNvSpPr>
            <a:spLocks noGrp="1"/>
          </p:cNvSpPr>
          <p:nvPr>
            <p:ph type="body" sz="half" idx="2"/>
          </p:nvPr>
        </p:nvSpPr>
        <p:spPr>
          <a:xfrm>
            <a:off x="70992" y="1196752"/>
            <a:ext cx="9073008" cy="6408712"/>
          </a:xfrm>
        </p:spPr>
        <p:txBody>
          <a:bodyPr>
            <a:normAutofit/>
          </a:bodyPr>
          <a:lstStyle/>
          <a:p>
            <a:pPr algn="just" rtl="0"/>
            <a:r>
              <a:rPr lang="en-US" sz="2000" dirty="0">
                <a:latin typeface="Times New Roman" pitchFamily="18" charset="0"/>
                <a:cs typeface="Times New Roman" pitchFamily="18" charset="0"/>
              </a:rPr>
              <a:t>that degrade the polymers to subunits small enough to penetrate the </a:t>
            </a:r>
            <a:r>
              <a:rPr lang="en-US" sz="2000" dirty="0" err="1">
                <a:latin typeface="Times New Roman" pitchFamily="18" charset="0"/>
                <a:cs typeface="Times New Roman" pitchFamily="18" charset="0"/>
              </a:rPr>
              <a:t>cytoplasmic</a:t>
            </a:r>
            <a:r>
              <a:rPr lang="en-US" sz="2000" dirty="0">
                <a:latin typeface="Times New Roman" pitchFamily="18" charset="0"/>
                <a:cs typeface="Times New Roman" pitchFamily="18" charset="0"/>
              </a:rPr>
              <a:t> membrane. </a:t>
            </a:r>
          </a:p>
          <a:p>
            <a:pPr algn="just" rtl="0"/>
            <a:r>
              <a:rPr lang="en-US" sz="2000" b="1" dirty="0">
                <a:latin typeface="Times New Roman" pitchFamily="18" charset="0"/>
                <a:cs typeface="Times New Roman" pitchFamily="18" charset="0"/>
              </a:rPr>
              <a:t>4. Biosynthetic functions:</a:t>
            </a:r>
            <a:endParaRPr lang="en-US" sz="2000" dirty="0">
              <a:latin typeface="Times New Roman" pitchFamily="18" charset="0"/>
              <a:cs typeface="Times New Roman" pitchFamily="18" charset="0"/>
            </a:endParaRPr>
          </a:p>
          <a:p>
            <a:pPr algn="just" rtl="0"/>
            <a:r>
              <a:rPr lang="en-US" sz="2000" dirty="0">
                <a:latin typeface="Times New Roman" pitchFamily="18" charset="0"/>
                <a:cs typeface="Times New Roman" pitchFamily="18" charset="0"/>
              </a:rPr>
              <a:t>	The </a:t>
            </a:r>
            <a:r>
              <a:rPr lang="en-US" sz="2000" dirty="0" err="1">
                <a:latin typeface="Times New Roman" pitchFamily="18" charset="0"/>
                <a:cs typeface="Times New Roman" pitchFamily="18" charset="0"/>
              </a:rPr>
              <a:t>cytoplasmic</a:t>
            </a:r>
            <a:r>
              <a:rPr lang="en-US" sz="2000" dirty="0">
                <a:latin typeface="Times New Roman" pitchFamily="18" charset="0"/>
                <a:cs typeface="Times New Roman" pitchFamily="18" charset="0"/>
              </a:rPr>
              <a:t> membrane is the site of the carrier lipid on which the subunits of the cell wall are assembled as well as of the enzymes of the cell wall biosynthesis.  some proteins of DNA replicating complex are present at discrete sites in the membrane, presumably in the </a:t>
            </a:r>
            <a:r>
              <a:rPr lang="en-US" sz="2000" dirty="0" err="1">
                <a:latin typeface="Times New Roman" pitchFamily="18" charset="0"/>
                <a:cs typeface="Times New Roman" pitchFamily="18" charset="0"/>
              </a:rPr>
              <a:t>septal</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mesosomes</a:t>
            </a:r>
            <a:r>
              <a:rPr lang="en-US" sz="2000" dirty="0">
                <a:latin typeface="Times New Roman" pitchFamily="18" charset="0"/>
                <a:cs typeface="Times New Roman" pitchFamily="18" charset="0"/>
              </a:rPr>
              <a:t> to which the DNA is attached.</a:t>
            </a:r>
          </a:p>
          <a:p>
            <a:pPr algn="just" rtl="0"/>
            <a:r>
              <a:rPr lang="en-US" sz="2000" b="1" dirty="0">
                <a:latin typeface="Times New Roman" pitchFamily="18" charset="0"/>
                <a:cs typeface="Times New Roman" pitchFamily="18" charset="0"/>
              </a:rPr>
              <a:t>5. </a:t>
            </a:r>
            <a:r>
              <a:rPr lang="en-US" sz="2000" b="1" dirty="0" err="1">
                <a:latin typeface="Times New Roman" pitchFamily="18" charset="0"/>
                <a:cs typeface="Times New Roman" pitchFamily="18" charset="0"/>
              </a:rPr>
              <a:t>Chemotactic</a:t>
            </a:r>
            <a:r>
              <a:rPr lang="en-US" sz="2000" b="1" dirty="0">
                <a:latin typeface="Times New Roman" pitchFamily="18" charset="0"/>
                <a:cs typeface="Times New Roman" pitchFamily="18" charset="0"/>
              </a:rPr>
              <a:t> systems:</a:t>
            </a:r>
            <a:endParaRPr lang="en-US" sz="2000" dirty="0">
              <a:latin typeface="Times New Roman" pitchFamily="18" charset="0"/>
              <a:cs typeface="Times New Roman" pitchFamily="18" charset="0"/>
            </a:endParaRPr>
          </a:p>
          <a:p>
            <a:pPr algn="just" rtl="0"/>
            <a:r>
              <a:rPr lang="en-US" sz="2000" dirty="0">
                <a:latin typeface="Times New Roman" pitchFamily="18" charset="0"/>
                <a:cs typeface="Times New Roman" pitchFamily="18" charset="0"/>
              </a:rPr>
              <a:t>	Attractants &amp; repellents bind to specific receptors  the bacterial membrane. These are at least 20 different </a:t>
            </a:r>
            <a:r>
              <a:rPr lang="en-US" sz="2000" dirty="0" err="1">
                <a:latin typeface="Times New Roman" pitchFamily="18" charset="0"/>
                <a:cs typeface="Times New Roman" pitchFamily="18" charset="0"/>
              </a:rPr>
              <a:t>chemoreceptors</a:t>
            </a:r>
            <a:r>
              <a:rPr lang="en-US" sz="2000" dirty="0">
                <a:latin typeface="Times New Roman" pitchFamily="18" charset="0"/>
                <a:cs typeface="Times New Roman" pitchFamily="18" charset="0"/>
              </a:rPr>
              <a:t> in the membrane of </a:t>
            </a:r>
            <a:r>
              <a:rPr lang="en-US" sz="2000" i="1" dirty="0">
                <a:latin typeface="Times New Roman" pitchFamily="18" charset="0"/>
                <a:cs typeface="Times New Roman" pitchFamily="18" charset="0"/>
              </a:rPr>
              <a:t>E. coli</a:t>
            </a:r>
            <a:r>
              <a:rPr lang="en-US" sz="2000" dirty="0">
                <a:latin typeface="Times New Roman" pitchFamily="18" charset="0"/>
                <a:cs typeface="Times New Roman" pitchFamily="18" charset="0"/>
              </a:rPr>
              <a:t>, some of which also function as first step in the transport process.</a:t>
            </a:r>
          </a:p>
          <a:p>
            <a:pPr algn="just" rtl="0"/>
            <a:r>
              <a:rPr lang="en-US" sz="2000" b="1" dirty="0">
                <a:latin typeface="Times New Roman" pitchFamily="18" charset="0"/>
                <a:cs typeface="Times New Roman" pitchFamily="18" charset="0"/>
              </a:rPr>
              <a:t>Cell wall:</a:t>
            </a:r>
          </a:p>
          <a:p>
            <a:pPr algn="just" rtl="0"/>
            <a:r>
              <a:rPr lang="en-US" sz="2000" dirty="0">
                <a:latin typeface="Times New Roman" pitchFamily="18" charset="0"/>
                <a:cs typeface="Times New Roman" pitchFamily="18" charset="0"/>
              </a:rPr>
              <a:t>	The layers of the envelope laying between the </a:t>
            </a:r>
            <a:r>
              <a:rPr lang="en-US" sz="2000" dirty="0" err="1">
                <a:latin typeface="Times New Roman" pitchFamily="18" charset="0"/>
                <a:cs typeface="Times New Roman" pitchFamily="18" charset="0"/>
              </a:rPr>
              <a:t>cytoplasmic</a:t>
            </a:r>
            <a:r>
              <a:rPr lang="en-US" sz="2000" dirty="0">
                <a:latin typeface="Times New Roman" pitchFamily="18" charset="0"/>
                <a:cs typeface="Times New Roman" pitchFamily="18" charset="0"/>
              </a:rPr>
              <a:t> membrane &amp; the capsule are collectively called the cell wall. The difference between the G positive &amp; G negative bacteria has been shown to reside I the cell wall. In G positive bacteria the cell wall composed mainly of </a:t>
            </a:r>
            <a:r>
              <a:rPr lang="en-US" sz="2000" dirty="0" err="1">
                <a:latin typeface="Times New Roman" pitchFamily="18" charset="0"/>
                <a:cs typeface="Times New Roman" pitchFamily="18" charset="0"/>
              </a:rPr>
              <a:t>peptidoglycan</a:t>
            </a:r>
            <a:r>
              <a:rPr lang="en-US" sz="2000" dirty="0">
                <a:latin typeface="Times New Roman" pitchFamily="18" charset="0"/>
                <a:cs typeface="Times New Roman" pitchFamily="18" charset="0"/>
              </a:rPr>
              <a:t> &amp; </a:t>
            </a:r>
            <a:r>
              <a:rPr lang="en-US" sz="2000" dirty="0" err="1">
                <a:latin typeface="Times New Roman" pitchFamily="18" charset="0"/>
                <a:cs typeface="Times New Roman" pitchFamily="18" charset="0"/>
              </a:rPr>
              <a:t>teichoic</a:t>
            </a:r>
            <a:r>
              <a:rPr lang="en-US" sz="2000" dirty="0">
                <a:latin typeface="Times New Roman" pitchFamily="18" charset="0"/>
                <a:cs typeface="Times New Roman" pitchFamily="18" charset="0"/>
              </a:rPr>
              <a:t> acid. In G negative bacteria it is composed of </a:t>
            </a:r>
            <a:r>
              <a:rPr lang="en-US" sz="2000" dirty="0" err="1">
                <a:latin typeface="Times New Roman" pitchFamily="18" charset="0"/>
                <a:cs typeface="Times New Roman" pitchFamily="18" charset="0"/>
              </a:rPr>
              <a:t>peptidoglycan</a:t>
            </a:r>
            <a:r>
              <a:rPr lang="en-US" sz="2000" dirty="0">
                <a:latin typeface="Times New Roman" pitchFamily="18" charset="0"/>
                <a:cs typeface="Times New Roman" pitchFamily="18" charset="0"/>
              </a:rPr>
              <a:t> &amp; outer membrane.</a:t>
            </a:r>
          </a:p>
          <a:p>
            <a:pPr algn="just" rtl="0"/>
            <a:endParaRPr lang="en-US" sz="2000" dirty="0"/>
          </a:p>
          <a:p>
            <a:pPr algn="just" rtl="0"/>
            <a:endParaRPr lang="ar-EG" sz="2000" dirty="0"/>
          </a:p>
        </p:txBody>
      </p:sp>
    </p:spTree>
    <p:extLst>
      <p:ext uri="{BB962C8B-B14F-4D97-AF65-F5344CB8AC3E}">
        <p14:creationId xmlns:p14="http://schemas.microsoft.com/office/powerpoint/2010/main" val="450134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gram_pos1328061517426.png"/>
          <p:cNvPicPr>
            <a:picLocks noGrp="1" noChangeAspect="1"/>
          </p:cNvPicPr>
          <p:nvPr>
            <p:ph idx="1"/>
          </p:nvPr>
        </p:nvPicPr>
        <p:blipFill>
          <a:blip r:embed="rId2"/>
          <a:stretch>
            <a:fillRect/>
          </a:stretch>
        </p:blipFill>
        <p:spPr>
          <a:xfrm>
            <a:off x="3575050" y="1824516"/>
            <a:ext cx="5111750" cy="2750181"/>
          </a:xfrm>
        </p:spPr>
      </p:pic>
    </p:spTree>
    <p:extLst>
      <p:ext uri="{BB962C8B-B14F-4D97-AF65-F5344CB8AC3E}">
        <p14:creationId xmlns:p14="http://schemas.microsoft.com/office/powerpoint/2010/main" val="189785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00192" y="273050"/>
            <a:ext cx="2592288" cy="1162050"/>
          </a:xfrm>
        </p:spPr>
        <p:txBody>
          <a:bodyPr anchor="ctr"/>
          <a:lstStyle/>
          <a:p>
            <a:pPr algn="ctr" rtl="0"/>
            <a:r>
              <a:rPr lang="en-US" dirty="0"/>
              <a:t> </a:t>
            </a:r>
            <a:r>
              <a:rPr lang="en-US" sz="3200" dirty="0"/>
              <a:t>Cell wall</a:t>
            </a:r>
            <a:endParaRPr lang="ar-EG" sz="3200" dirty="0"/>
          </a:p>
        </p:txBody>
      </p:sp>
      <p:sp>
        <p:nvSpPr>
          <p:cNvPr id="4" name="Text Placeholder 3"/>
          <p:cNvSpPr>
            <a:spLocks noGrp="1"/>
          </p:cNvSpPr>
          <p:nvPr>
            <p:ph type="body" sz="half" idx="2"/>
          </p:nvPr>
        </p:nvSpPr>
        <p:spPr>
          <a:xfrm>
            <a:off x="214282" y="260648"/>
            <a:ext cx="5715040" cy="6383062"/>
          </a:xfrm>
        </p:spPr>
        <p:txBody>
          <a:bodyPr>
            <a:normAutofit fontScale="47500" lnSpcReduction="20000"/>
          </a:bodyPr>
          <a:lstStyle/>
          <a:p>
            <a:pPr algn="just" rtl="0"/>
            <a:r>
              <a:rPr lang="en-US" sz="3800" b="1" dirty="0">
                <a:latin typeface="Times New Roman" pitchFamily="18" charset="0"/>
                <a:cs typeface="Times New Roman" pitchFamily="18" charset="0"/>
              </a:rPr>
              <a:t>Function of the cell wall;</a:t>
            </a:r>
            <a:endParaRPr lang="en-US" sz="3800" dirty="0">
              <a:latin typeface="Times New Roman" pitchFamily="18" charset="0"/>
              <a:cs typeface="Times New Roman" pitchFamily="18" charset="0"/>
            </a:endParaRPr>
          </a:p>
          <a:p>
            <a:pPr algn="just" rtl="0"/>
            <a:r>
              <a:rPr lang="en-US" sz="3800" dirty="0">
                <a:latin typeface="Times New Roman" pitchFamily="18" charset="0"/>
                <a:cs typeface="Times New Roman" pitchFamily="18" charset="0"/>
              </a:rPr>
              <a:t>1. osmotic protection; the internal osmotic pressure of most bacteria range from 5 to 20 nm as a result of solute concentration via active transport. This pressure would be sufficient to burst the cell, but this is not occur due to the presence of cell wall.</a:t>
            </a:r>
          </a:p>
          <a:p>
            <a:pPr algn="just" rtl="0"/>
            <a:r>
              <a:rPr lang="en-US" sz="3800" dirty="0">
                <a:latin typeface="Times New Roman" pitchFamily="18" charset="0"/>
                <a:cs typeface="Times New Roman" pitchFamily="18" charset="0"/>
              </a:rPr>
              <a:t>2. It plays an important role in cell division.</a:t>
            </a:r>
          </a:p>
          <a:p>
            <a:pPr algn="just" rtl="0"/>
            <a:r>
              <a:rPr lang="en-US" sz="3800" dirty="0">
                <a:latin typeface="Times New Roman" pitchFamily="18" charset="0"/>
                <a:cs typeface="Times New Roman" pitchFamily="18" charset="0"/>
              </a:rPr>
              <a:t>3. serving as a primer for its own biosynthesis.</a:t>
            </a:r>
          </a:p>
          <a:p>
            <a:pPr algn="just" rtl="0"/>
            <a:r>
              <a:rPr lang="en-US" sz="3800" dirty="0">
                <a:latin typeface="Times New Roman" pitchFamily="18" charset="0"/>
                <a:cs typeface="Times New Roman" pitchFamily="18" charset="0"/>
              </a:rPr>
              <a:t>4.It is the site of major antigenic determinants of the cell surface.</a:t>
            </a:r>
          </a:p>
          <a:p>
            <a:pPr algn="just" rtl="0"/>
            <a:r>
              <a:rPr lang="en-US" sz="3800" dirty="0">
                <a:latin typeface="Times New Roman" pitchFamily="18" charset="0"/>
                <a:cs typeface="Times New Roman" pitchFamily="18" charset="0"/>
              </a:rPr>
              <a:t>5. In G negative, it is responsible for the non-specific </a:t>
            </a:r>
            <a:r>
              <a:rPr lang="en-US" sz="3800" dirty="0" err="1">
                <a:latin typeface="Times New Roman" pitchFamily="18" charset="0"/>
                <a:cs typeface="Times New Roman" pitchFamily="18" charset="0"/>
              </a:rPr>
              <a:t>endotoxin</a:t>
            </a:r>
            <a:r>
              <a:rPr lang="en-US" sz="3800" dirty="0">
                <a:latin typeface="Times New Roman" pitchFamily="18" charset="0"/>
                <a:cs typeface="Times New Roman" pitchFamily="18" charset="0"/>
              </a:rPr>
              <a:t>.</a:t>
            </a:r>
          </a:p>
          <a:p>
            <a:pPr algn="just" rtl="0"/>
            <a:r>
              <a:rPr lang="en-US" sz="4200" b="1" dirty="0">
                <a:latin typeface="Times New Roman" pitchFamily="18" charset="0"/>
                <a:cs typeface="Times New Roman" pitchFamily="18" charset="0"/>
              </a:rPr>
              <a:t>Special components of G +  cell wall:</a:t>
            </a:r>
          </a:p>
          <a:p>
            <a:pPr algn="just" rtl="0"/>
            <a:r>
              <a:rPr lang="en-US" sz="3800" b="1" dirty="0">
                <a:latin typeface="Times New Roman" pitchFamily="18" charset="0"/>
                <a:cs typeface="Times New Roman" pitchFamily="18" charset="0"/>
              </a:rPr>
              <a:t>1. </a:t>
            </a:r>
            <a:r>
              <a:rPr lang="en-US" sz="3800" b="1" dirty="0" err="1">
                <a:latin typeface="Times New Roman" pitchFamily="18" charset="0"/>
                <a:cs typeface="Times New Roman" pitchFamily="18" charset="0"/>
              </a:rPr>
              <a:t>teichoic</a:t>
            </a:r>
            <a:r>
              <a:rPr lang="en-US" sz="3800" b="1" dirty="0">
                <a:latin typeface="Times New Roman" pitchFamily="18" charset="0"/>
                <a:cs typeface="Times New Roman" pitchFamily="18" charset="0"/>
              </a:rPr>
              <a:t> &amp; </a:t>
            </a:r>
            <a:r>
              <a:rPr lang="en-US" sz="3800" b="1" dirty="0" err="1">
                <a:latin typeface="Times New Roman" pitchFamily="18" charset="0"/>
                <a:cs typeface="Times New Roman" pitchFamily="18" charset="0"/>
              </a:rPr>
              <a:t>teichuronic</a:t>
            </a:r>
            <a:r>
              <a:rPr lang="en-US" sz="3800" b="1" dirty="0">
                <a:latin typeface="Times New Roman" pitchFamily="18" charset="0"/>
                <a:cs typeface="Times New Roman" pitchFamily="18" charset="0"/>
              </a:rPr>
              <a:t> acids:</a:t>
            </a:r>
            <a:endParaRPr lang="en-US" sz="3800" dirty="0">
              <a:latin typeface="Times New Roman" pitchFamily="18" charset="0"/>
              <a:cs typeface="Times New Roman" pitchFamily="18" charset="0"/>
            </a:endParaRPr>
          </a:p>
          <a:p>
            <a:pPr algn="just" rtl="0"/>
            <a:r>
              <a:rPr lang="en-US" sz="3800" dirty="0">
                <a:latin typeface="Times New Roman" pitchFamily="18" charset="0"/>
                <a:cs typeface="Times New Roman" pitchFamily="18" charset="0"/>
              </a:rPr>
              <a:t>	These are water-soluble polymers found within the </a:t>
            </a:r>
            <a:r>
              <a:rPr lang="en-US" sz="3800" dirty="0">
                <a:latin typeface="Times New Roman" pitchFamily="18" charset="0"/>
                <a:cs typeface="Times New Roman" pitchFamily="18" charset="0"/>
                <a:hlinkClick r:id="rId2" tooltip="Cell wall"/>
              </a:rPr>
              <a:t>cell wall</a:t>
            </a:r>
            <a:r>
              <a:rPr lang="en-US" sz="3800" dirty="0">
                <a:latin typeface="Times New Roman" pitchFamily="18" charset="0"/>
                <a:cs typeface="Times New Roman" pitchFamily="18" charset="0"/>
              </a:rPr>
              <a:t> of </a:t>
            </a:r>
            <a:r>
              <a:rPr lang="en-US" sz="3800" dirty="0">
                <a:latin typeface="Times New Roman" pitchFamily="18" charset="0"/>
                <a:cs typeface="Times New Roman" pitchFamily="18" charset="0"/>
                <a:hlinkClick r:id="rId3" tooltip="Gram-positive"/>
              </a:rPr>
              <a:t>Gram-positive</a:t>
            </a:r>
            <a:r>
              <a:rPr lang="en-US" sz="3800" dirty="0">
                <a:latin typeface="Times New Roman" pitchFamily="18" charset="0"/>
                <a:cs typeface="Times New Roman" pitchFamily="18" charset="0"/>
              </a:rPr>
              <a:t> bacteria. There are two types of </a:t>
            </a:r>
            <a:r>
              <a:rPr lang="en-US" sz="3800" dirty="0" err="1">
                <a:latin typeface="Times New Roman" pitchFamily="18" charset="0"/>
                <a:cs typeface="Times New Roman" pitchFamily="18" charset="0"/>
              </a:rPr>
              <a:t>teichoic</a:t>
            </a:r>
            <a:r>
              <a:rPr lang="en-US" sz="3800" dirty="0">
                <a:latin typeface="Times New Roman" pitchFamily="18" charset="0"/>
                <a:cs typeface="Times New Roman" pitchFamily="18" charset="0"/>
              </a:rPr>
              <a:t> acids; wall </a:t>
            </a:r>
            <a:r>
              <a:rPr lang="en-US" sz="3800" dirty="0" err="1">
                <a:latin typeface="Times New Roman" pitchFamily="18" charset="0"/>
                <a:cs typeface="Times New Roman" pitchFamily="18" charset="0"/>
              </a:rPr>
              <a:t>teichoic</a:t>
            </a:r>
            <a:r>
              <a:rPr lang="en-US" sz="3800" dirty="0">
                <a:latin typeface="Times New Roman" pitchFamily="18" charset="0"/>
                <a:cs typeface="Times New Roman" pitchFamily="18" charset="0"/>
              </a:rPr>
              <a:t> acid &amp; membrane </a:t>
            </a:r>
            <a:r>
              <a:rPr lang="en-US" sz="3800" dirty="0" err="1">
                <a:latin typeface="Times New Roman" pitchFamily="18" charset="0"/>
                <a:cs typeface="Times New Roman" pitchFamily="18" charset="0"/>
              </a:rPr>
              <a:t>teichoic</a:t>
            </a:r>
            <a:r>
              <a:rPr lang="en-US" sz="3800" dirty="0">
                <a:latin typeface="Times New Roman" pitchFamily="18" charset="0"/>
                <a:cs typeface="Times New Roman" pitchFamily="18" charset="0"/>
              </a:rPr>
              <a:t> acid. Some  positive species lack wall </a:t>
            </a:r>
            <a:r>
              <a:rPr lang="en-US" sz="3800" dirty="0" err="1">
                <a:latin typeface="Times New Roman" pitchFamily="18" charset="0"/>
                <a:cs typeface="Times New Roman" pitchFamily="18" charset="0"/>
              </a:rPr>
              <a:t>teichoic</a:t>
            </a:r>
            <a:r>
              <a:rPr lang="en-US" sz="3800" dirty="0">
                <a:latin typeface="Times New Roman" pitchFamily="18" charset="0"/>
                <a:cs typeface="Times New Roman" pitchFamily="18" charset="0"/>
              </a:rPr>
              <a:t> acid, but all appear to contain membrane </a:t>
            </a:r>
            <a:r>
              <a:rPr lang="en-US" sz="3800" dirty="0" err="1">
                <a:latin typeface="Times New Roman" pitchFamily="18" charset="0"/>
                <a:cs typeface="Times New Roman" pitchFamily="18" charset="0"/>
              </a:rPr>
              <a:t>teichoic</a:t>
            </a:r>
            <a:r>
              <a:rPr lang="en-US" sz="3800" dirty="0">
                <a:latin typeface="Times New Roman" pitchFamily="18" charset="0"/>
                <a:cs typeface="Times New Roman" pitchFamily="18" charset="0"/>
              </a:rPr>
              <a:t> acid. The main function of </a:t>
            </a:r>
            <a:r>
              <a:rPr lang="en-US" sz="3800" dirty="0" err="1">
                <a:latin typeface="Times New Roman" pitchFamily="18" charset="0"/>
                <a:cs typeface="Times New Roman" pitchFamily="18" charset="0"/>
              </a:rPr>
              <a:t>teichoic</a:t>
            </a:r>
            <a:r>
              <a:rPr lang="en-US" sz="3800" dirty="0">
                <a:latin typeface="Times New Roman" pitchFamily="18" charset="0"/>
                <a:cs typeface="Times New Roman" pitchFamily="18" charset="0"/>
              </a:rPr>
              <a:t> acids is to provide rigidity to the cell-wall by attracting </a:t>
            </a:r>
            <a:r>
              <a:rPr lang="en-US" sz="3800" dirty="0" err="1">
                <a:latin typeface="Times New Roman" pitchFamily="18" charset="0"/>
                <a:cs typeface="Times New Roman" pitchFamily="18" charset="0"/>
              </a:rPr>
              <a:t>cations</a:t>
            </a:r>
            <a:r>
              <a:rPr lang="en-US" sz="3800" dirty="0">
                <a:latin typeface="Times New Roman" pitchFamily="18" charset="0"/>
                <a:cs typeface="Times New Roman" pitchFamily="18" charset="0"/>
              </a:rPr>
              <a:t> such as magnesium and sodium. </a:t>
            </a:r>
            <a:r>
              <a:rPr lang="en-US" sz="3800" dirty="0" err="1">
                <a:latin typeface="Times New Roman" pitchFamily="18" charset="0"/>
                <a:cs typeface="Times New Roman" pitchFamily="18" charset="0"/>
              </a:rPr>
              <a:t>Teichoic</a:t>
            </a:r>
            <a:r>
              <a:rPr lang="en-US" sz="3800" dirty="0">
                <a:latin typeface="Times New Roman" pitchFamily="18" charset="0"/>
                <a:cs typeface="Times New Roman" pitchFamily="18" charset="0"/>
              </a:rPr>
              <a:t> acids also assist in regulation of cell growth by limiting the ability of </a:t>
            </a:r>
            <a:r>
              <a:rPr lang="en-US" sz="3800" dirty="0">
                <a:latin typeface="Times New Roman" pitchFamily="18" charset="0"/>
                <a:cs typeface="Times New Roman" pitchFamily="18" charset="0"/>
                <a:hlinkClick r:id="rId4" tooltip="Autolysins"/>
              </a:rPr>
              <a:t>autolysins</a:t>
            </a:r>
            <a:r>
              <a:rPr lang="en-US" sz="3800" dirty="0">
                <a:latin typeface="Times New Roman" pitchFamily="18" charset="0"/>
                <a:cs typeface="Times New Roman" pitchFamily="18" charset="0"/>
              </a:rPr>
              <a:t> to break the bond between the </a:t>
            </a:r>
            <a:r>
              <a:rPr lang="en-US" sz="3800" i="1" dirty="0">
                <a:latin typeface="Times New Roman" pitchFamily="18" charset="0"/>
                <a:cs typeface="Times New Roman" pitchFamily="18" charset="0"/>
              </a:rPr>
              <a:t>N</a:t>
            </a:r>
            <a:r>
              <a:rPr lang="en-US" sz="3800" dirty="0">
                <a:latin typeface="Times New Roman" pitchFamily="18" charset="0"/>
                <a:cs typeface="Times New Roman" pitchFamily="18" charset="0"/>
              </a:rPr>
              <a:t>-acetyl glucosamine and the </a:t>
            </a:r>
            <a:r>
              <a:rPr lang="en-US" sz="3800" i="1" dirty="0">
                <a:latin typeface="Times New Roman" pitchFamily="18" charset="0"/>
                <a:cs typeface="Times New Roman" pitchFamily="18" charset="0"/>
              </a:rPr>
              <a:t>N</a:t>
            </a:r>
            <a:r>
              <a:rPr lang="en-US" sz="3800" dirty="0">
                <a:latin typeface="Times New Roman" pitchFamily="18" charset="0"/>
                <a:cs typeface="Times New Roman" pitchFamily="18" charset="0"/>
              </a:rPr>
              <a:t>-</a:t>
            </a:r>
            <a:r>
              <a:rPr lang="en-US" sz="3800" dirty="0" err="1">
                <a:latin typeface="Times New Roman" pitchFamily="18" charset="0"/>
                <a:cs typeface="Times New Roman" pitchFamily="18" charset="0"/>
              </a:rPr>
              <a:t>acetylmuramic</a:t>
            </a:r>
            <a:r>
              <a:rPr lang="en-US" sz="3800" dirty="0">
                <a:latin typeface="Times New Roman" pitchFamily="18" charset="0"/>
                <a:cs typeface="Times New Roman" pitchFamily="18" charset="0"/>
              </a:rPr>
              <a:t> acid. </a:t>
            </a:r>
          </a:p>
          <a:p>
            <a:pPr algn="just" rtl="0"/>
            <a:endParaRPr lang="en-US" sz="2000" b="1" dirty="0">
              <a:latin typeface="Times New Roman" pitchFamily="18" charset="0"/>
              <a:cs typeface="Times New Roman" pitchFamily="18" charset="0"/>
            </a:endParaRPr>
          </a:p>
          <a:p>
            <a:pPr rtl="0"/>
            <a:r>
              <a:rPr lang="en-US" sz="2000" dirty="0"/>
              <a:t> </a:t>
            </a:r>
          </a:p>
          <a:p>
            <a:pPr algn="just" rtl="0"/>
            <a:endParaRPr lang="ar-EG" sz="2000" dirty="0"/>
          </a:p>
        </p:txBody>
      </p:sp>
    </p:spTree>
    <p:extLst>
      <p:ext uri="{BB962C8B-B14F-4D97-AF65-F5344CB8AC3E}">
        <p14:creationId xmlns:p14="http://schemas.microsoft.com/office/powerpoint/2010/main" val="19791604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Text Placeholder 3"/>
          <p:cNvSpPr>
            <a:spLocks noGrp="1"/>
          </p:cNvSpPr>
          <p:nvPr>
            <p:ph type="body" sz="half" idx="2"/>
          </p:nvPr>
        </p:nvSpPr>
        <p:spPr/>
        <p:txBody>
          <a:bodyPr/>
          <a:lstStyle/>
          <a:p>
            <a:endParaRPr lang="en-US"/>
          </a:p>
        </p:txBody>
      </p:sp>
      <p:pic>
        <p:nvPicPr>
          <p:cNvPr id="5" name="Content Placeholder 4" descr="picture81334516354067.jpg"/>
          <p:cNvPicPr>
            <a:picLocks noGrp="1" noChangeAspect="1"/>
          </p:cNvPicPr>
          <p:nvPr>
            <p:ph idx="1"/>
          </p:nvPr>
        </p:nvPicPr>
        <p:blipFill>
          <a:blip r:embed="rId2" cstate="print"/>
          <a:stretch>
            <a:fillRect/>
          </a:stretch>
        </p:blipFill>
        <p:spPr>
          <a:xfrm>
            <a:off x="4701136" y="1809303"/>
            <a:ext cx="2859578" cy="2780607"/>
          </a:xfrm>
        </p:spPr>
      </p:pic>
    </p:spTree>
    <p:extLst>
      <p:ext uri="{BB962C8B-B14F-4D97-AF65-F5344CB8AC3E}">
        <p14:creationId xmlns:p14="http://schemas.microsoft.com/office/powerpoint/2010/main" val="27334618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922114"/>
          </a:xfrm>
        </p:spPr>
        <p:txBody>
          <a:bodyPr>
            <a:normAutofit/>
          </a:bodyPr>
          <a:lstStyle/>
          <a:p>
            <a:r>
              <a:rPr lang="en-US" sz="3200" b="1" dirty="0"/>
              <a:t>Basic Bacterial structure</a:t>
            </a:r>
            <a:endParaRPr lang="ar-EG" sz="3200" b="1" dirty="0"/>
          </a:p>
        </p:txBody>
      </p:sp>
      <p:pic>
        <p:nvPicPr>
          <p:cNvPr id="7" name="Content Placeholder 4" descr="bacteria_cell_wall_structure.jpg"/>
          <p:cNvPicPr>
            <a:picLocks noGrp="1" noChangeAspect="1"/>
          </p:cNvPicPr>
          <p:nvPr>
            <p:ph idx="1"/>
          </p:nvPr>
        </p:nvPicPr>
        <p:blipFill>
          <a:blip r:embed="rId2" cstate="print"/>
          <a:stretch>
            <a:fillRect/>
          </a:stretch>
        </p:blipFill>
        <p:spPr>
          <a:xfrm>
            <a:off x="611560" y="1412776"/>
            <a:ext cx="7848872" cy="4896544"/>
          </a:xfrm>
        </p:spPr>
      </p:pic>
    </p:spTree>
    <p:extLst>
      <p:ext uri="{BB962C8B-B14F-4D97-AF65-F5344CB8AC3E}">
        <p14:creationId xmlns:p14="http://schemas.microsoft.com/office/powerpoint/2010/main" val="28846275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372200" y="273050"/>
            <a:ext cx="2376264" cy="2363862"/>
          </a:xfrm>
        </p:spPr>
        <p:txBody>
          <a:bodyPr anchor="ctr">
            <a:noAutofit/>
          </a:bodyPr>
          <a:lstStyle/>
          <a:p>
            <a:pPr algn="l" rtl="0"/>
            <a:r>
              <a:rPr lang="en-US" sz="2800" dirty="0"/>
              <a:t>Special components of G + &amp; G - cell wall</a:t>
            </a:r>
            <a:br>
              <a:rPr lang="en-US" sz="2800" dirty="0"/>
            </a:br>
            <a:endParaRPr lang="ar-EG" sz="2800" dirty="0"/>
          </a:p>
        </p:txBody>
      </p:sp>
      <p:pic>
        <p:nvPicPr>
          <p:cNvPr id="7" name="Content Placeholder 6" descr="gram-neg-vs-pos.png"/>
          <p:cNvPicPr>
            <a:picLocks noGrp="1" noChangeAspect="1"/>
          </p:cNvPicPr>
          <p:nvPr>
            <p:ph idx="1"/>
          </p:nvPr>
        </p:nvPicPr>
        <p:blipFill>
          <a:blip r:embed="rId2" cstate="print"/>
          <a:stretch>
            <a:fillRect/>
          </a:stretch>
        </p:blipFill>
        <p:spPr>
          <a:xfrm>
            <a:off x="6300788" y="2714620"/>
            <a:ext cx="2628930" cy="2809580"/>
          </a:xfrm>
        </p:spPr>
      </p:pic>
      <p:sp>
        <p:nvSpPr>
          <p:cNvPr id="6" name="Text Placeholder 5"/>
          <p:cNvSpPr>
            <a:spLocks noGrp="1"/>
          </p:cNvSpPr>
          <p:nvPr>
            <p:ph type="body" sz="half" idx="2"/>
          </p:nvPr>
        </p:nvSpPr>
        <p:spPr>
          <a:xfrm>
            <a:off x="251520" y="188640"/>
            <a:ext cx="5904656" cy="6336704"/>
          </a:xfrm>
        </p:spPr>
        <p:txBody>
          <a:bodyPr>
            <a:normAutofit lnSpcReduction="10000"/>
          </a:bodyPr>
          <a:lstStyle/>
          <a:p>
            <a:pPr algn="just" rtl="0"/>
            <a:r>
              <a:rPr lang="en-US" sz="2000" dirty="0" err="1">
                <a:latin typeface="Times New Roman" pitchFamily="18" charset="0"/>
                <a:cs typeface="Times New Roman" pitchFamily="18" charset="0"/>
              </a:rPr>
              <a:t>Lipoteichoic</a:t>
            </a:r>
            <a:r>
              <a:rPr lang="en-US" sz="2000" dirty="0">
                <a:latin typeface="Times New Roman" pitchFamily="18" charset="0"/>
                <a:cs typeface="Times New Roman" pitchFamily="18" charset="0"/>
              </a:rPr>
              <a:t> acids also act as receptor molecules for some Gram-positive </a:t>
            </a:r>
            <a:r>
              <a:rPr lang="en-US" sz="2000" dirty="0" err="1">
                <a:latin typeface="Times New Roman" pitchFamily="18" charset="0"/>
                <a:cs typeface="Times New Roman" pitchFamily="18" charset="0"/>
              </a:rPr>
              <a:t>bacteriophage</a:t>
            </a:r>
            <a:r>
              <a:rPr lang="en-US" sz="2000" dirty="0">
                <a:latin typeface="Times New Roman" pitchFamily="18" charset="0"/>
                <a:cs typeface="Times New Roman" pitchFamily="18" charset="0"/>
              </a:rPr>
              <a:t>. Evidence suggests </a:t>
            </a:r>
            <a:r>
              <a:rPr lang="en-US" sz="2000" dirty="0" err="1">
                <a:latin typeface="Times New Roman" pitchFamily="18" charset="0"/>
                <a:cs typeface="Times New Roman" pitchFamily="18" charset="0"/>
              </a:rPr>
              <a:t>teichoic</a:t>
            </a:r>
            <a:r>
              <a:rPr lang="en-US" sz="2000" dirty="0">
                <a:latin typeface="Times New Roman" pitchFamily="18" charset="0"/>
                <a:cs typeface="Times New Roman" pitchFamily="18" charset="0"/>
              </a:rPr>
              <a:t> acid may act as a </a:t>
            </a:r>
            <a:r>
              <a:rPr lang="en-US" sz="2000" dirty="0" err="1">
                <a:latin typeface="Times New Roman" pitchFamily="18" charset="0"/>
                <a:cs typeface="Times New Roman" pitchFamily="18" charset="0"/>
              </a:rPr>
              <a:t>bacteriophage</a:t>
            </a:r>
            <a:r>
              <a:rPr lang="en-US" sz="2000" dirty="0">
                <a:latin typeface="Times New Roman" pitchFamily="18" charset="0"/>
                <a:cs typeface="Times New Roman" pitchFamily="18" charset="0"/>
              </a:rPr>
              <a:t> receptor.</a:t>
            </a:r>
            <a:endParaRPr lang="en-US" sz="2000" b="1" dirty="0"/>
          </a:p>
          <a:p>
            <a:pPr algn="just" rtl="0"/>
            <a:r>
              <a:rPr lang="en-US" sz="2000" b="1" dirty="0"/>
              <a:t>2. polysaccharides:</a:t>
            </a:r>
            <a:endParaRPr lang="en-US" sz="2000" dirty="0"/>
          </a:p>
          <a:p>
            <a:pPr algn="just" rtl="0"/>
            <a:r>
              <a:rPr lang="en-US" sz="2000" b="1" dirty="0"/>
              <a:t>	</a:t>
            </a:r>
            <a:r>
              <a:rPr lang="en-US" sz="2000" dirty="0"/>
              <a:t>These include certain neutral sugars e.g. mannose, </a:t>
            </a:r>
            <a:r>
              <a:rPr lang="en-US" sz="2000" dirty="0" err="1"/>
              <a:t>arabinose</a:t>
            </a:r>
            <a:r>
              <a:rPr lang="en-US" sz="2000" dirty="0"/>
              <a:t> &amp; </a:t>
            </a:r>
            <a:r>
              <a:rPr lang="en-US" sz="2000" dirty="0" err="1"/>
              <a:t>galactose</a:t>
            </a:r>
            <a:r>
              <a:rPr lang="en-US" sz="2000" dirty="0"/>
              <a:t> which exists  as subunits of polysaccharide in the cell wall</a:t>
            </a:r>
            <a:r>
              <a:rPr lang="en-US" sz="2000" b="1" dirty="0"/>
              <a:t>.</a:t>
            </a:r>
            <a:endParaRPr lang="en-US" sz="2000" dirty="0"/>
          </a:p>
          <a:p>
            <a:pPr algn="l" rtl="0"/>
            <a:r>
              <a:rPr lang="en-US" sz="2000" b="1" dirty="0"/>
              <a:t>Special components of G negative cell wall:</a:t>
            </a:r>
            <a:endParaRPr lang="en-US" sz="2000" dirty="0"/>
          </a:p>
          <a:p>
            <a:pPr algn="l" rtl="0"/>
            <a:r>
              <a:rPr lang="en-US" sz="2000" b="1" dirty="0"/>
              <a:t>1. lipoprotein:</a:t>
            </a:r>
            <a:endParaRPr lang="en-US" sz="2000" dirty="0"/>
          </a:p>
          <a:p>
            <a:pPr algn="just" rtl="0"/>
            <a:r>
              <a:rPr lang="en-US" sz="2000" dirty="0"/>
              <a:t>Its function is to stabilize the outer membrane &amp; anchor it to the </a:t>
            </a:r>
            <a:r>
              <a:rPr lang="en-US" sz="2000" dirty="0" err="1"/>
              <a:t>peptidoglycan</a:t>
            </a:r>
            <a:r>
              <a:rPr lang="en-US" sz="2000" dirty="0"/>
              <a:t> layer.</a:t>
            </a:r>
          </a:p>
          <a:p>
            <a:pPr algn="just" rtl="0"/>
            <a:r>
              <a:rPr lang="en-US" sz="2000" b="1" dirty="0"/>
              <a:t>2.outer membrane:</a:t>
            </a:r>
            <a:endParaRPr lang="en-US" sz="2000" dirty="0"/>
          </a:p>
          <a:p>
            <a:pPr algn="l" rtl="0"/>
            <a:r>
              <a:rPr lang="en-US" sz="2000" b="1" dirty="0"/>
              <a:t>3.Lipopolysacharride:</a:t>
            </a:r>
          </a:p>
          <a:p>
            <a:pPr algn="just" rtl="0"/>
            <a:r>
              <a:rPr lang="en-US" sz="2000" dirty="0"/>
              <a:t>LPS which is extremely toxic to animals called the </a:t>
            </a:r>
            <a:r>
              <a:rPr lang="en-US" sz="2000" b="1" dirty="0" err="1"/>
              <a:t>endotoxin</a:t>
            </a:r>
            <a:r>
              <a:rPr lang="en-US" sz="2000" dirty="0"/>
              <a:t>. The toxicity is associated with lipid A. the </a:t>
            </a:r>
            <a:r>
              <a:rPr lang="en-US" sz="2000" dirty="0" err="1"/>
              <a:t>polysacharride</a:t>
            </a:r>
            <a:r>
              <a:rPr lang="en-US" sz="2000" dirty="0"/>
              <a:t> represent the major surface antigen called </a:t>
            </a:r>
            <a:r>
              <a:rPr lang="en-US" sz="2000" b="1" dirty="0"/>
              <a:t>O antigen</a:t>
            </a:r>
            <a:r>
              <a:rPr lang="en-US" sz="2000" dirty="0"/>
              <a:t>.	</a:t>
            </a:r>
          </a:p>
          <a:p>
            <a:pPr algn="just" rtl="0"/>
            <a:r>
              <a:rPr lang="en-US" sz="2000" b="1" dirty="0"/>
              <a:t>The </a:t>
            </a:r>
            <a:r>
              <a:rPr lang="en-US" sz="2000" b="1" dirty="0" err="1"/>
              <a:t>perplasmic</a:t>
            </a:r>
            <a:r>
              <a:rPr lang="en-US" sz="2000" b="1" dirty="0"/>
              <a:t> place:</a:t>
            </a:r>
            <a:endParaRPr lang="en-US" sz="2000" dirty="0"/>
          </a:p>
          <a:p>
            <a:pPr algn="just" rtl="0"/>
            <a:r>
              <a:rPr lang="en-US" sz="2000" dirty="0"/>
              <a:t>It constitute approximately 10-20% of the cell volume.</a:t>
            </a:r>
          </a:p>
          <a:p>
            <a:pPr algn="just" rtl="0"/>
            <a:endParaRPr lang="en-US" sz="2000" dirty="0"/>
          </a:p>
          <a:p>
            <a:pPr algn="l" rtl="0"/>
            <a:endParaRPr lang="en-US" sz="2000" dirty="0"/>
          </a:p>
          <a:p>
            <a:pPr algn="l" rtl="0"/>
            <a:endParaRPr lang="ar-EG" sz="2000" dirty="0"/>
          </a:p>
        </p:txBody>
      </p:sp>
    </p:spTree>
    <p:extLst>
      <p:ext uri="{BB962C8B-B14F-4D97-AF65-F5344CB8AC3E}">
        <p14:creationId xmlns:p14="http://schemas.microsoft.com/office/powerpoint/2010/main" val="35841637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640" y="273050"/>
            <a:ext cx="7488832" cy="923702"/>
          </a:xfrm>
        </p:spPr>
        <p:txBody>
          <a:bodyPr anchor="ctr">
            <a:noAutofit/>
          </a:bodyPr>
          <a:lstStyle/>
          <a:p>
            <a:pPr algn="ctr" rtl="0"/>
            <a:r>
              <a:rPr lang="en-US" sz="2400" dirty="0"/>
              <a:t>Capsule &amp; </a:t>
            </a:r>
            <a:r>
              <a:rPr lang="en-US" sz="2400" dirty="0" err="1"/>
              <a:t>glycocalyx</a:t>
            </a:r>
            <a:r>
              <a:rPr lang="en-US" sz="2400" dirty="0"/>
              <a:t> &amp; flagella</a:t>
            </a:r>
            <a:br>
              <a:rPr lang="en-US" sz="2800" dirty="0"/>
            </a:br>
            <a:endParaRPr lang="ar-EG" sz="2800" dirty="0"/>
          </a:p>
        </p:txBody>
      </p:sp>
      <p:sp>
        <p:nvSpPr>
          <p:cNvPr id="4" name="Text Placeholder 3"/>
          <p:cNvSpPr>
            <a:spLocks noGrp="1"/>
          </p:cNvSpPr>
          <p:nvPr>
            <p:ph type="body" sz="half" idx="2"/>
          </p:nvPr>
        </p:nvSpPr>
        <p:spPr>
          <a:xfrm>
            <a:off x="323528" y="1340768"/>
            <a:ext cx="8568952" cy="5112568"/>
          </a:xfrm>
        </p:spPr>
        <p:txBody>
          <a:bodyPr>
            <a:normAutofit/>
          </a:bodyPr>
          <a:lstStyle/>
          <a:p>
            <a:pPr algn="just" rtl="0"/>
            <a:r>
              <a:rPr lang="en-US" sz="2000" b="1" dirty="0"/>
              <a:t>Capsule</a:t>
            </a:r>
            <a:r>
              <a:rPr lang="en-US" sz="2000" dirty="0"/>
              <a:t> is a condensed, well-defined layer of extracellular polymer closely surrounding the bacterial cell formed when grow in natural environment. These polymers usually polysaccharide with one exception, the capsule of </a:t>
            </a:r>
            <a:r>
              <a:rPr lang="en-US" sz="2000" i="1" dirty="0"/>
              <a:t>B. </a:t>
            </a:r>
            <a:r>
              <a:rPr lang="en-US" sz="2000" i="1" dirty="0" err="1"/>
              <a:t>anthracis</a:t>
            </a:r>
            <a:r>
              <a:rPr lang="en-US" sz="2000" dirty="0"/>
              <a:t> is poly D-</a:t>
            </a:r>
            <a:r>
              <a:rPr lang="en-US" sz="2000" dirty="0" err="1"/>
              <a:t>glutamic</a:t>
            </a:r>
            <a:r>
              <a:rPr lang="en-US" sz="2000" dirty="0"/>
              <a:t> acid.  The capsule contribute to the invasiveness of pathogenic bacteria by resist </a:t>
            </a:r>
            <a:r>
              <a:rPr lang="en-US" sz="2000" dirty="0" err="1"/>
              <a:t>phagocytosis</a:t>
            </a:r>
            <a:r>
              <a:rPr lang="en-US" sz="2000" dirty="0"/>
              <a:t>.</a:t>
            </a:r>
          </a:p>
          <a:p>
            <a:pPr algn="just" rtl="0"/>
            <a:r>
              <a:rPr lang="en-US" sz="2000" b="1" dirty="0"/>
              <a:t>The </a:t>
            </a:r>
            <a:r>
              <a:rPr lang="en-US" sz="2000" b="1" dirty="0" err="1"/>
              <a:t>glycocalyx</a:t>
            </a:r>
            <a:r>
              <a:rPr lang="en-US" sz="2000" dirty="0"/>
              <a:t> is a loss meshwork of fibrils extending outward from the cell. It play a role in the adherence of bacteria to surfaces in the environment.</a:t>
            </a:r>
          </a:p>
          <a:p>
            <a:pPr algn="just" rtl="0"/>
            <a:r>
              <a:rPr lang="en-US" sz="2000" b="1" dirty="0"/>
              <a:t>Flagella (flagellum):</a:t>
            </a:r>
            <a:endParaRPr lang="en-US" sz="2000" dirty="0"/>
          </a:p>
          <a:p>
            <a:pPr algn="just" rtl="0"/>
            <a:r>
              <a:rPr lang="en-US" sz="2000" dirty="0"/>
              <a:t>Bacterial flagella are thread-like extensions composed entirely of protein. It is the organ of locomotion. Three types of arrangement are recognized:</a:t>
            </a:r>
          </a:p>
          <a:p>
            <a:pPr lvl="0" algn="just" rtl="0"/>
            <a:r>
              <a:rPr lang="en-US" sz="2000" dirty="0" err="1"/>
              <a:t>Monotrichous</a:t>
            </a:r>
            <a:r>
              <a:rPr lang="en-US" sz="2000" dirty="0"/>
              <a:t>: single polar flagellum (</a:t>
            </a:r>
            <a:r>
              <a:rPr lang="en-US" sz="2000" i="1" dirty="0" err="1"/>
              <a:t>V.cholerae</a:t>
            </a:r>
            <a:r>
              <a:rPr lang="en-US" sz="2000" dirty="0"/>
              <a:t>)</a:t>
            </a:r>
          </a:p>
          <a:p>
            <a:pPr lvl="0" algn="just" rtl="0"/>
            <a:r>
              <a:rPr lang="en-US" sz="2000" dirty="0" err="1"/>
              <a:t>Lophotrichous</a:t>
            </a:r>
            <a:r>
              <a:rPr lang="en-US" sz="2000" dirty="0"/>
              <a:t>: </a:t>
            </a:r>
            <a:r>
              <a:rPr lang="en-US" sz="2000" dirty="0" err="1"/>
              <a:t>multiplepolar</a:t>
            </a:r>
            <a:r>
              <a:rPr lang="en-US" sz="2000" dirty="0"/>
              <a:t> </a:t>
            </a:r>
            <a:r>
              <a:rPr lang="en-US" sz="2000" dirty="0" err="1"/>
              <a:t>flagellae</a:t>
            </a:r>
            <a:endParaRPr lang="en-US" sz="2000" dirty="0"/>
          </a:p>
          <a:p>
            <a:pPr lvl="0" algn="just" rtl="0"/>
            <a:r>
              <a:rPr lang="en-US" sz="2000" dirty="0" err="1"/>
              <a:t>Peritrichous</a:t>
            </a:r>
            <a:r>
              <a:rPr lang="en-US" sz="2000" dirty="0"/>
              <a:t>: the </a:t>
            </a:r>
            <a:r>
              <a:rPr lang="en-US" sz="2000" dirty="0" err="1"/>
              <a:t>flagellae</a:t>
            </a:r>
            <a:r>
              <a:rPr lang="en-US" sz="2000" dirty="0"/>
              <a:t> distributed over the entire cell (</a:t>
            </a:r>
            <a:r>
              <a:rPr lang="en-US" sz="2000" i="1" dirty="0">
                <a:latin typeface="Times New Roman" pitchFamily="18" charset="0"/>
                <a:cs typeface="Times New Roman" pitchFamily="18" charset="0"/>
              </a:rPr>
              <a:t>E. coli</a:t>
            </a:r>
            <a:r>
              <a:rPr lang="en-US" sz="2000" i="1" dirty="0"/>
              <a:t>)</a:t>
            </a:r>
            <a:r>
              <a:rPr lang="en-US" sz="2000" dirty="0"/>
              <a:t>.</a:t>
            </a:r>
          </a:p>
          <a:p>
            <a:pPr lvl="0" algn="just" rtl="0"/>
            <a:r>
              <a:rPr lang="en-US" sz="2000" dirty="0" err="1">
                <a:latin typeface="Times New Roman" pitchFamily="18" charset="0"/>
                <a:cs typeface="Times New Roman" pitchFamily="18" charset="0"/>
              </a:rPr>
              <a:t>Amphitrichous</a:t>
            </a:r>
            <a:r>
              <a:rPr lang="en-US" sz="2000" dirty="0">
                <a:latin typeface="Times New Roman" pitchFamily="18" charset="0"/>
                <a:cs typeface="Times New Roman" pitchFamily="18" charset="0"/>
              </a:rPr>
              <a:t>: bacteria have a single flagellum on each of two opposite ends</a:t>
            </a:r>
          </a:p>
          <a:p>
            <a:pPr algn="just" rtl="0"/>
            <a:endParaRPr lang="en-US" sz="2000" dirty="0"/>
          </a:p>
          <a:p>
            <a:pPr algn="l"/>
            <a:endParaRPr lang="ar-EG" dirty="0"/>
          </a:p>
        </p:txBody>
      </p:sp>
    </p:spTree>
    <p:extLst>
      <p:ext uri="{BB962C8B-B14F-4D97-AF65-F5344CB8AC3E}">
        <p14:creationId xmlns:p14="http://schemas.microsoft.com/office/powerpoint/2010/main" val="12592645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79712" y="273050"/>
            <a:ext cx="6912768" cy="1067718"/>
          </a:xfrm>
        </p:spPr>
        <p:txBody>
          <a:bodyPr anchor="ctr">
            <a:normAutofit/>
          </a:bodyPr>
          <a:lstStyle/>
          <a:p>
            <a:pPr algn="ctr" rtl="0"/>
            <a:r>
              <a:rPr lang="en-US" sz="2800" dirty="0"/>
              <a:t>Eukaryotes and prokaryotes</a:t>
            </a:r>
            <a:endParaRPr lang="ar-EG" sz="2800" dirty="0"/>
          </a:p>
        </p:txBody>
      </p:sp>
      <p:sp>
        <p:nvSpPr>
          <p:cNvPr id="6" name="Text Placeholder 5"/>
          <p:cNvSpPr>
            <a:spLocks noGrp="1"/>
          </p:cNvSpPr>
          <p:nvPr>
            <p:ph type="body" sz="half" idx="2"/>
          </p:nvPr>
        </p:nvSpPr>
        <p:spPr>
          <a:xfrm>
            <a:off x="251520" y="1268760"/>
            <a:ext cx="7992888" cy="4824536"/>
          </a:xfrm>
        </p:spPr>
        <p:txBody>
          <a:bodyPr>
            <a:noAutofit/>
          </a:bodyPr>
          <a:lstStyle/>
          <a:p>
            <a:pPr algn="just" rtl="0"/>
            <a:r>
              <a:rPr lang="en-US" sz="2400" dirty="0"/>
              <a:t>A major biological division separates the microorganisms into </a:t>
            </a:r>
            <a:r>
              <a:rPr lang="en-US" sz="2400" b="1" dirty="0"/>
              <a:t>eukaryotes </a:t>
            </a:r>
            <a:r>
              <a:rPr lang="en-US" sz="2400" dirty="0"/>
              <a:t>and </a:t>
            </a:r>
            <a:r>
              <a:rPr lang="en-US" sz="2400" b="1" dirty="0"/>
              <a:t>prokaryotes.</a:t>
            </a:r>
          </a:p>
          <a:p>
            <a:pPr algn="just" rtl="0"/>
            <a:r>
              <a:rPr lang="en-US" sz="2400" b="1" dirty="0"/>
              <a:t>Eukaryotes (</a:t>
            </a:r>
            <a:r>
              <a:rPr lang="en-US" sz="2400" b="1" dirty="0" err="1"/>
              <a:t>Protists</a:t>
            </a:r>
            <a:r>
              <a:rPr lang="en-US" sz="2400" b="1" dirty="0"/>
              <a:t>):</a:t>
            </a:r>
            <a:endParaRPr lang="en-US" sz="2400" dirty="0"/>
          </a:p>
          <a:p>
            <a:pPr algn="just" rtl="0"/>
            <a:r>
              <a:rPr lang="en-US" sz="2400" dirty="0"/>
              <a:t>	Organisms that containing a membrane-bound nucleus. Other membrane bound organelles e.g. mitochondria, microfilaments that forming a complex intracellular structures unlike that found in prokaryotes. The agents of motility are flagella or cilia do not resemble the flagella of prokaryotes. The genetic transfer among eukaryotes depends upon fusion of haploid gametes to form diploid cell containing complete set of genes derived from each gamete. The classification of eukaryotes frequently based on morphological properties. 	 Eukaryotes include the following groups of microorganisms; protozoa, fungi, slime molds and algae.</a:t>
            </a:r>
          </a:p>
          <a:p>
            <a:pPr algn="l" rtl="0"/>
            <a:endParaRPr lang="ar-EG" sz="24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noo\Pictures\bacteriology-basics-morphology-classification-staining-methods-51-638.jpg"/>
          <p:cNvPicPr>
            <a:picLocks noGrp="1" noChangeAspect="1" noChangeArrowheads="1"/>
          </p:cNvPicPr>
          <p:nvPr>
            <p:ph idx="1"/>
          </p:nvPr>
        </p:nvPicPr>
        <p:blipFill>
          <a:blip r:embed="rId2"/>
          <a:srcRect/>
          <a:stretch>
            <a:fillRect/>
          </a:stretch>
        </p:blipFill>
        <p:spPr bwMode="auto">
          <a:xfrm>
            <a:off x="3575050" y="1280697"/>
            <a:ext cx="5111750" cy="3837818"/>
          </a:xfrm>
          <a:prstGeom prst="rect">
            <a:avLst/>
          </a:prstGeom>
          <a:noFill/>
        </p:spPr>
      </p:pic>
    </p:spTree>
    <p:extLst>
      <p:ext uri="{BB962C8B-B14F-4D97-AF65-F5344CB8AC3E}">
        <p14:creationId xmlns:p14="http://schemas.microsoft.com/office/powerpoint/2010/main" val="12952122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28184" y="273050"/>
            <a:ext cx="2448272" cy="1715790"/>
          </a:xfrm>
        </p:spPr>
        <p:txBody>
          <a:bodyPr anchor="ctr">
            <a:normAutofit/>
          </a:bodyPr>
          <a:lstStyle/>
          <a:p>
            <a:pPr algn="ctr" rtl="0"/>
            <a:r>
              <a:rPr lang="en-US" sz="2800" dirty="0"/>
              <a:t> Pilli &amp; </a:t>
            </a:r>
            <a:r>
              <a:rPr lang="en-US" sz="2800" dirty="0" err="1"/>
              <a:t>endospores</a:t>
            </a:r>
            <a:endParaRPr lang="ar-EG" sz="2800" dirty="0"/>
          </a:p>
        </p:txBody>
      </p:sp>
      <p:pic>
        <p:nvPicPr>
          <p:cNvPr id="5" name="Content Placeholder 4" descr="bacterialcell.jpg"/>
          <p:cNvPicPr>
            <a:picLocks noGrp="1" noChangeAspect="1"/>
          </p:cNvPicPr>
          <p:nvPr>
            <p:ph idx="1"/>
          </p:nvPr>
        </p:nvPicPr>
        <p:blipFill>
          <a:blip r:embed="rId2" cstate="print"/>
          <a:stretch>
            <a:fillRect/>
          </a:stretch>
        </p:blipFill>
        <p:spPr>
          <a:xfrm>
            <a:off x="5940425" y="2492896"/>
            <a:ext cx="2952055" cy="3221956"/>
          </a:xfrm>
        </p:spPr>
      </p:pic>
      <p:sp>
        <p:nvSpPr>
          <p:cNvPr id="4" name="Text Placeholder 3"/>
          <p:cNvSpPr>
            <a:spLocks noGrp="1"/>
          </p:cNvSpPr>
          <p:nvPr>
            <p:ph type="body" sz="half" idx="2"/>
          </p:nvPr>
        </p:nvSpPr>
        <p:spPr>
          <a:xfrm>
            <a:off x="251520" y="332656"/>
            <a:ext cx="5400600" cy="6120680"/>
          </a:xfrm>
        </p:spPr>
        <p:txBody>
          <a:bodyPr>
            <a:normAutofit lnSpcReduction="10000"/>
          </a:bodyPr>
          <a:lstStyle/>
          <a:p>
            <a:pPr algn="just" rtl="0"/>
            <a:r>
              <a:rPr lang="en-US" sz="1800" b="1" dirty="0">
                <a:latin typeface="Times New Roman" pitchFamily="18" charset="0"/>
                <a:cs typeface="Times New Roman" pitchFamily="18" charset="0"/>
              </a:rPr>
              <a:t>Pilli (</a:t>
            </a:r>
            <a:r>
              <a:rPr lang="en-US" sz="1800" b="1" dirty="0" err="1">
                <a:latin typeface="Times New Roman" pitchFamily="18" charset="0"/>
                <a:cs typeface="Times New Roman" pitchFamily="18" charset="0"/>
              </a:rPr>
              <a:t>fimbria</a:t>
            </a:r>
            <a:r>
              <a:rPr lang="en-US" sz="1800" b="1" dirty="0">
                <a:latin typeface="Times New Roman" pitchFamily="18" charset="0"/>
                <a:cs typeface="Times New Roman" pitchFamily="18" charset="0"/>
              </a:rPr>
              <a:t>):</a:t>
            </a:r>
            <a:endParaRPr lang="en-US" sz="1800" dirty="0">
              <a:latin typeface="Times New Roman" pitchFamily="18" charset="0"/>
              <a:cs typeface="Times New Roman" pitchFamily="18" charset="0"/>
            </a:endParaRPr>
          </a:p>
          <a:p>
            <a:pPr algn="just" rtl="0"/>
            <a:r>
              <a:rPr lang="en-US" sz="1800" dirty="0">
                <a:latin typeface="Times New Roman" pitchFamily="18" charset="0"/>
                <a:cs typeface="Times New Roman" pitchFamily="18" charset="0"/>
              </a:rPr>
              <a:t>Many G negative bacteria possess rigid surface appendages called </a:t>
            </a:r>
            <a:r>
              <a:rPr lang="en-US" sz="1800" b="1" dirty="0" err="1">
                <a:latin typeface="Times New Roman" pitchFamily="18" charset="0"/>
                <a:cs typeface="Times New Roman" pitchFamily="18" charset="0"/>
              </a:rPr>
              <a:t>pilli</a:t>
            </a:r>
            <a:r>
              <a:rPr lang="en-US" sz="1800" dirty="0">
                <a:latin typeface="Times New Roman" pitchFamily="18" charset="0"/>
                <a:cs typeface="Times New Roman" pitchFamily="18" charset="0"/>
              </a:rPr>
              <a:t> (hair) or </a:t>
            </a:r>
            <a:r>
              <a:rPr lang="en-US" sz="1800" b="1" dirty="0" err="1">
                <a:latin typeface="Times New Roman" pitchFamily="18" charset="0"/>
                <a:cs typeface="Times New Roman" pitchFamily="18" charset="0"/>
              </a:rPr>
              <a:t>fimbriae</a:t>
            </a:r>
            <a:r>
              <a:rPr lang="en-US" sz="1800" dirty="0">
                <a:latin typeface="Times New Roman" pitchFamily="18" charset="0"/>
                <a:cs typeface="Times New Roman" pitchFamily="18" charset="0"/>
              </a:rPr>
              <a:t> (fingers). They are shorter &amp; finer than flagella, &amp; composed of structural protein subunits called </a:t>
            </a:r>
            <a:r>
              <a:rPr lang="en-US" sz="1800" b="1" dirty="0" err="1">
                <a:latin typeface="Times New Roman" pitchFamily="18" charset="0"/>
                <a:cs typeface="Times New Roman" pitchFamily="18" charset="0"/>
              </a:rPr>
              <a:t>pillin</a:t>
            </a:r>
            <a:r>
              <a:rPr lang="en-US" sz="1800" dirty="0">
                <a:latin typeface="Times New Roman" pitchFamily="18" charset="0"/>
                <a:cs typeface="Times New Roman" pitchFamily="18" charset="0"/>
              </a:rPr>
              <a:t>. It is responsible for the attachment of bacteria. Two types of </a:t>
            </a:r>
            <a:r>
              <a:rPr lang="en-US" sz="1800" dirty="0" err="1">
                <a:latin typeface="Times New Roman" pitchFamily="18" charset="0"/>
                <a:cs typeface="Times New Roman" pitchFamily="18" charset="0"/>
              </a:rPr>
              <a:t>pilli</a:t>
            </a:r>
            <a:r>
              <a:rPr lang="en-US" sz="1800" dirty="0">
                <a:latin typeface="Times New Roman" pitchFamily="18" charset="0"/>
                <a:cs typeface="Times New Roman" pitchFamily="18" charset="0"/>
              </a:rPr>
              <a:t> are exist:</a:t>
            </a:r>
          </a:p>
          <a:p>
            <a:pPr lvl="0" algn="just" rtl="0"/>
            <a:r>
              <a:rPr lang="en-US" sz="1800" b="1" dirty="0">
                <a:latin typeface="Times New Roman" pitchFamily="18" charset="0"/>
                <a:cs typeface="Times New Roman" pitchFamily="18" charset="0"/>
              </a:rPr>
              <a:t>Ordinary </a:t>
            </a:r>
            <a:r>
              <a:rPr lang="en-US" sz="1800" b="1" dirty="0" err="1">
                <a:latin typeface="Times New Roman" pitchFamily="18" charset="0"/>
                <a:cs typeface="Times New Roman" pitchFamily="18" charset="0"/>
              </a:rPr>
              <a:t>pilli</a:t>
            </a:r>
            <a:r>
              <a:rPr lang="en-US" sz="1800" dirty="0">
                <a:latin typeface="Times New Roman" pitchFamily="18" charset="0"/>
                <a:cs typeface="Times New Roman" pitchFamily="18" charset="0"/>
              </a:rPr>
              <a:t>: which play a role in the adherence of symbiotic or pathogenic bacteria to host cell, &amp; considered as a virulence factor. </a:t>
            </a:r>
          </a:p>
          <a:p>
            <a:pPr lvl="0" algn="just" rtl="0"/>
            <a:r>
              <a:rPr lang="en-US" sz="1800" b="1" dirty="0">
                <a:latin typeface="Times New Roman" pitchFamily="18" charset="0"/>
                <a:cs typeface="Times New Roman" pitchFamily="18" charset="0"/>
              </a:rPr>
              <a:t>Sex </a:t>
            </a:r>
            <a:r>
              <a:rPr lang="en-US" sz="1800" b="1" dirty="0" err="1">
                <a:latin typeface="Times New Roman" pitchFamily="18" charset="0"/>
                <a:cs typeface="Times New Roman" pitchFamily="18" charset="0"/>
              </a:rPr>
              <a:t>pilli</a:t>
            </a:r>
            <a:r>
              <a:rPr lang="en-US" sz="1800" dirty="0">
                <a:latin typeface="Times New Roman" pitchFamily="18" charset="0"/>
                <a:cs typeface="Times New Roman" pitchFamily="18" charset="0"/>
              </a:rPr>
              <a:t>: which responsible for the attachment of donor &amp; recipient cells in bacterial conjugation.</a:t>
            </a:r>
          </a:p>
          <a:p>
            <a:pPr algn="l" rtl="0"/>
            <a:r>
              <a:rPr lang="en-US" sz="2000" b="1" dirty="0" err="1">
                <a:latin typeface="Times New Roman" pitchFamily="18" charset="0"/>
                <a:cs typeface="Times New Roman" pitchFamily="18" charset="0"/>
              </a:rPr>
              <a:t>Endospore</a:t>
            </a:r>
            <a:r>
              <a:rPr lang="en-US" sz="2000" b="1" dirty="0">
                <a:latin typeface="Times New Roman" pitchFamily="18" charset="0"/>
                <a:cs typeface="Times New Roman" pitchFamily="18" charset="0"/>
              </a:rPr>
              <a:t>:</a:t>
            </a:r>
            <a:endParaRPr lang="en-US" sz="2000" dirty="0">
              <a:latin typeface="Times New Roman" pitchFamily="18" charset="0"/>
              <a:cs typeface="Times New Roman" pitchFamily="18" charset="0"/>
            </a:endParaRPr>
          </a:p>
          <a:p>
            <a:pPr algn="l" rtl="0"/>
            <a:r>
              <a:rPr lang="en-US" sz="2000" dirty="0">
                <a:latin typeface="Times New Roman" pitchFamily="18" charset="0"/>
                <a:cs typeface="Times New Roman" pitchFamily="18" charset="0"/>
              </a:rPr>
              <a:t>The spore is a resting cell that is highly resistant to desiccation, heat &amp; chemical agents that is formed under unsuitable environmental conditions by a process called </a:t>
            </a:r>
            <a:r>
              <a:rPr lang="en-US" sz="2000" b="1" dirty="0">
                <a:latin typeface="Times New Roman" pitchFamily="18" charset="0"/>
                <a:cs typeface="Times New Roman" pitchFamily="18" charset="0"/>
              </a:rPr>
              <a:t>sporulation</a:t>
            </a:r>
            <a:r>
              <a:rPr lang="en-US" sz="2000" dirty="0">
                <a:latin typeface="Times New Roman" pitchFamily="18" charset="0"/>
                <a:cs typeface="Times New Roman" pitchFamily="18" charset="0"/>
              </a:rPr>
              <a:t>.</a:t>
            </a:r>
          </a:p>
          <a:p>
            <a:pPr algn="l" rtl="0"/>
            <a:r>
              <a:rPr lang="en-US" sz="2000" b="1" dirty="0">
                <a:latin typeface="Times New Roman" pitchFamily="18" charset="0"/>
                <a:cs typeface="Times New Roman" pitchFamily="18" charset="0"/>
              </a:rPr>
              <a:t>Germination:</a:t>
            </a:r>
            <a:endParaRPr lang="en-US" sz="2000" dirty="0">
              <a:latin typeface="Times New Roman" pitchFamily="18" charset="0"/>
              <a:cs typeface="Times New Roman" pitchFamily="18" charset="0"/>
            </a:endParaRPr>
          </a:p>
          <a:p>
            <a:pPr algn="l" rtl="0"/>
            <a:r>
              <a:rPr lang="en-US" sz="2000" dirty="0">
                <a:latin typeface="Times New Roman" pitchFamily="18" charset="0"/>
                <a:cs typeface="Times New Roman" pitchFamily="18" charset="0"/>
              </a:rPr>
              <a:t>The return of the spore to its vegetative bacteria called germination. It occurs in three stages; activation, initiation &amp; outgrowth.</a:t>
            </a:r>
          </a:p>
          <a:p>
            <a:pPr algn="l" rtl="0"/>
            <a:endParaRPr lang="ar-EG" sz="2000" dirty="0"/>
          </a:p>
        </p:txBody>
      </p:sp>
    </p:spTree>
    <p:extLst>
      <p:ext uri="{BB962C8B-B14F-4D97-AF65-F5344CB8AC3E}">
        <p14:creationId xmlns:p14="http://schemas.microsoft.com/office/powerpoint/2010/main" val="3564716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96136" y="273050"/>
            <a:ext cx="2880320" cy="1571774"/>
          </a:xfrm>
        </p:spPr>
        <p:txBody>
          <a:bodyPr anchor="ctr">
            <a:normAutofit/>
          </a:bodyPr>
          <a:lstStyle/>
          <a:p>
            <a:pPr algn="ctr" rtl="0"/>
            <a:r>
              <a:rPr lang="en-US" sz="3600" dirty="0"/>
              <a:t>Eukaryotes</a:t>
            </a:r>
            <a:endParaRPr lang="ar-EG" sz="3600" dirty="0"/>
          </a:p>
        </p:txBody>
      </p:sp>
      <p:pic>
        <p:nvPicPr>
          <p:cNvPr id="5" name="Content Placeholder 4" descr="Ehistolytica05.jpg"/>
          <p:cNvPicPr>
            <a:picLocks noGrp="1" noChangeAspect="1"/>
          </p:cNvPicPr>
          <p:nvPr>
            <p:ph idx="1"/>
          </p:nvPr>
        </p:nvPicPr>
        <p:blipFill>
          <a:blip r:embed="rId2" cstate="print"/>
          <a:stretch>
            <a:fillRect/>
          </a:stretch>
        </p:blipFill>
        <p:spPr>
          <a:xfrm>
            <a:off x="5868144" y="2132856"/>
            <a:ext cx="3024336" cy="4032448"/>
          </a:xfrm>
        </p:spPr>
      </p:pic>
      <p:sp>
        <p:nvSpPr>
          <p:cNvPr id="4" name="Text Placeholder 3"/>
          <p:cNvSpPr>
            <a:spLocks noGrp="1"/>
          </p:cNvSpPr>
          <p:nvPr>
            <p:ph type="body" sz="half" idx="2"/>
          </p:nvPr>
        </p:nvSpPr>
        <p:spPr>
          <a:xfrm>
            <a:off x="251520" y="260648"/>
            <a:ext cx="5256584" cy="6192688"/>
          </a:xfrm>
        </p:spPr>
        <p:txBody>
          <a:bodyPr>
            <a:normAutofit/>
          </a:bodyPr>
          <a:lstStyle/>
          <a:p>
            <a:pPr algn="just" rtl="0"/>
            <a:r>
              <a:rPr lang="en-US" sz="2000" b="1" dirty="0"/>
              <a:t>Protozoa: </a:t>
            </a:r>
          </a:p>
          <a:p>
            <a:pPr algn="just" rtl="0"/>
            <a:r>
              <a:rPr lang="en-US" sz="2000" dirty="0"/>
              <a:t>	are unicellular non-photosynthetic </a:t>
            </a:r>
            <a:r>
              <a:rPr lang="en-US" sz="2000" dirty="0" err="1"/>
              <a:t>protists</a:t>
            </a:r>
            <a:r>
              <a:rPr lang="en-US" sz="2000" dirty="0"/>
              <a:t>. They include:</a:t>
            </a:r>
          </a:p>
          <a:p>
            <a:pPr algn="just" rtl="0"/>
            <a:r>
              <a:rPr lang="en-US" sz="2000" b="1" dirty="0"/>
              <a:t>Flagellated protozoa</a:t>
            </a:r>
            <a:r>
              <a:rPr lang="en-US" sz="2000" dirty="0"/>
              <a:t>, such as </a:t>
            </a:r>
            <a:r>
              <a:rPr lang="en-US" sz="2000" i="1" dirty="0" err="1"/>
              <a:t>Giardia</a:t>
            </a:r>
            <a:r>
              <a:rPr lang="en-US" sz="2000" i="1" dirty="0"/>
              <a:t> </a:t>
            </a:r>
            <a:r>
              <a:rPr lang="en-US" sz="2000" i="1" dirty="0" err="1"/>
              <a:t>lambelia</a:t>
            </a:r>
            <a:r>
              <a:rPr lang="en-US" sz="2000" dirty="0"/>
              <a:t> that causing chronic diarrhea in human. </a:t>
            </a:r>
            <a:r>
              <a:rPr lang="en-US" sz="2000" b="1" dirty="0"/>
              <a:t>Ciliated protozoa</a:t>
            </a:r>
            <a:r>
              <a:rPr lang="en-US" sz="2000" dirty="0"/>
              <a:t>, such as </a:t>
            </a:r>
            <a:r>
              <a:rPr lang="en-US" sz="2000" i="1" dirty="0" err="1"/>
              <a:t>Balantidium</a:t>
            </a:r>
            <a:r>
              <a:rPr lang="en-US" sz="2000" i="1" dirty="0"/>
              <a:t> coli</a:t>
            </a:r>
            <a:r>
              <a:rPr lang="en-US" sz="2000" dirty="0"/>
              <a:t>, </a:t>
            </a:r>
            <a:r>
              <a:rPr lang="en-US" sz="2000" b="1" dirty="0"/>
              <a:t>Amoeboid protozoa </a:t>
            </a:r>
            <a:r>
              <a:rPr lang="en-US" sz="2000" dirty="0"/>
              <a:t>such as </a:t>
            </a:r>
            <a:r>
              <a:rPr lang="en-US" sz="2000" i="1" dirty="0" err="1"/>
              <a:t>Entamoeba</a:t>
            </a:r>
            <a:r>
              <a:rPr lang="en-US" sz="2000" i="1" dirty="0"/>
              <a:t> </a:t>
            </a:r>
            <a:r>
              <a:rPr lang="en-US" sz="2000" i="1" dirty="0" err="1"/>
              <a:t>histolytica</a:t>
            </a:r>
            <a:r>
              <a:rPr lang="en-US" sz="2000" dirty="0"/>
              <a:t> that causing amoebic dysentery in human, and </a:t>
            </a:r>
            <a:r>
              <a:rPr lang="en-US" sz="2000" b="1" dirty="0" err="1"/>
              <a:t>sporozoa</a:t>
            </a:r>
            <a:r>
              <a:rPr lang="en-US" sz="2000" b="1" dirty="0"/>
              <a:t> </a:t>
            </a:r>
            <a:r>
              <a:rPr lang="en-US" sz="2000" dirty="0"/>
              <a:t>such as Plasmodium causing malaria in human.</a:t>
            </a:r>
          </a:p>
          <a:p>
            <a:pPr algn="just" rtl="0"/>
            <a:r>
              <a:rPr lang="en-US" sz="2000" b="1" dirty="0"/>
              <a:t>Fungi:</a:t>
            </a:r>
            <a:r>
              <a:rPr lang="en-US" sz="2000" dirty="0"/>
              <a:t> are non-photosynthetic </a:t>
            </a:r>
            <a:r>
              <a:rPr lang="en-US" sz="2000" dirty="0" err="1"/>
              <a:t>protists</a:t>
            </a:r>
            <a:r>
              <a:rPr lang="en-US" sz="2000" dirty="0"/>
              <a:t> growing as a mass of branching filaments (</a:t>
            </a:r>
            <a:r>
              <a:rPr lang="en-US" sz="2000" dirty="0" err="1"/>
              <a:t>hyphae</a:t>
            </a:r>
            <a:r>
              <a:rPr lang="en-US" sz="2000" dirty="0"/>
              <a:t>). This mass is multinucleated of continuous cytoplasm. The mycelia form called mold and those does not forming mycelia called yeast.</a:t>
            </a:r>
          </a:p>
          <a:p>
            <a:pPr algn="just" rtl="0"/>
            <a:r>
              <a:rPr lang="en-US" sz="2000" b="1" dirty="0"/>
              <a:t>Algae:</a:t>
            </a:r>
            <a:r>
              <a:rPr lang="en-US" sz="2000" dirty="0"/>
              <a:t> all organisms that produce O2 as a product of photosynthesis, all algae contain chlorophyll in their chloroplast. Algae may be unicellular or </a:t>
            </a:r>
            <a:r>
              <a:rPr lang="en-US" sz="2000" dirty="0" err="1"/>
              <a:t>multicellular</a:t>
            </a:r>
            <a:r>
              <a:rPr lang="en-US" sz="2000" dirty="0"/>
              <a:t>.</a:t>
            </a:r>
          </a:p>
          <a:p>
            <a:pPr algn="just"/>
            <a:endParaRPr lang="ar-EG" sz="20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64088" y="273050"/>
            <a:ext cx="3384376" cy="1859806"/>
          </a:xfrm>
        </p:spPr>
        <p:txBody>
          <a:bodyPr anchor="ctr">
            <a:normAutofit/>
          </a:bodyPr>
          <a:lstStyle/>
          <a:p>
            <a:pPr algn="ctr" rtl="0"/>
            <a:r>
              <a:rPr lang="en-US" sz="3200" dirty="0"/>
              <a:t>Eukaryotes</a:t>
            </a:r>
            <a:endParaRPr lang="ar-EG" sz="3200" dirty="0"/>
          </a:p>
        </p:txBody>
      </p:sp>
      <p:sp>
        <p:nvSpPr>
          <p:cNvPr id="4" name="Text Placeholder 3"/>
          <p:cNvSpPr>
            <a:spLocks noGrp="1"/>
          </p:cNvSpPr>
          <p:nvPr>
            <p:ph type="body" sz="half" idx="2"/>
          </p:nvPr>
        </p:nvSpPr>
        <p:spPr>
          <a:xfrm>
            <a:off x="251520" y="332656"/>
            <a:ext cx="8208912" cy="6120680"/>
          </a:xfrm>
        </p:spPr>
        <p:txBody>
          <a:bodyPr>
            <a:normAutofit/>
          </a:bodyPr>
          <a:lstStyle/>
          <a:p>
            <a:pPr algn="just" rtl="0"/>
            <a:endParaRPr lang="en-US" sz="2000" b="1" dirty="0"/>
          </a:p>
          <a:p>
            <a:pPr algn="l"/>
            <a:endParaRPr lang="en-US" sz="2000" b="1" dirty="0"/>
          </a:p>
          <a:p>
            <a:pPr algn="just" rtl="0"/>
            <a:endParaRPr lang="en-US" sz="2000" b="1" dirty="0"/>
          </a:p>
          <a:p>
            <a:pPr algn="just" rtl="0"/>
            <a:r>
              <a:rPr lang="en-US" sz="1800" b="1" dirty="0"/>
              <a:t>Slime molds</a:t>
            </a:r>
            <a:r>
              <a:rPr lang="en-US" sz="1800" dirty="0"/>
              <a:t>: They are characterized by the presence </a:t>
            </a:r>
            <a:r>
              <a:rPr lang="en-US" sz="2000" dirty="0"/>
              <a:t>of an </a:t>
            </a:r>
            <a:r>
              <a:rPr lang="en-US" sz="1800" dirty="0"/>
              <a:t>amoeboid multinucleated mass called plasmodium as a stage in their life cycle. The plasmodium of the slime mold is analogous to mycelia in fungi. The growth of slime molds depend on nutrients provided bacteria or plant cells. The reproduction is through plasmodia.</a:t>
            </a:r>
          </a:p>
          <a:p>
            <a:pPr algn="just" rtl="0"/>
            <a:endParaRPr lang="en-US" sz="2000" dirty="0"/>
          </a:p>
          <a:p>
            <a:pPr algn="just" rtl="0"/>
            <a:r>
              <a:rPr lang="en-US" sz="2800" b="1" dirty="0"/>
              <a:t>                          Prokaryotes</a:t>
            </a:r>
          </a:p>
          <a:p>
            <a:pPr algn="just" rtl="0"/>
            <a:r>
              <a:rPr lang="en-US" sz="2400" b="1" dirty="0"/>
              <a:t>    </a:t>
            </a:r>
            <a:r>
              <a:rPr lang="en-US" sz="2400" dirty="0"/>
              <a:t>Are primarily distinguished by their relatively small size and the absence of nuclear membrane, DNA is not physically separated from the cytoplasm. There are no membrane-bound </a:t>
            </a:r>
            <a:r>
              <a:rPr lang="en-US" sz="2400" dirty="0" err="1"/>
              <a:t>cytoplasmic</a:t>
            </a:r>
            <a:r>
              <a:rPr lang="en-US" sz="2400" dirty="0"/>
              <a:t> organelles. The DNA in almost all bacteria is circular. Prokaryotes include the following groups of microorganisms: bacteria, </a:t>
            </a:r>
            <a:r>
              <a:rPr lang="en-US" sz="2400" dirty="0" err="1"/>
              <a:t>mycoplasma</a:t>
            </a:r>
            <a:r>
              <a:rPr lang="en-US" sz="2400" dirty="0"/>
              <a:t>, Chlamydia and </a:t>
            </a:r>
            <a:r>
              <a:rPr lang="en-US" sz="2400" dirty="0" err="1"/>
              <a:t>rickettsia</a:t>
            </a:r>
            <a:r>
              <a:rPr lang="en-US" sz="2400" dirty="0"/>
              <a:t>.</a:t>
            </a:r>
          </a:p>
          <a:p>
            <a:pPr algn="just" rtl="0"/>
            <a:r>
              <a:rPr lang="en-US" sz="2000" dirty="0"/>
              <a:t>	</a:t>
            </a:r>
            <a:endParaRPr lang="ar-EG" sz="20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Text Placeholder 3"/>
          <p:cNvSpPr>
            <a:spLocks noGrp="1"/>
          </p:cNvSpPr>
          <p:nvPr>
            <p:ph type="body" sz="half" idx="2"/>
          </p:nvPr>
        </p:nvSpPr>
        <p:spPr/>
        <p:txBody>
          <a:bodyPr/>
          <a:lstStyle/>
          <a:p>
            <a:endParaRPr lang="en-US"/>
          </a:p>
        </p:txBody>
      </p:sp>
      <p:pic>
        <p:nvPicPr>
          <p:cNvPr id="5" name="Content Placeholder 4" descr="Fungi2.gif"/>
          <p:cNvPicPr>
            <a:picLocks noGrp="1" noChangeAspect="1"/>
          </p:cNvPicPr>
          <p:nvPr>
            <p:ph idx="1"/>
          </p:nvPr>
        </p:nvPicPr>
        <p:blipFill>
          <a:blip r:embed="rId2" cstate="print"/>
          <a:stretch>
            <a:fillRect/>
          </a:stretch>
        </p:blipFill>
        <p:spPr>
          <a:xfrm>
            <a:off x="3491880" y="908720"/>
            <a:ext cx="5040560" cy="4176463"/>
          </a:xfrm>
        </p:spPr>
      </p:pic>
    </p:spTree>
    <p:extLst>
      <p:ext uri="{BB962C8B-B14F-4D97-AF65-F5344CB8AC3E}">
        <p14:creationId xmlns:p14="http://schemas.microsoft.com/office/powerpoint/2010/main" val="6122727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96136" y="273050"/>
            <a:ext cx="2880320" cy="1787798"/>
          </a:xfrm>
        </p:spPr>
        <p:txBody>
          <a:bodyPr anchor="ctr"/>
          <a:lstStyle/>
          <a:p>
            <a:pPr algn="ctr" rtl="0"/>
            <a:r>
              <a:rPr lang="en-US" dirty="0"/>
              <a:t> </a:t>
            </a:r>
            <a:r>
              <a:rPr lang="en-US" sz="3200" dirty="0"/>
              <a:t>Prokaryotes</a:t>
            </a:r>
            <a:endParaRPr lang="ar-EG" sz="3200" dirty="0"/>
          </a:p>
        </p:txBody>
      </p:sp>
      <p:pic>
        <p:nvPicPr>
          <p:cNvPr id="5" name="Content Placeholder 4" descr="General%20Bacteria.jpg"/>
          <p:cNvPicPr>
            <a:picLocks noGrp="1" noChangeAspect="1"/>
          </p:cNvPicPr>
          <p:nvPr>
            <p:ph idx="1"/>
          </p:nvPr>
        </p:nvPicPr>
        <p:blipFill>
          <a:blip r:embed="rId2" cstate="print"/>
          <a:stretch>
            <a:fillRect/>
          </a:stretch>
        </p:blipFill>
        <p:spPr>
          <a:xfrm>
            <a:off x="6156176" y="2132856"/>
            <a:ext cx="2664296" cy="3888432"/>
          </a:xfrm>
        </p:spPr>
      </p:pic>
      <p:sp>
        <p:nvSpPr>
          <p:cNvPr id="4" name="Text Placeholder 3"/>
          <p:cNvSpPr>
            <a:spLocks noGrp="1"/>
          </p:cNvSpPr>
          <p:nvPr>
            <p:ph type="body" sz="half" idx="2"/>
          </p:nvPr>
        </p:nvSpPr>
        <p:spPr>
          <a:xfrm>
            <a:off x="251520" y="188640"/>
            <a:ext cx="5472608" cy="6408712"/>
          </a:xfrm>
        </p:spPr>
        <p:txBody>
          <a:bodyPr>
            <a:normAutofit/>
          </a:bodyPr>
          <a:lstStyle/>
          <a:p>
            <a:pPr algn="just" rtl="0"/>
            <a:r>
              <a:rPr lang="en-US" sz="2000" b="1" dirty="0"/>
              <a:t>Bacteria:</a:t>
            </a:r>
            <a:r>
              <a:rPr lang="en-US" sz="2000" dirty="0"/>
              <a:t> are small unicellular microorganisms, widely distributed in the nature either as free living, normal flora on or in human or animal body (like enteric bacteria in human intestine) or as a parasites infect human or animals causing important diseases. Bacterial cells consist of </a:t>
            </a:r>
            <a:r>
              <a:rPr lang="en-US" sz="2000" dirty="0" err="1"/>
              <a:t>nucleoid</a:t>
            </a:r>
            <a:r>
              <a:rPr lang="en-US" sz="2000" dirty="0"/>
              <a:t> (analogous to nucleus in eukaryotes) in the cytoplasm which is surrounded by cell envelop. Classification of bacteria may depend on structural, physiologic, biochemical or genetic criteria, of these are:</a:t>
            </a:r>
          </a:p>
          <a:p>
            <a:pPr lvl="0" algn="just" rtl="0"/>
            <a:r>
              <a:rPr lang="en-US" sz="2000" dirty="0"/>
              <a:t>1. Spore formation: spores are specialized cell structure that may allow survival of bacteria in unsuitable environments.</a:t>
            </a:r>
          </a:p>
          <a:p>
            <a:pPr lvl="0" algn="just" rtl="0"/>
            <a:r>
              <a:rPr lang="en-US" sz="2000" dirty="0"/>
              <a:t>2. Fermentation of carbohydrate.</a:t>
            </a:r>
          </a:p>
          <a:p>
            <a:pPr lvl="0" algn="just" rtl="0"/>
            <a:r>
              <a:rPr lang="en-US" sz="2000" dirty="0"/>
              <a:t>3. Gram staining: is an effective criterion that divide bacteria into gram positive and gram negative bacteria.</a:t>
            </a:r>
          </a:p>
          <a:p>
            <a:pPr lvl="0" algn="just" rtl="0"/>
            <a:r>
              <a:rPr lang="en-US" sz="2000" dirty="0"/>
              <a:t>4. Genetic criteria.</a:t>
            </a:r>
          </a:p>
          <a:p>
            <a:pPr algn="just"/>
            <a:endParaRPr lang="ar-EG" sz="20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640" y="116632"/>
            <a:ext cx="5040560" cy="851694"/>
          </a:xfrm>
        </p:spPr>
        <p:txBody>
          <a:bodyPr anchor="ctr">
            <a:normAutofit/>
          </a:bodyPr>
          <a:lstStyle/>
          <a:p>
            <a:pPr algn="ctr"/>
            <a:r>
              <a:rPr lang="en-US" sz="3600" dirty="0"/>
              <a:t> Bacteria</a:t>
            </a:r>
            <a:endParaRPr lang="ar-EG" sz="3600" dirty="0"/>
          </a:p>
        </p:txBody>
      </p:sp>
      <p:sp>
        <p:nvSpPr>
          <p:cNvPr id="4" name="Text Placeholder 3"/>
          <p:cNvSpPr>
            <a:spLocks noGrp="1"/>
          </p:cNvSpPr>
          <p:nvPr>
            <p:ph type="body" sz="half" idx="2"/>
          </p:nvPr>
        </p:nvSpPr>
        <p:spPr>
          <a:xfrm>
            <a:off x="251520" y="1196752"/>
            <a:ext cx="8712968" cy="5328592"/>
          </a:xfrm>
        </p:spPr>
        <p:txBody>
          <a:bodyPr>
            <a:normAutofit lnSpcReduction="10000"/>
          </a:bodyPr>
          <a:lstStyle/>
          <a:p>
            <a:pPr algn="l" rtl="0"/>
            <a:endParaRPr lang="en-US" sz="2000" dirty="0"/>
          </a:p>
          <a:p>
            <a:pPr algn="just" rtl="0"/>
            <a:r>
              <a:rPr lang="en-US" sz="2000" dirty="0"/>
              <a:t>Bacteria have different ways for generating metabolic energy.</a:t>
            </a:r>
          </a:p>
          <a:p>
            <a:pPr algn="just" rtl="0"/>
            <a:endParaRPr lang="en-US" sz="2000" dirty="0"/>
          </a:p>
          <a:p>
            <a:pPr lvl="0" algn="just" rtl="0"/>
            <a:r>
              <a:rPr lang="en-US" sz="2000" dirty="0"/>
              <a:t>1. </a:t>
            </a:r>
            <a:r>
              <a:rPr lang="en-US" sz="2000" b="1" dirty="0"/>
              <a:t>Photosynthesis:</a:t>
            </a:r>
            <a:r>
              <a:rPr lang="en-US" sz="2000" dirty="0"/>
              <a:t> Photosynthesis is similar to respiration. in photosynthesis the reductant &amp; oxidant are created </a:t>
            </a:r>
            <a:r>
              <a:rPr lang="en-US" sz="2000" dirty="0" err="1"/>
              <a:t>photochemically</a:t>
            </a:r>
            <a:r>
              <a:rPr lang="en-US" sz="2000" dirty="0"/>
              <a:t> by light energy absorbed by pigments in the membrane.</a:t>
            </a:r>
          </a:p>
          <a:p>
            <a:pPr algn="just" rtl="0"/>
            <a:r>
              <a:rPr lang="en-US" sz="2000" dirty="0"/>
              <a:t>2. </a:t>
            </a:r>
            <a:r>
              <a:rPr lang="en-US" sz="2000" b="1" dirty="0"/>
              <a:t>Respiration:</a:t>
            </a:r>
            <a:r>
              <a:rPr lang="en-US" sz="2000" dirty="0"/>
              <a:t> Is a chemical reduction of an oxidant (electron acceptor)by a reductant (electron donor) The reductant may be organic or inorganic. Oxygen (O2) often employed as an oxidant. </a:t>
            </a:r>
          </a:p>
          <a:p>
            <a:pPr lvl="0" algn="just" rtl="0"/>
            <a:endParaRPr lang="en-US" sz="2000" dirty="0"/>
          </a:p>
          <a:p>
            <a:pPr algn="just" rtl="0"/>
            <a:r>
              <a:rPr lang="en-US" sz="2000" dirty="0"/>
              <a:t>3. </a:t>
            </a:r>
            <a:r>
              <a:rPr lang="en-US" sz="2000" b="1" dirty="0"/>
              <a:t>Fermentation: </a:t>
            </a:r>
            <a:r>
              <a:rPr lang="en-US" sz="2000" dirty="0"/>
              <a:t>Fermentation is characterized by substrate </a:t>
            </a:r>
            <a:r>
              <a:rPr lang="en-US" sz="2000" dirty="0" err="1"/>
              <a:t>phosphorylation</a:t>
            </a:r>
            <a:r>
              <a:rPr lang="en-US" sz="2000" dirty="0"/>
              <a:t> (an enzymatic process in which a pyrophosphate bond is donated directly to ADP by a </a:t>
            </a:r>
            <a:r>
              <a:rPr lang="en-US" sz="2000" dirty="0" err="1"/>
              <a:t>phosphorylated</a:t>
            </a:r>
            <a:r>
              <a:rPr lang="en-US" sz="2000" dirty="0"/>
              <a:t> metabolic intermediate . The formation of ATP in fermentation is not coupled to the transfer of electrons. For example the fermentation of glucose (C</a:t>
            </a:r>
            <a:r>
              <a:rPr lang="en-US" sz="2000" baseline="-25000" dirty="0"/>
              <a:t>6</a:t>
            </a:r>
            <a:r>
              <a:rPr lang="en-US" sz="2000" dirty="0"/>
              <a:t>H</a:t>
            </a:r>
            <a:r>
              <a:rPr lang="en-US" sz="2000" baseline="-25000" dirty="0"/>
              <a:t>12</a:t>
            </a:r>
            <a:r>
              <a:rPr lang="en-US" sz="2000" dirty="0"/>
              <a:t>O</a:t>
            </a:r>
            <a:r>
              <a:rPr lang="en-US" sz="2000" baseline="-25000" dirty="0"/>
              <a:t>6</a:t>
            </a:r>
            <a:r>
              <a:rPr lang="en-US" sz="2000" dirty="0"/>
              <a:t>) yields a net gain of two pyrophosphate bonds in ATP &amp; produces two molecules of lactic acid (C</a:t>
            </a:r>
            <a:r>
              <a:rPr lang="en-US" sz="2000" baseline="-25000" dirty="0"/>
              <a:t>3</a:t>
            </a:r>
            <a:r>
              <a:rPr lang="en-US" sz="2000" dirty="0"/>
              <a:t>H</a:t>
            </a:r>
            <a:r>
              <a:rPr lang="en-US" sz="2000" baseline="-25000" dirty="0"/>
              <a:t>6</a:t>
            </a:r>
            <a:r>
              <a:rPr lang="en-US" sz="2000" dirty="0"/>
              <a:t>O</a:t>
            </a:r>
            <a:r>
              <a:rPr lang="en-US" sz="2000" baseline="-25000" dirty="0"/>
              <a:t>3</a:t>
            </a:r>
            <a:r>
              <a:rPr lang="en-US" sz="2000" dirty="0"/>
              <a:t>).</a:t>
            </a:r>
          </a:p>
          <a:p>
            <a:pPr lvl="0" algn="just" rtl="0"/>
            <a:endParaRPr lang="ar-EG" sz="20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24128" y="273050"/>
            <a:ext cx="3096344" cy="1162050"/>
          </a:xfrm>
        </p:spPr>
        <p:txBody>
          <a:bodyPr anchor="ctr"/>
          <a:lstStyle/>
          <a:p>
            <a:pPr algn="ctr"/>
            <a:r>
              <a:rPr lang="en-US" dirty="0"/>
              <a:t> </a:t>
            </a:r>
            <a:r>
              <a:rPr lang="en-US" sz="3600" dirty="0"/>
              <a:t>Bacteria</a:t>
            </a:r>
            <a:endParaRPr lang="ar-EG" sz="3600" dirty="0"/>
          </a:p>
        </p:txBody>
      </p:sp>
      <p:pic>
        <p:nvPicPr>
          <p:cNvPr id="5" name="Content Placeholder 4" descr="news_2007_06_28-2-hi_03.jpg"/>
          <p:cNvPicPr>
            <a:picLocks noGrp="1" noChangeAspect="1"/>
          </p:cNvPicPr>
          <p:nvPr>
            <p:ph idx="1"/>
          </p:nvPr>
        </p:nvPicPr>
        <p:blipFill>
          <a:blip r:embed="rId2" cstate="print"/>
          <a:stretch>
            <a:fillRect/>
          </a:stretch>
        </p:blipFill>
        <p:spPr>
          <a:xfrm>
            <a:off x="5795963" y="2204864"/>
            <a:ext cx="3096517" cy="3475481"/>
          </a:xfrm>
        </p:spPr>
      </p:pic>
      <p:sp>
        <p:nvSpPr>
          <p:cNvPr id="4" name="Text Placeholder 3"/>
          <p:cNvSpPr>
            <a:spLocks noGrp="1"/>
          </p:cNvSpPr>
          <p:nvPr>
            <p:ph type="body" sz="half" idx="2"/>
          </p:nvPr>
        </p:nvSpPr>
        <p:spPr>
          <a:xfrm>
            <a:off x="251520" y="188640"/>
            <a:ext cx="5040560" cy="6336704"/>
          </a:xfrm>
        </p:spPr>
        <p:txBody>
          <a:bodyPr>
            <a:normAutofit/>
          </a:bodyPr>
          <a:lstStyle/>
          <a:p>
            <a:pPr algn="just" rtl="0"/>
            <a:r>
              <a:rPr lang="en-US" sz="2400" b="1" dirty="0" err="1"/>
              <a:t>Mycoplasma</a:t>
            </a:r>
            <a:r>
              <a:rPr lang="en-US" sz="2400" b="1" dirty="0"/>
              <a:t>:</a:t>
            </a:r>
            <a:r>
              <a:rPr lang="en-US" sz="2400" dirty="0"/>
              <a:t> are parasitic prokaryotes that have lost their ability to form cell wall and adapted to live in their environment.</a:t>
            </a:r>
          </a:p>
          <a:p>
            <a:pPr algn="just" rtl="0"/>
            <a:r>
              <a:rPr lang="en-US" sz="2400" b="1" dirty="0"/>
              <a:t>Chlamydia &amp; rickettsia:</a:t>
            </a:r>
            <a:r>
              <a:rPr lang="en-US" sz="2400" dirty="0"/>
              <a:t> are obligatory intracellular parasites and are extremely small &amp; depend on the host for their essential metabolites.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434</TotalTime>
  <Words>2890</Words>
  <Application>Microsoft Office PowerPoint</Application>
  <PresentationFormat>On-screen Show (4:3)</PresentationFormat>
  <Paragraphs>151</Paragraphs>
  <Slides>31</Slides>
  <Notes>2</Notes>
  <HiddenSlides>0</HiddenSlides>
  <MMClips>0</MMClips>
  <ScaleCrop>false</ScaleCrop>
  <HeadingPairs>
    <vt:vector size="6" baseType="variant">
      <vt:variant>
        <vt:lpstr>Fonts Used</vt:lpstr>
      </vt:variant>
      <vt:variant>
        <vt:i4>3</vt:i4>
      </vt:variant>
      <vt:variant>
        <vt:lpstr>Theme</vt:lpstr>
      </vt:variant>
      <vt:variant>
        <vt:i4>11</vt:i4>
      </vt:variant>
      <vt:variant>
        <vt:lpstr>Slide Titles</vt:lpstr>
      </vt:variant>
      <vt:variant>
        <vt:i4>31</vt:i4>
      </vt:variant>
    </vt:vector>
  </HeadingPairs>
  <TitlesOfParts>
    <vt:vector size="45" baseType="lpstr">
      <vt:lpstr>Arial</vt:lpstr>
      <vt:lpstr>Calibri</vt:lpstr>
      <vt:lpstr>Times New Roman</vt:lpstr>
      <vt:lpstr>Office Theme</vt:lpstr>
      <vt:lpstr>1_Office Theme</vt:lpstr>
      <vt:lpstr>2_Office Theme</vt:lpstr>
      <vt:lpstr>3_Office Theme</vt:lpstr>
      <vt:lpstr>4_Office Theme</vt:lpstr>
      <vt:lpstr>5_Office Theme</vt:lpstr>
      <vt:lpstr>6_Office Theme</vt:lpstr>
      <vt:lpstr>7_Office Theme</vt:lpstr>
      <vt:lpstr>8_Office Theme</vt:lpstr>
      <vt:lpstr>9_Office Theme</vt:lpstr>
      <vt:lpstr>10_Office Theme</vt:lpstr>
      <vt:lpstr>. </vt:lpstr>
      <vt:lpstr>Microbiology   Microbiology is the science dealing with all microorganisms</vt:lpstr>
      <vt:lpstr>Eukaryotes and prokaryotes</vt:lpstr>
      <vt:lpstr>Eukaryotes</vt:lpstr>
      <vt:lpstr>Eukaryotes</vt:lpstr>
      <vt:lpstr>PowerPoint Presentation</vt:lpstr>
      <vt:lpstr> Prokaryotes</vt:lpstr>
      <vt:lpstr> Bacteria</vt:lpstr>
      <vt:lpstr> Bacteria</vt:lpstr>
      <vt:lpstr> Viruses</vt:lpstr>
      <vt:lpstr>PowerPoint Presentation</vt:lpstr>
      <vt:lpstr> Viroids  &amp;  prion</vt:lpstr>
      <vt:lpstr>Prokaryotic cell organelles</vt:lpstr>
      <vt:lpstr>Cytoplasmic structures</vt:lpstr>
      <vt:lpstr>The cell envelope </vt:lpstr>
      <vt:lpstr>PowerPoint Presentation</vt:lpstr>
      <vt:lpstr>Comparison between G+ &amp; G- cell membrane</vt:lpstr>
      <vt:lpstr>Functions of cytoplasmic membrane </vt:lpstr>
      <vt:lpstr>PowerPoint Presentation</vt:lpstr>
      <vt:lpstr>Functions of cytoplasmic membrane</vt:lpstr>
      <vt:lpstr>Functions of cytoplasmic membrane</vt:lpstr>
      <vt:lpstr>PowerPoint Presentation</vt:lpstr>
      <vt:lpstr>Functions of cytoplasmic membrane: </vt:lpstr>
      <vt:lpstr>PowerPoint Presentation</vt:lpstr>
      <vt:lpstr> Cell wall</vt:lpstr>
      <vt:lpstr>PowerPoint Presentation</vt:lpstr>
      <vt:lpstr>Basic Bacterial structure</vt:lpstr>
      <vt:lpstr>Special components of G + &amp; G - cell wall </vt:lpstr>
      <vt:lpstr>Capsule &amp; glycocalyx &amp; flagella </vt:lpstr>
      <vt:lpstr>PowerPoint Presentation</vt:lpstr>
      <vt:lpstr> Pilli &amp; endospores</vt:lpstr>
    </vt:vector>
  </TitlesOfParts>
  <Company>"edku dreams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Microbiology   Microbiology is the science dealing with all microorganisms.</dc:title>
  <dc:creator>ahmed</dc:creator>
  <cp:lastModifiedBy>Taqwa</cp:lastModifiedBy>
  <cp:revision>39</cp:revision>
  <dcterms:created xsi:type="dcterms:W3CDTF">2011-10-05T19:47:15Z</dcterms:created>
  <dcterms:modified xsi:type="dcterms:W3CDTF">2022-10-24T07:26:51Z</dcterms:modified>
</cp:coreProperties>
</file>