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EC750-6685-F53E-DBD7-E19E01925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716F7D-0D18-8B50-321B-9A9FE3D378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5AAAD-C075-7A55-171F-483B4F1C3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02DD-5A44-0247-B375-B24DA1AB41FF}" type="datetimeFigureOut">
              <a:rPr lang="en-IQ" smtClean="0"/>
              <a:t>14/10/2022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69B2C-63A6-0512-A84B-3500E3DF0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6C8A3-B363-9E1B-38C8-B6202479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5AA-D0D0-B34C-B33E-FC55E8FE9CBC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666863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75C3E-5A9B-EF57-B970-36ADBFF3A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B347C2-459C-76C8-648C-70974BE14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5D5C4-46CB-2925-3AB3-9F04A299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02DD-5A44-0247-B375-B24DA1AB41FF}" type="datetimeFigureOut">
              <a:rPr lang="en-IQ" smtClean="0"/>
              <a:t>14/10/2022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D81C4-DEDC-5690-F8EA-7083AE4DF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85793-CFE5-7C80-C273-A7ECFA5E2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5AA-D0D0-B34C-B33E-FC55E8FE9CBC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67063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4099D2-A00C-488C-1F81-8D77E3861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768B-ED9A-B48B-39DB-F219D7FCA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327F7-6F83-3391-27A7-BAFD27188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02DD-5A44-0247-B375-B24DA1AB41FF}" type="datetimeFigureOut">
              <a:rPr lang="en-IQ" smtClean="0"/>
              <a:t>14/10/2022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36251-C32A-5018-25D1-8B00F3508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A684E-AC99-E3E9-1F4F-107DB003E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5AA-D0D0-B34C-B33E-FC55E8FE9CBC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98979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CEDA3-3C43-94EF-4996-770FBB33E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02831-EC40-059E-E4A7-3D00FFFE7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8184A-9F4E-EF8D-A81B-F50F9C0E1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02DD-5A44-0247-B375-B24DA1AB41FF}" type="datetimeFigureOut">
              <a:rPr lang="en-IQ" smtClean="0"/>
              <a:t>14/10/2022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6340E-1D38-75EE-E4EE-642B1F276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9493B-2FE8-078C-7D9C-B9C682795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5AA-D0D0-B34C-B33E-FC55E8FE9CBC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34105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38214-E613-757E-FBE1-094220E63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2ACD3-2A8C-828D-1924-66402FBD8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E9521-E6A7-FA01-908B-7A488BACD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02DD-5A44-0247-B375-B24DA1AB41FF}" type="datetimeFigureOut">
              <a:rPr lang="en-IQ" smtClean="0"/>
              <a:t>14/10/2022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C8CCC-6FF7-DF63-E021-3E42CCF3C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9C589-83DB-AB23-24B7-33888BF7D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5AA-D0D0-B34C-B33E-FC55E8FE9CBC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17685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F5AF8-84DC-14B5-8C23-F332AF2AD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A9FA5-5050-945A-EBC5-7BC9BB49A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Q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35D1C-FFEE-BADB-0342-94731B727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Q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01351-2E96-1860-FE9A-ED8CB19B4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02DD-5A44-0247-B375-B24DA1AB41FF}" type="datetimeFigureOut">
              <a:rPr lang="en-IQ" smtClean="0"/>
              <a:t>14/10/2022</a:t>
            </a:fld>
            <a:endParaRPr lang="en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4CDA8-26FC-063E-A620-8645DDBE5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253AD-BF4D-A02F-75B2-AFFDC15A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5AA-D0D0-B34C-B33E-FC55E8FE9CBC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60463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67529-77BC-5352-305E-09742D816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2DF369-ADD1-26BC-FF7A-95447660A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3847A-492D-BB71-314B-5F11E66ED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Q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FD95EB-BBC1-E102-0A42-DC4DDF1E36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501CC8-23CA-807A-429C-7CF320DA2C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Q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7B3C65-5B6C-E1AB-04BE-2C0482221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02DD-5A44-0247-B375-B24DA1AB41FF}" type="datetimeFigureOut">
              <a:rPr lang="en-IQ" smtClean="0"/>
              <a:t>14/10/2022</a:t>
            </a:fld>
            <a:endParaRPr lang="en-IQ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3C5B10-6773-FDD4-8EEE-67DA6E883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6BF88D-ACE0-CD36-8EDF-98001B9EC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5AA-D0D0-B34C-B33E-FC55E8FE9CBC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644106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53DFD-9750-AEC5-A9A7-6998D28E2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502E0C-B293-0EC9-7510-3E5ABE525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02DD-5A44-0247-B375-B24DA1AB41FF}" type="datetimeFigureOut">
              <a:rPr lang="en-IQ" smtClean="0"/>
              <a:t>14/10/2022</a:t>
            </a:fld>
            <a:endParaRPr lang="en-I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C06396-2ABB-3A56-3C6E-319FBD630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9ACF5-3E7D-7622-B71D-F47B702E2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5AA-D0D0-B34C-B33E-FC55E8FE9CBC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22356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BD6F14-BC6E-1C43-B93E-DE505EA7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02DD-5A44-0247-B375-B24DA1AB41FF}" type="datetimeFigureOut">
              <a:rPr lang="en-IQ" smtClean="0"/>
              <a:t>14/10/2022</a:t>
            </a:fld>
            <a:endParaRPr lang="en-IQ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19C24D-3071-8D4C-430B-73C0CF883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75769-2C47-4266-E4B9-46F0CD12A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5AA-D0D0-B34C-B33E-FC55E8FE9CBC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34692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357AD-E77E-ED88-AFE3-906DD68DE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1D132-287C-1D1E-B3A0-FD1BE6176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3B298E-84D5-48F5-CA46-2907AC2B9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D22AC-48AE-6AC3-E259-9751D0F70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02DD-5A44-0247-B375-B24DA1AB41FF}" type="datetimeFigureOut">
              <a:rPr lang="en-IQ" smtClean="0"/>
              <a:t>14/10/2022</a:t>
            </a:fld>
            <a:endParaRPr lang="en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4CE42F-3F56-3703-849A-F99AC6F5A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DB9C8-1995-77D4-C14F-BB64573F8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5AA-D0D0-B34C-B33E-FC55E8FE9CBC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44562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C2C01-D7C0-656C-F82D-475B56E2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Q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E354DD-DFBE-7553-66F2-6BCBED468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F4A86C-0F72-7850-E7F7-A3D1777E9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A0F6A-6A65-0B09-7EB1-7D852E37F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02DD-5A44-0247-B375-B24DA1AB41FF}" type="datetimeFigureOut">
              <a:rPr lang="en-IQ" smtClean="0"/>
              <a:t>14/10/2022</a:t>
            </a:fld>
            <a:endParaRPr lang="en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BB058-9B3F-A742-6E73-C2D3009FF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475B9-7965-FC18-DF7C-B2297FAE2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5AA-D0D0-B34C-B33E-FC55E8FE9CBC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20934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743730-2829-6B9A-9B9D-14DB04B90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F6DA9-44A8-8752-2868-FAF898EC5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37CF0-63AB-A6E0-7C44-B3BECFC46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302DD-5A44-0247-B375-B24DA1AB41FF}" type="datetimeFigureOut">
              <a:rPr lang="en-IQ" smtClean="0"/>
              <a:t>14/10/2022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7C452-63DC-F53D-093A-242CD60A3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29007-5D36-E3EC-3A97-84C47EAB4C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255AA-D0D0-B34C-B33E-FC55E8FE9CBC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09064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2C20E-A4F6-31AD-70BD-8F7C47999A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0067FF-9238-42F3-AA0D-E4D37CDB37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04B72D2-99D0-9144-82F0-F20B83ED3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32" y="1122362"/>
            <a:ext cx="11514262" cy="346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7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161C5-3641-DE30-995A-E2C6E3481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0DD33D6-49AD-5B53-5460-9A0E3016E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77" y="365125"/>
            <a:ext cx="9049339" cy="6127750"/>
          </a:xfrm>
        </p:spPr>
      </p:pic>
    </p:spTree>
    <p:extLst>
      <p:ext uri="{BB962C8B-B14F-4D97-AF65-F5344CB8AC3E}">
        <p14:creationId xmlns:p14="http://schemas.microsoft.com/office/powerpoint/2010/main" val="1390848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B6A75-85D2-69BF-FA72-3FCEB26D1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5FA6A62-80F7-7441-2372-898D32488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151" y="1424878"/>
            <a:ext cx="7960620" cy="4584390"/>
          </a:xfrm>
        </p:spPr>
      </p:pic>
    </p:spTree>
    <p:extLst>
      <p:ext uri="{BB962C8B-B14F-4D97-AF65-F5344CB8AC3E}">
        <p14:creationId xmlns:p14="http://schemas.microsoft.com/office/powerpoint/2010/main" val="1890921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E7367-15F8-1943-59ED-DE5EE04D9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17BE2E9-3B19-5B95-B52D-BB83DF3C5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78" y="1362927"/>
            <a:ext cx="9160486" cy="4708293"/>
          </a:xfrm>
        </p:spPr>
      </p:pic>
    </p:spTree>
    <p:extLst>
      <p:ext uri="{BB962C8B-B14F-4D97-AF65-F5344CB8AC3E}">
        <p14:creationId xmlns:p14="http://schemas.microsoft.com/office/powerpoint/2010/main" val="1929651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95D9B-9E7B-EC3D-8E07-4E7D3FF96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acute type 1 respiratory failure </a:t>
            </a:r>
            <a:endParaRPr lang="en-IQ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CCA1138-E13C-63FE-7608-716B68917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19" y="1808605"/>
            <a:ext cx="5479175" cy="4684269"/>
          </a:xfrm>
        </p:spPr>
      </p:pic>
    </p:spTree>
    <p:extLst>
      <p:ext uri="{BB962C8B-B14F-4D97-AF65-F5344CB8AC3E}">
        <p14:creationId xmlns:p14="http://schemas.microsoft.com/office/powerpoint/2010/main" val="2073755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8209D-8B76-0D3B-534F-2D526445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acute type 2 respiratory failure </a:t>
            </a:r>
            <a:endParaRPr lang="en-IQ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30CA318-514D-9C28-3E7E-75E3BA27E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24" y="2139437"/>
            <a:ext cx="5417610" cy="4353437"/>
          </a:xfrm>
        </p:spPr>
      </p:pic>
    </p:spTree>
    <p:extLst>
      <p:ext uri="{BB962C8B-B14F-4D97-AF65-F5344CB8AC3E}">
        <p14:creationId xmlns:p14="http://schemas.microsoft.com/office/powerpoint/2010/main" val="2853017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6DD71-FA02-A55F-F0BF-9D67B532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chronic type 2 respiratory failure </a:t>
            </a:r>
            <a:endParaRPr lang="en-IQ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3123109-F307-252A-48A5-CE124DD43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243" y="1543366"/>
            <a:ext cx="5612651" cy="5314634"/>
          </a:xfrm>
        </p:spPr>
      </p:pic>
    </p:spTree>
    <p:extLst>
      <p:ext uri="{BB962C8B-B14F-4D97-AF65-F5344CB8AC3E}">
        <p14:creationId xmlns:p14="http://schemas.microsoft.com/office/powerpoint/2010/main" val="1140925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6B2E-693B-C501-024F-87751F799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5B9D0A8-24CA-5DAA-8CCD-D3DF3728C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13" y="2207263"/>
            <a:ext cx="10515600" cy="3678103"/>
          </a:xfrm>
        </p:spPr>
      </p:pic>
    </p:spTree>
    <p:extLst>
      <p:ext uri="{BB962C8B-B14F-4D97-AF65-F5344CB8AC3E}">
        <p14:creationId xmlns:p14="http://schemas.microsoft.com/office/powerpoint/2010/main" val="350583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54032-47B8-8B18-9675-A3650C6DE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8AE7432-7C70-1ED6-15F3-7116B5C9D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05" y="1022195"/>
            <a:ext cx="9401024" cy="5835805"/>
          </a:xfrm>
        </p:spPr>
      </p:pic>
    </p:spTree>
    <p:extLst>
      <p:ext uri="{BB962C8B-B14F-4D97-AF65-F5344CB8AC3E}">
        <p14:creationId xmlns:p14="http://schemas.microsoft.com/office/powerpoint/2010/main" val="1655378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9CB0D-DF5A-E970-FE80-7308D3F8A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A17ED7C-DBEB-6AD7-9C50-AB1BCBA69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32" y="774389"/>
            <a:ext cx="8595824" cy="5718485"/>
          </a:xfrm>
        </p:spPr>
      </p:pic>
    </p:spTree>
    <p:extLst>
      <p:ext uri="{BB962C8B-B14F-4D97-AF65-F5344CB8AC3E}">
        <p14:creationId xmlns:p14="http://schemas.microsoft.com/office/powerpoint/2010/main" val="928166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89CEE-B20E-ABB8-C997-A9F947B15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AFF21E6-6876-4C7D-FEC9-825DDA08E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814" y="365124"/>
            <a:ext cx="8367823" cy="6492875"/>
          </a:xfrm>
        </p:spPr>
      </p:pic>
    </p:spTree>
    <p:extLst>
      <p:ext uri="{BB962C8B-B14F-4D97-AF65-F5344CB8AC3E}">
        <p14:creationId xmlns:p14="http://schemas.microsoft.com/office/powerpoint/2010/main" val="2540500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218FD-8DA7-2762-3802-36A566466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E70B449-4F2E-F7C0-4EDA-710AA224E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17" y="3035611"/>
            <a:ext cx="10048768" cy="1889512"/>
          </a:xfrm>
        </p:spPr>
      </p:pic>
    </p:spTree>
    <p:extLst>
      <p:ext uri="{BB962C8B-B14F-4D97-AF65-F5344CB8AC3E}">
        <p14:creationId xmlns:p14="http://schemas.microsoft.com/office/powerpoint/2010/main" val="2399841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B0B08-7757-932C-59CC-2EBFB2705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DE3862E-5857-4A4C-BA3C-2BAC6EAAC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81" y="365125"/>
            <a:ext cx="6458979" cy="6127750"/>
          </a:xfrm>
        </p:spPr>
      </p:pic>
    </p:spTree>
    <p:extLst>
      <p:ext uri="{BB962C8B-B14F-4D97-AF65-F5344CB8AC3E}">
        <p14:creationId xmlns:p14="http://schemas.microsoft.com/office/powerpoint/2010/main" val="3862263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1AE4A-770E-1F24-5C16-C9AA48A6D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61AFEF5-E504-1AD2-587C-1B17DDD8F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68" y="365125"/>
            <a:ext cx="7616411" cy="6127750"/>
          </a:xfrm>
        </p:spPr>
      </p:pic>
    </p:spTree>
    <p:extLst>
      <p:ext uri="{BB962C8B-B14F-4D97-AF65-F5344CB8AC3E}">
        <p14:creationId xmlns:p14="http://schemas.microsoft.com/office/powerpoint/2010/main" val="2077134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C812F-45CC-756F-ACF8-B4129459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B0FBDA-F2AE-9570-B22F-5203ECA18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825" y="2818779"/>
            <a:ext cx="12519781" cy="2354147"/>
          </a:xfrm>
        </p:spPr>
      </p:pic>
    </p:spTree>
    <p:extLst>
      <p:ext uri="{BB962C8B-B14F-4D97-AF65-F5344CB8AC3E}">
        <p14:creationId xmlns:p14="http://schemas.microsoft.com/office/powerpoint/2010/main" val="2011640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Causes of acute type 1 respiratory failure </vt:lpstr>
      <vt:lpstr>Causes of acute type 2 respiratory failure </vt:lpstr>
      <vt:lpstr>Causes of chronic type 2 respiratory failure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adil_alhusseiny@yahoo.com</dc:creator>
  <cp:lastModifiedBy>adil_alhusseiny@yahoo.com</cp:lastModifiedBy>
  <cp:revision>1</cp:revision>
  <dcterms:created xsi:type="dcterms:W3CDTF">2022-10-14T09:09:56Z</dcterms:created>
  <dcterms:modified xsi:type="dcterms:W3CDTF">2022-10-14T09:15:43Z</dcterms:modified>
</cp:coreProperties>
</file>