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4" r:id="rId4"/>
  </p:sldMasterIdLst>
  <p:notesMasterIdLst>
    <p:notesMasterId r:id="rId34"/>
  </p:notesMasterIdLst>
  <p:handoutMasterIdLst>
    <p:handoutMasterId r:id="rId35"/>
  </p:handoutMasterIdLst>
  <p:sldIdLst>
    <p:sldId id="256" r:id="rId5"/>
    <p:sldId id="257" r:id="rId6"/>
    <p:sldId id="258" r:id="rId7"/>
    <p:sldId id="259" r:id="rId8"/>
    <p:sldId id="260" r:id="rId9"/>
    <p:sldId id="261" r:id="rId10"/>
    <p:sldId id="262" r:id="rId11"/>
    <p:sldId id="263" r:id="rId12"/>
    <p:sldId id="264" r:id="rId13"/>
    <p:sldId id="289" r:id="rId14"/>
    <p:sldId id="268" r:id="rId15"/>
    <p:sldId id="267" r:id="rId16"/>
    <p:sldId id="271" r:id="rId17"/>
    <p:sldId id="290" r:id="rId18"/>
    <p:sldId id="269" r:id="rId19"/>
    <p:sldId id="270" r:id="rId20"/>
    <p:sldId id="272" r:id="rId21"/>
    <p:sldId id="273" r:id="rId22"/>
    <p:sldId id="274" r:id="rId23"/>
    <p:sldId id="275" r:id="rId24"/>
    <p:sldId id="276" r:id="rId25"/>
    <p:sldId id="277" r:id="rId26"/>
    <p:sldId id="292" r:id="rId27"/>
    <p:sldId id="265" r:id="rId28"/>
    <p:sldId id="278" r:id="rId29"/>
    <p:sldId id="291" r:id="rId30"/>
    <p:sldId id="279" r:id="rId31"/>
    <p:sldId id="282" r:id="rId32"/>
    <p:sldId id="288" r:id="rId3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CA5457B-CDAE-4DEB-AEC8-C82DE2312E37}" type="datetimeFigureOut">
              <a:rPr lang="en-US" smtClean="0"/>
              <a:t>4/16/2022</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4/16/2022</a:t>
            </a:fld>
            <a:endParaRPr lang="en-US" noProof="0"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4/16/2022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1" name="Group 10">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12" name="Group 11">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9"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ight Triangle 20">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ight Triangle 21">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ight Triangle 22">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6" name="Group 15">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7"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Tree>
    <p:extLst>
      <p:ext uri="{BB962C8B-B14F-4D97-AF65-F5344CB8AC3E}">
        <p14:creationId xmlns:p14="http://schemas.microsoft.com/office/powerpoint/2010/main" val="115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4/16/2022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C263D6C4-4840-40CC-AC84-17E24B3B7BDE}" type="slidenum">
              <a:rPr lang="en-US" noProof="0" smtClean="0"/>
              <a:t>‹#›</a:t>
            </a:fld>
            <a:endParaRPr lang="en-US" noProof="0" dirty="0"/>
          </a:p>
        </p:txBody>
      </p:sp>
    </p:spTree>
    <p:extLst>
      <p:ext uri="{BB962C8B-B14F-4D97-AF65-F5344CB8AC3E}">
        <p14:creationId xmlns:p14="http://schemas.microsoft.com/office/powerpoint/2010/main" val="10363399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4/16/2022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C263D6C4-4840-40CC-AC84-17E24B3B7BDE}" type="slidenum">
              <a:rPr lang="en-US" noProof="0" smtClean="0"/>
              <a:t>‹#›</a:t>
            </a:fld>
            <a:endParaRPr lang="en-US" noProof="0" dirty="0"/>
          </a:p>
        </p:txBody>
      </p:sp>
    </p:spTree>
    <p:extLst>
      <p:ext uri="{BB962C8B-B14F-4D97-AF65-F5344CB8AC3E}">
        <p14:creationId xmlns:p14="http://schemas.microsoft.com/office/powerpoint/2010/main" val="7963113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4/16/2022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C263D6C4-4840-40CC-AC84-17E24B3B7BDE}" type="slidenum">
              <a:rPr lang="en-US" noProof="0" smtClean="0"/>
              <a:pPr/>
              <a:t>‹#›</a:t>
            </a:fld>
            <a:endParaRPr lang="en-US" noProof="0" dirty="0"/>
          </a:p>
        </p:txBody>
      </p:sp>
      <p:sp>
        <p:nvSpPr>
          <p:cNvPr id="7" name="Rectangle 6">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0"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03821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4/16/2022</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C263D6C4-4840-40CC-AC84-17E24B3B7BDE}" type="slidenum">
              <a:rPr lang="en-US" noProof="0" smtClean="0"/>
              <a:pPr/>
              <a:t>‹#›</a:t>
            </a:fld>
            <a:endParaRPr lang="en-US"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ight Triangle 12">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6"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7"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9" name="Group 18">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20"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2" name="Group 21">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3"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08568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4/16/2022</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C263D6C4-4840-40CC-AC84-17E24B3B7BDE}" type="slidenum">
              <a:rPr lang="en-US" noProof="0" smtClean="0"/>
              <a:pPr/>
              <a:t>‹#›</a:t>
            </a:fld>
            <a:endParaRPr lang="en-US" noProof="0" dirty="0"/>
          </a:p>
        </p:txBody>
      </p:sp>
      <p:sp>
        <p:nvSpPr>
          <p:cNvPr id="9" name="Rectangle 8">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4" name="Group 13">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5"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8"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9"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0768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4/16/2022</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C263D6C4-4840-40CC-AC84-17E24B3B7BDE}" type="slidenum">
              <a:rPr lang="en-US" noProof="0" smtClean="0"/>
              <a:pPr/>
              <a:t>‹#›</a:t>
            </a:fld>
            <a:endParaRPr lang="en-US" noProof="0" dirty="0"/>
          </a:p>
        </p:txBody>
      </p:sp>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6" name="Group 15">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7"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20"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1"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2"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3588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4/16/2022</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C263D6C4-4840-40CC-AC84-17E24B3B7BDE}" type="slidenum">
              <a:rPr lang="en-US" noProof="0" smtClean="0"/>
              <a:pPr/>
              <a:t>‹#›</a:t>
            </a:fld>
            <a:endParaRPr lang="en-US" noProof="0" dirty="0"/>
          </a:p>
        </p:txBody>
      </p:sp>
      <p:sp>
        <p:nvSpPr>
          <p:cNvPr id="6" name="Rectangle 5">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1" name="Group 10">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2"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4" name="Group 13">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5"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6"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3984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D9284-D300-4297-87F7-E791DCC15DB1}" type="datetimeFigureOut">
              <a:rPr lang="en-US" smtClean="0"/>
              <a:t>4/16/2022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p>
            <a:fld id="{C263D6C4-4840-40CC-AC84-17E24B3B7BDE}" type="slidenum">
              <a:rPr lang="en-US" noProof="0" smtClean="0"/>
              <a:pPr/>
              <a:t>‹#›</a:t>
            </a:fld>
            <a:endParaRPr lang="en-US" noProof="0" dirty="0"/>
          </a:p>
        </p:txBody>
      </p:sp>
      <p:sp>
        <p:nvSpPr>
          <p:cNvPr id="10" name="Rectangle 9">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5" name="Group 14">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040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D525BB-DA17-4BA0-B3C8-3AC3ABC827E6}" type="datetimeFigureOut">
              <a:rPr lang="en-US" smtClean="0"/>
              <a:t>4/16/2022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63D6C4-4840-40CC-AC84-17E24B3B7BDE}" type="slidenum">
              <a:rPr lang="en-US" noProof="0" smtClean="0"/>
              <a:pPr/>
              <a:t>‹#›</a:t>
            </a:fld>
            <a:endParaRPr lang="en-US" noProof="0" dirty="0"/>
          </a:p>
        </p:txBody>
      </p:sp>
      <p:sp>
        <p:nvSpPr>
          <p:cNvPr id="10" name="Rectangle 9">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1"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4722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4/16/2022</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C263D6C4-4840-40CC-AC84-17E24B3B7BDE}" type="slidenum">
              <a:rPr lang="en-US" noProof="0" smtClean="0"/>
              <a:pPr/>
              <a:t>‹#›</a:t>
            </a:fld>
            <a:endParaRPr lang="en-US" noProof="0" dirty="0"/>
          </a:p>
        </p:txBody>
      </p:sp>
      <p:sp>
        <p:nvSpPr>
          <p:cNvPr id="10" name="Rectangle 9">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1"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2192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BC1C18-307B-4F68-A007-B5B542270E8D}" type="datetimeFigureOut">
              <a:rPr lang="en-US" smtClean="0"/>
              <a:t>4/16/2022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63D6C4-4840-40CC-AC84-17E24B3B7BDE}" type="slidenum">
              <a:rPr lang="en-US" noProof="0" smtClean="0"/>
              <a:t>‹#›</a:t>
            </a:fld>
            <a:endParaRPr lang="en-US" noProof="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7" name="Group 16">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8"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0" name="Group 19">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21"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2"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07517138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651" r:id="rId12"/>
    <p:sldLayoutId id="2147483666" r:id="rId13"/>
    <p:sldLayoutId id="2147483654" r:id="rId14"/>
    <p:sldLayoutId id="2147483661" r:id="rId15"/>
    <p:sldLayoutId id="2147483677" r:id="rId16"/>
    <p:sldLayoutId id="2147483674" r:id="rId17"/>
    <p:sldLayoutId id="2147483665" r:id="rId18"/>
    <p:sldLayoutId id="2147483673" r:id="rId19"/>
    <p:sldLayoutId id="2147483662" r:id="rId20"/>
    <p:sldLayoutId id="2147483663" r:id="rId21"/>
    <p:sldLayoutId id="2147483664" r:id="rId22"/>
    <p:sldLayoutId id="2147483675" r:id="rId23"/>
    <p:sldLayoutId id="2147483676" r:id="rId24"/>
    <p:sldLayoutId id="2147483672" r:id="rId25"/>
    <p:sldLayoutId id="2147483667" r:id="rId26"/>
    <p:sldLayoutId id="2147483668" r:id="rId2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074" name="Picture 2" descr="What are the Parts of the Cardiovascular System? - Pulse Interventional  Card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6754" y="3959129"/>
            <a:ext cx="12192000" cy="158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4"/>
                </a:solidFill>
                <a:effectLst>
                  <a:outerShdw blurRad="38100" dist="38100" dir="2700000" algn="tl">
                    <a:srgbClr val="000000">
                      <a:alpha val="43137"/>
                    </a:srgbClr>
                  </a:outerShdw>
                </a:effectLst>
              </a:rPr>
              <a:t>Cardiovascular System I</a:t>
            </a:r>
          </a:p>
          <a:p>
            <a:pPr algn="ctr"/>
            <a:r>
              <a:rPr lang="en-US" sz="2400" b="1" i="1" dirty="0">
                <a:solidFill>
                  <a:srgbClr val="FF0000"/>
                </a:solidFill>
                <a:effectLst>
                  <a:outerShdw blurRad="38100" dist="38100" dir="2700000" algn="tl">
                    <a:srgbClr val="000000">
                      <a:alpha val="43137"/>
                    </a:srgbClr>
                  </a:outerShdw>
                </a:effectLst>
              </a:rPr>
              <a:t>By: Assistant </a:t>
            </a:r>
            <a:r>
              <a:rPr lang="en-US" sz="2400" b="1" i="1" dirty="0" smtClean="0">
                <a:solidFill>
                  <a:srgbClr val="FF0000"/>
                </a:solidFill>
                <a:effectLst>
                  <a:outerShdw blurRad="38100" dist="38100" dir="2700000" algn="tl">
                    <a:srgbClr val="000000">
                      <a:alpha val="43137"/>
                    </a:srgbClr>
                  </a:outerShdw>
                </a:effectLst>
              </a:rPr>
              <a:t>lecturer </a:t>
            </a:r>
            <a:r>
              <a:rPr lang="en-US" sz="2400" b="1" i="1" dirty="0" err="1" smtClean="0">
                <a:solidFill>
                  <a:srgbClr val="FF0000"/>
                </a:solidFill>
                <a:effectLst>
                  <a:outerShdw blurRad="38100" dist="38100" dir="2700000" algn="tl">
                    <a:srgbClr val="000000">
                      <a:alpha val="43137"/>
                    </a:srgbClr>
                  </a:outerShdw>
                </a:effectLst>
              </a:rPr>
              <a:t>Reham</a:t>
            </a:r>
            <a:r>
              <a:rPr lang="en-US" sz="2400" b="1" i="1" dirty="0" smtClean="0">
                <a:solidFill>
                  <a:srgbClr val="FF0000"/>
                </a:solidFill>
                <a:effectLst>
                  <a:outerShdw blurRad="38100" dist="38100" dir="2700000" algn="tl">
                    <a:srgbClr val="000000">
                      <a:alpha val="43137"/>
                    </a:srgbClr>
                  </a:outerShdw>
                </a:effectLst>
              </a:rPr>
              <a:t> </a:t>
            </a:r>
            <a:r>
              <a:rPr lang="en-US" sz="2400" b="1" i="1" dirty="0" err="1" smtClean="0">
                <a:solidFill>
                  <a:srgbClr val="FF0000"/>
                </a:solidFill>
                <a:effectLst>
                  <a:outerShdw blurRad="38100" dist="38100" dir="2700000" algn="tl">
                    <a:srgbClr val="000000">
                      <a:alpha val="43137"/>
                    </a:srgbClr>
                  </a:outerShdw>
                </a:effectLst>
              </a:rPr>
              <a:t>Saad</a:t>
            </a:r>
            <a:r>
              <a:rPr lang="en-US" sz="2400" b="1" i="1" dirty="0" smtClean="0">
                <a:solidFill>
                  <a:srgbClr val="FF0000"/>
                </a:solidFill>
                <a:effectLst>
                  <a:outerShdw blurRad="38100" dist="38100" dir="2700000" algn="tl">
                    <a:srgbClr val="000000">
                      <a:alpha val="43137"/>
                    </a:srgbClr>
                  </a:outerShdw>
                </a:effectLst>
              </a:rPr>
              <a:t> </a:t>
            </a:r>
            <a:endParaRPr lang="en-US" sz="3600" dirty="0">
              <a:solidFill>
                <a:srgbClr val="FF0000"/>
              </a:solidFill>
            </a:endParaRPr>
          </a:p>
        </p:txBody>
      </p:sp>
    </p:spTree>
    <p:extLst>
      <p:ext uri="{BB962C8B-B14F-4D97-AF65-F5344CB8AC3E}">
        <p14:creationId xmlns:p14="http://schemas.microsoft.com/office/powerpoint/2010/main" val="3946934594"/>
      </p:ext>
    </p:extLst>
  </p:cSld>
  <p:clrMapOvr>
    <a:masterClrMapping/>
  </p:clrMapOvr>
  <p:transition spd="slow" advTm="10656">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10</a:t>
            </a:fld>
            <a:endParaRPr lang="en-US" noProof="0" dirty="0"/>
          </a:p>
        </p:txBody>
      </p:sp>
      <p:pic>
        <p:nvPicPr>
          <p:cNvPr id="1026" name="Picture 2" descr="Veins Associated With Heart Development Each horn of the sinus venosus receives 3 ve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385" y="0"/>
            <a:ext cx="87527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389431"/>
      </p:ext>
    </p:extLst>
  </p:cSld>
  <p:clrMapOvr>
    <a:masterClrMapping/>
  </p:clrMapOvr>
  <mc:AlternateContent xmlns:mc="http://schemas.openxmlformats.org/markup-compatibility/2006" xmlns:p14="http://schemas.microsoft.com/office/powerpoint/2010/main">
    <mc:Choice Requires="p14">
      <p:transition spd="slow" p14:dur="2000" advTm="71325"/>
    </mc:Choice>
    <mc:Fallback xmlns="">
      <p:transition spd="slow" advTm="71325"/>
    </mc:Fallback>
  </mc:AlternateContent>
  <p:extLst mod="1">
    <p:ext uri="{3A86A75C-4F4B-4683-9AE1-C65F6400EC91}">
      <p14:laserTraceLst xmlns:p14="http://schemas.microsoft.com/office/powerpoint/2010/main">
        <p14:tracePtLst>
          <p14:tracePt t="6823" x="1000125" y="5027613"/>
          <p14:tracePt t="7764" x="1009650" y="5010150"/>
          <p14:tracePt t="7777" x="1017588" y="4991100"/>
          <p14:tracePt t="7789" x="1036638" y="4983163"/>
          <p14:tracePt t="7802" x="1089025" y="4946650"/>
          <p14:tracePt t="7814" x="1169988" y="4911725"/>
          <p14:tracePt t="7829" x="1250950" y="4857750"/>
          <p14:tracePt t="7846" x="1339850" y="4830763"/>
          <p14:tracePt t="7863" x="1554163" y="4768850"/>
          <p14:tracePt t="7879" x="1625600" y="4741863"/>
          <p14:tracePt t="7896" x="1697038" y="4724400"/>
          <p14:tracePt t="7913" x="1768475" y="4705350"/>
          <p14:tracePt t="7929" x="1822450" y="4697413"/>
          <p14:tracePt t="7946" x="1857375" y="4687888"/>
          <p14:tracePt t="7963" x="1919288" y="4679950"/>
          <p14:tracePt t="7979" x="1938338" y="4679950"/>
          <p14:tracePt t="8012" x="1955800" y="4679950"/>
          <p14:tracePt t="8465" x="1965325" y="4679950"/>
          <p14:tracePt t="8478" x="1982788" y="4687888"/>
          <p14:tracePt t="8491" x="2009775" y="4714875"/>
          <p14:tracePt t="8502" x="2044700" y="4741863"/>
          <p14:tracePt t="8516" x="2081213" y="4795838"/>
          <p14:tracePt t="8529" x="2108200" y="4848225"/>
          <p14:tracePt t="8546" x="2125663" y="4894263"/>
          <p14:tracePt t="8563" x="2143125" y="4929188"/>
          <p14:tracePt t="8579" x="2152650" y="4946650"/>
          <p14:tracePt t="8596" x="2152650" y="4956175"/>
          <p14:tracePt t="8613" x="2160588" y="4965700"/>
          <p14:tracePt t="8629" x="2160588" y="4973638"/>
          <p14:tracePt t="8666" x="2170113" y="4973638"/>
          <p14:tracePt t="8703" x="2170113" y="4983163"/>
          <p14:tracePt t="8741" x="2170113" y="4991100"/>
          <p14:tracePt t="8753" x="2170113" y="5010150"/>
          <p14:tracePt t="8766" x="2170113" y="5027613"/>
          <p14:tracePt t="8777" x="2170113" y="5045075"/>
          <p14:tracePt t="8790" x="2170113" y="5062538"/>
          <p14:tracePt t="8803" x="2160588" y="5072063"/>
          <p14:tracePt t="8816" x="2160588" y="5081588"/>
          <p14:tracePt t="8829" x="2152650" y="5081588"/>
          <p14:tracePt t="8846" x="2152650" y="5089525"/>
          <p14:tracePt t="8864" x="2133600" y="5089525"/>
          <p14:tracePt t="8896" x="2125663" y="5099050"/>
          <p14:tracePt t="8913" x="2098675" y="5099050"/>
          <p14:tracePt t="8929" x="2089150" y="5108575"/>
          <p14:tracePt t="8946" x="2071688" y="5108575"/>
          <p14:tracePt t="8979" x="2062163" y="5116513"/>
          <p14:tracePt t="8996" x="2054225" y="5116513"/>
          <p14:tracePt t="9012" x="2036763" y="5126038"/>
          <p14:tracePt t="9029" x="1990725" y="5126038"/>
          <p14:tracePt t="9046" x="1965325" y="5133975"/>
          <p14:tracePt t="9063" x="1901825" y="5153025"/>
          <p14:tracePt t="9079" x="1884363" y="5153025"/>
          <p14:tracePt t="9096" x="1857375" y="5160963"/>
          <p14:tracePt t="9112" x="1830388" y="5180013"/>
          <p14:tracePt t="9129" x="1795463" y="5187950"/>
          <p14:tracePt t="9146" x="1776413" y="5205413"/>
          <p14:tracePt t="9162" x="1758950" y="5214938"/>
          <p14:tracePt t="9179" x="1741488" y="5224463"/>
          <p14:tracePt t="9196" x="1731963" y="5224463"/>
          <p14:tracePt t="9215" x="1724025" y="5224463"/>
          <p14:tracePt t="9242" x="1704975" y="5232400"/>
          <p14:tracePt t="9254" x="1687513" y="5251450"/>
          <p14:tracePt t="9267" x="1679575" y="5251450"/>
          <p14:tracePt t="9280" x="1670050" y="5259388"/>
          <p14:tracePt t="9296" x="1660525" y="5259388"/>
          <p14:tracePt t="9313" x="1660525" y="5268913"/>
          <p14:tracePt t="9417" x="1660525" y="5276850"/>
          <p14:tracePt t="9441" x="1652588" y="5286375"/>
          <p14:tracePt t="9454" x="1643063" y="5295900"/>
          <p14:tracePt t="9479" x="1643063" y="5303838"/>
          <p14:tracePt t="9492" x="1643063" y="5313363"/>
          <p14:tracePt t="9504" x="1633538" y="5313363"/>
          <p14:tracePt t="9517" x="1633538" y="5322888"/>
          <p14:tracePt t="9529" x="1633538" y="5330825"/>
          <p14:tracePt t="9554" x="1625600" y="5330825"/>
          <p14:tracePt t="9567" x="1616075" y="5348288"/>
          <p14:tracePt t="9580" x="1616075" y="5357813"/>
          <p14:tracePt t="9596" x="1608138" y="5367338"/>
          <p14:tracePt t="9613" x="1608138" y="5375275"/>
          <p14:tracePt t="9730" x="1598613" y="5384800"/>
          <p14:tracePt t="9741" x="1589088" y="5394325"/>
          <p14:tracePt t="9754" x="1571625" y="5411788"/>
          <p14:tracePt t="9768" x="1562100" y="5411788"/>
          <p14:tracePt t="10105" x="1544638" y="5438775"/>
          <p14:tracePt t="10118" x="1517650" y="5456238"/>
          <p14:tracePt t="10130" x="1517650" y="5465763"/>
          <p14:tracePt t="10142" x="1509713" y="5473700"/>
          <p14:tracePt t="10179" x="1500188" y="5473700"/>
          <p14:tracePt t="10255" x="1500188" y="5483225"/>
          <p14:tracePt t="10317" x="1527175" y="5483225"/>
          <p14:tracePt t="10330" x="1581150" y="5483225"/>
          <p14:tracePt t="10343" x="1633538" y="5473700"/>
          <p14:tracePt t="10356" x="1751013" y="5446713"/>
          <p14:tracePt t="10368" x="1839913" y="5411788"/>
          <p14:tracePt t="10381" x="1901825" y="5394325"/>
          <p14:tracePt t="10396" x="1938338" y="5394325"/>
          <p14:tracePt t="10413" x="1965325" y="5384800"/>
          <p14:tracePt t="10429" x="2000250" y="5375275"/>
          <p14:tracePt t="10446" x="2009775" y="5375275"/>
          <p14:tracePt t="10463" x="2017713" y="5375275"/>
          <p14:tracePt t="10479" x="2054225" y="5375275"/>
          <p14:tracePt t="10496" x="2062163" y="5375275"/>
          <p14:tracePt t="10513" x="2089150" y="5375275"/>
          <p14:tracePt t="10529" x="2116138" y="5375275"/>
          <p14:tracePt t="10546" x="2125663" y="5375275"/>
          <p14:tracePt t="10563" x="2133600" y="5375275"/>
          <p14:tracePt t="10579" x="2143125" y="5375275"/>
          <p14:tracePt t="10744" x="2152650" y="5375275"/>
          <p14:tracePt t="10756" x="2160588" y="5384800"/>
          <p14:tracePt t="10769" x="2170113" y="5402263"/>
          <p14:tracePt t="10781" x="2187575" y="5419725"/>
          <p14:tracePt t="10796" x="2205038" y="5438775"/>
          <p14:tracePt t="10813" x="2251075" y="5446713"/>
          <p14:tracePt t="10829" x="2286000" y="5473700"/>
          <p14:tracePt t="10846" x="2295525" y="5473700"/>
          <p14:tracePt t="10863" x="2303463" y="5473700"/>
          <p14:tracePt t="10906" x="2303463" y="5483225"/>
          <p14:tracePt t="11245" x="2339975" y="5473700"/>
          <p14:tracePt t="11257" x="2401888" y="5456238"/>
          <p14:tracePt t="11270" x="2509838" y="5438775"/>
          <p14:tracePt t="11283" x="2616200" y="5411788"/>
          <p14:tracePt t="11296" x="2751138" y="5402263"/>
          <p14:tracePt t="11313" x="2894013" y="5394325"/>
          <p14:tracePt t="11330" x="3197225" y="5340350"/>
          <p14:tracePt t="11346" x="3303588" y="5313363"/>
          <p14:tracePt t="11363" x="3438525" y="5303838"/>
          <p14:tracePt t="11380" x="3652838" y="5286375"/>
          <p14:tracePt t="11396" x="3714750" y="5295900"/>
          <p14:tracePt t="11413" x="3751263" y="5303838"/>
          <p14:tracePt t="11971" x="3759200" y="5303838"/>
          <p14:tracePt t="11983" x="3768725" y="5286375"/>
          <p14:tracePt t="11995" x="3786188" y="5276850"/>
          <p14:tracePt t="12008" x="3822700" y="5259388"/>
          <p14:tracePt t="12020" x="3894138" y="5232400"/>
          <p14:tracePt t="12033" x="3938588" y="5214938"/>
          <p14:tracePt t="12046" x="3990975" y="5197475"/>
          <p14:tracePt t="12063" x="4062413" y="5180013"/>
          <p14:tracePt t="12080" x="4268788" y="5143500"/>
          <p14:tracePt t="12096" x="4375150" y="5143500"/>
          <p14:tracePt t="12113" x="4483100" y="5143500"/>
          <p14:tracePt t="12130" x="4795838" y="5143500"/>
          <p14:tracePt t="12146" x="4919663" y="5160963"/>
          <p14:tracePt t="12163" x="5037138" y="5180013"/>
          <p14:tracePt t="12179" x="5153025" y="5205413"/>
          <p14:tracePt t="12196" x="5295900" y="5232400"/>
          <p14:tracePt t="12213" x="5313363" y="5232400"/>
          <p14:tracePt t="12230" x="5322888" y="5251450"/>
          <p14:tracePt t="13197" x="5330825" y="5241925"/>
          <p14:tracePt t="13210" x="5340350" y="5241925"/>
          <p14:tracePt t="13221" x="5375275" y="5224463"/>
          <p14:tracePt t="13232" x="5411788" y="5197475"/>
          <p14:tracePt t="13246" x="5473700" y="5170488"/>
          <p14:tracePt t="13262" x="5589588" y="5099050"/>
          <p14:tracePt t="13279" x="5795963" y="5018088"/>
          <p14:tracePt t="13296" x="6375400" y="4867275"/>
          <p14:tracePt t="13312" x="6661150" y="4822825"/>
          <p14:tracePt t="13329" x="6973888" y="4803775"/>
          <p14:tracePt t="13346" x="7419975" y="4795838"/>
          <p14:tracePt t="13362" x="7589838" y="4795838"/>
          <p14:tracePt t="13379" x="7697788" y="4795838"/>
          <p14:tracePt t="13396" x="7912100" y="4822825"/>
          <p14:tracePt t="13412" x="7991475" y="4848225"/>
          <p14:tracePt t="13429" x="8045450" y="4911725"/>
          <p14:tracePt t="13446" x="8116888" y="4983163"/>
          <p14:tracePt t="14121" x="8126413" y="4983163"/>
          <p14:tracePt t="14134" x="8161338" y="4973638"/>
          <p14:tracePt t="14147" x="8224838" y="4956175"/>
          <p14:tracePt t="14158" x="8313738" y="4919663"/>
          <p14:tracePt t="14171" x="8447088" y="4894263"/>
          <p14:tracePt t="14184" x="8643938" y="4840288"/>
          <p14:tracePt t="14196" x="8840788" y="4786313"/>
          <p14:tracePt t="14212" x="8991600" y="4768850"/>
          <p14:tracePt t="14229" x="9153525" y="4741863"/>
          <p14:tracePt t="14246" x="9323388" y="4705350"/>
          <p14:tracePt t="14262" x="9367838" y="4697413"/>
          <p14:tracePt t="14279" x="9385300" y="4697413"/>
          <p14:tracePt t="14296" x="9394825" y="4687888"/>
          <p14:tracePt t="14312" x="9402763" y="4687888"/>
          <p14:tracePt t="14446" x="9429750" y="4687888"/>
          <p14:tracePt t="14459" x="9456738" y="4705350"/>
          <p14:tracePt t="14472" x="9501188" y="4724400"/>
          <p14:tracePt t="14484" x="9528175" y="4724400"/>
          <p14:tracePt t="14498" x="9545638" y="4732338"/>
          <p14:tracePt t="14512" x="9563100" y="4751388"/>
          <p14:tracePt t="14529" x="9582150" y="4751388"/>
          <p14:tracePt t="14546" x="9609138" y="4786313"/>
          <p14:tracePt t="14563" x="9617075" y="4795838"/>
          <p14:tracePt t="14623" x="9617075" y="4803775"/>
          <p14:tracePt t="14673" x="9617075" y="4813300"/>
          <p14:tracePt t="14699" x="9599613" y="4822825"/>
          <p14:tracePt t="14711" x="9590088" y="4822825"/>
          <p14:tracePt t="14724" x="9572625" y="4822825"/>
          <p14:tracePt t="14736" x="9545638" y="4830763"/>
          <p14:tracePt t="14750" x="9518650" y="4840288"/>
          <p14:tracePt t="14763" x="9501188" y="4840288"/>
          <p14:tracePt t="14779" x="9483725" y="4840288"/>
          <p14:tracePt t="14796" x="9466263" y="4840288"/>
          <p14:tracePt t="14813" x="9439275" y="4848225"/>
          <p14:tracePt t="14829" x="9420225" y="4848225"/>
          <p14:tracePt t="14847" x="9367838" y="4857750"/>
          <p14:tracePt t="14863" x="9340850" y="4867275"/>
          <p14:tracePt t="14879" x="9313863" y="4867275"/>
          <p14:tracePt t="14897" x="9205913" y="4884738"/>
          <p14:tracePt t="14913" x="8983663" y="4894263"/>
          <p14:tracePt t="14929" x="8786813" y="4902200"/>
          <p14:tracePt t="14946" x="8555038" y="4929188"/>
          <p14:tracePt t="14963" x="8259763" y="4956175"/>
          <p14:tracePt t="14979" x="8197850" y="4965700"/>
          <p14:tracePt t="14997" x="8099425" y="4983163"/>
          <p14:tracePt t="15013" x="8072438" y="4983163"/>
          <p14:tracePt t="15029" x="8037513" y="4983163"/>
          <p14:tracePt t="15046" x="7983538" y="4983163"/>
          <p14:tracePt t="15063" x="7875588" y="5010150"/>
          <p14:tracePt t="15079" x="7831138" y="5010150"/>
          <p14:tracePt t="15097" x="7813675" y="5018088"/>
          <p14:tracePt t="15113" x="7804150" y="5018088"/>
          <p14:tracePt t="15129" x="7804150" y="5027613"/>
          <p14:tracePt t="15200" x="7804150" y="5037138"/>
          <p14:tracePt t="15238" x="7804150" y="5054600"/>
          <p14:tracePt t="15938" x="7786688" y="5054600"/>
          <p14:tracePt t="15951" x="7742238" y="5062538"/>
          <p14:tracePt t="15963" x="7634288" y="5072063"/>
          <p14:tracePt t="15975" x="7510463" y="5108575"/>
          <p14:tracePt t="15989" x="7331075" y="5160963"/>
          <p14:tracePt t="16001" x="6929438" y="5268913"/>
          <p14:tracePt t="16013" x="6572250" y="5330825"/>
          <p14:tracePt t="16029" x="6170613" y="5394325"/>
          <p14:tracePt t="16046" x="5741988" y="5465763"/>
          <p14:tracePt t="16062" x="5116513" y="5554663"/>
          <p14:tracePt t="16079" x="4840288" y="5589588"/>
          <p14:tracePt t="16096" x="4643438" y="5626100"/>
          <p14:tracePt t="16112" x="4348163" y="5670550"/>
          <p14:tracePt t="16130" x="4232275" y="5688013"/>
          <p14:tracePt t="16146" x="4081463" y="5715000"/>
          <p14:tracePt t="16162" x="3867150" y="5724525"/>
          <p14:tracePt t="16179" x="3803650" y="5724525"/>
          <p14:tracePt t="16196" x="3776663" y="5724525"/>
          <p14:tracePt t="16212" x="3759200" y="5724525"/>
          <p14:tracePt t="16576" x="3751263" y="5724525"/>
          <p14:tracePt t="16589" x="3732213" y="5724525"/>
          <p14:tracePt t="16602" x="3697288" y="5724525"/>
          <p14:tracePt t="16614" x="3616325" y="5732463"/>
          <p14:tracePt t="16629" x="3446463" y="5751513"/>
          <p14:tracePt t="16646" x="3187700" y="5795963"/>
          <p14:tracePt t="16663" x="2759075" y="5894388"/>
          <p14:tracePt t="16680" x="2652713" y="5919788"/>
          <p14:tracePt t="16696" x="2571750" y="5956300"/>
          <p14:tracePt t="16713" x="2490788" y="6010275"/>
          <p14:tracePt t="16729" x="2446338" y="6045200"/>
          <p14:tracePt t="16746" x="2419350" y="6072188"/>
          <p14:tracePt t="16763" x="2303463" y="6116638"/>
          <p14:tracePt t="16779" x="2251075" y="6143625"/>
          <p14:tracePt t="16796" x="2197100" y="6161088"/>
          <p14:tracePt t="16813" x="2133600" y="6180138"/>
          <p14:tracePt t="16829" x="2116138" y="6180138"/>
          <p14:tracePt t="16846" x="2108200" y="6188075"/>
          <p14:tracePt t="16863" x="2062163" y="6205538"/>
          <p14:tracePt t="16879" x="2017713" y="6215063"/>
          <p14:tracePt t="16896" x="1946275" y="6232525"/>
          <p14:tracePt t="16913" x="1822450" y="6251575"/>
          <p14:tracePt t="16929" x="1785938" y="6251575"/>
          <p14:tracePt t="16947" x="1776413" y="6251575"/>
          <p14:tracePt t="16963" x="1758950" y="6259513"/>
          <p14:tracePt t="17064" x="1758950" y="6269038"/>
          <p14:tracePt t="18103" x="1776413" y="6269038"/>
          <p14:tracePt t="18116" x="1812925" y="6269038"/>
          <p14:tracePt t="18128" x="1857375" y="6269038"/>
          <p14:tracePt t="18141" x="1893888" y="6269038"/>
          <p14:tracePt t="18152" x="1946275" y="6269038"/>
          <p14:tracePt t="18166" x="2017713" y="6269038"/>
          <p14:tracePt t="18179" x="2081213" y="6269038"/>
          <p14:tracePt t="18197" x="2116138" y="6269038"/>
          <p14:tracePt t="18214" x="2197100" y="6269038"/>
          <p14:tracePt t="18230" x="2241550" y="6269038"/>
          <p14:tracePt t="18246" x="2276475" y="6269038"/>
          <p14:tracePt t="18263" x="2322513" y="6269038"/>
          <p14:tracePt t="18279" x="2330450" y="6269038"/>
          <p14:tracePt t="18313" x="2339975" y="6269038"/>
          <p14:tracePt t="21345" x="2384425" y="6259513"/>
          <p14:tracePt t="21357" x="2473325" y="6224588"/>
          <p14:tracePt t="21369" x="2571750" y="6170613"/>
          <p14:tracePt t="21384" x="2670175" y="6134100"/>
          <p14:tracePt t="21396" x="2946400" y="6062663"/>
          <p14:tracePt t="21413" x="3197225" y="5991225"/>
          <p14:tracePt t="21430" x="3938588" y="5688013"/>
          <p14:tracePt t="21446" x="4419600" y="5527675"/>
          <p14:tracePt t="21463" x="4884738" y="5367338"/>
          <p14:tracePt t="21481" x="5875338" y="5081588"/>
          <p14:tracePt t="21496" x="6296025" y="4919663"/>
          <p14:tracePt t="21513" x="6697663" y="4714875"/>
          <p14:tracePt t="21531" x="7134225" y="4500563"/>
          <p14:tracePt t="21546" x="7242175" y="4446588"/>
          <p14:tracePt t="21563" x="7323138" y="4402138"/>
          <p14:tracePt t="21580" x="7367588" y="4348163"/>
          <p14:tracePt t="30168" x="7419975" y="4313238"/>
          <p14:tracePt t="30181" x="7491413" y="4276725"/>
          <p14:tracePt t="30194" x="7554913" y="4214813"/>
          <p14:tracePt t="30206" x="7643813" y="4125913"/>
          <p14:tracePt t="30219" x="7813675" y="4027488"/>
          <p14:tracePt t="30232" x="8027988" y="3911600"/>
          <p14:tracePt t="30246" x="8251825" y="3830638"/>
          <p14:tracePt t="30263" x="8518525" y="3741738"/>
          <p14:tracePt t="30280" x="8823325" y="3633788"/>
          <p14:tracePt t="30296" x="8902700" y="3608388"/>
          <p14:tracePt t="30313" x="8956675" y="3581400"/>
          <p14:tracePt t="30330" x="9055100" y="3536950"/>
          <p14:tracePt t="30346" x="9099550" y="3527425"/>
          <p14:tracePt t="30363" x="9134475" y="3527425"/>
          <p14:tracePt t="30380" x="9188450" y="3517900"/>
          <p14:tracePt t="30396" x="9205913" y="3517900"/>
          <p14:tracePt t="30413" x="9224963" y="3509963"/>
          <p14:tracePt t="30430" x="9269413" y="3500438"/>
          <p14:tracePt t="30447" x="9277350" y="3500438"/>
          <p14:tracePt t="30463" x="9296400" y="3500438"/>
          <p14:tracePt t="30480" x="9323388" y="3482975"/>
          <p14:tracePt t="30497" x="9331325" y="3482975"/>
          <p14:tracePt t="30513" x="9348788" y="3465513"/>
          <p14:tracePt t="30530" x="9367838" y="3446463"/>
          <p14:tracePt t="30607" x="9358313" y="3446463"/>
          <p14:tracePt t="30619" x="9340850" y="3446463"/>
          <p14:tracePt t="30633" x="9304338" y="3446463"/>
          <p14:tracePt t="30644" x="9251950" y="3446463"/>
          <p14:tracePt t="30657" x="9180513" y="3446463"/>
          <p14:tracePt t="30670" x="9109075" y="3465513"/>
          <p14:tracePt t="30682" x="9018588" y="3490913"/>
          <p14:tracePt t="30696" x="8929688" y="3509963"/>
          <p14:tracePt t="30713" x="8840788" y="3527425"/>
          <p14:tracePt t="30730" x="8742363" y="3544888"/>
          <p14:tracePt t="30747" x="8616950" y="3554413"/>
          <p14:tracePt t="30763" x="8582025" y="3554413"/>
          <p14:tracePt t="30780" x="8483600" y="3571875"/>
          <p14:tracePt t="30796" x="8412163" y="3571875"/>
          <p14:tracePt t="30813" x="8348663" y="3571875"/>
          <p14:tracePt t="30830" x="8259763" y="3571875"/>
          <p14:tracePt t="30847" x="8242300" y="3571875"/>
          <p14:tracePt t="30863" x="8232775" y="3571875"/>
          <p14:tracePt t="30881" x="8224838" y="3562350"/>
          <p14:tracePt t="30897" x="8215313" y="3544888"/>
          <p14:tracePt t="30913" x="8205788" y="3536950"/>
          <p14:tracePt t="30930" x="8188325" y="3500438"/>
          <p14:tracePt t="30947" x="8180388" y="3482975"/>
          <p14:tracePt t="30963" x="8161338" y="3465513"/>
          <p14:tracePt t="30981" x="8108950" y="3411538"/>
          <p14:tracePt t="30997" x="8072438" y="3367088"/>
          <p14:tracePt t="31013" x="8037513" y="3303588"/>
          <p14:tracePt t="31031" x="7966075" y="3152775"/>
          <p14:tracePt t="31047" x="7947025" y="3108325"/>
          <p14:tracePt t="31063" x="7929563" y="3081338"/>
          <p14:tracePt t="31080" x="7920038" y="3054350"/>
          <p14:tracePt t="31096" x="7902575" y="3036888"/>
          <p14:tracePt t="31113" x="7902575" y="3027363"/>
          <p14:tracePt t="31130" x="7894638" y="3017838"/>
          <p14:tracePt t="31146" x="7885113" y="3009900"/>
          <p14:tracePt t="31163" x="7885113" y="3000375"/>
          <p14:tracePt t="31268" x="7885113" y="3017838"/>
          <p14:tracePt t="31281" x="7885113" y="3036888"/>
          <p14:tracePt t="31293" x="7885113" y="3089275"/>
          <p14:tracePt t="31306" x="7885113" y="3187700"/>
          <p14:tracePt t="31318" x="7885113" y="3259138"/>
          <p14:tracePt t="31332" x="7885113" y="3330575"/>
          <p14:tracePt t="31346" x="7885113" y="3411538"/>
          <p14:tracePt t="31363" x="7885113" y="3509963"/>
          <p14:tracePt t="31379" x="7885113" y="3571875"/>
          <p14:tracePt t="31396" x="7885113" y="3643313"/>
          <p14:tracePt t="31413" x="7885113" y="3652838"/>
          <p14:tracePt t="31430" x="7885113" y="3660775"/>
          <p14:tracePt t="31463" x="7885113" y="3670300"/>
          <p14:tracePt t="31481" x="7885113" y="3687763"/>
          <p14:tracePt t="31497" x="7885113" y="3697288"/>
          <p14:tracePt t="31513" x="7885113" y="3705225"/>
          <p14:tracePt t="31531" x="7885113" y="3732213"/>
          <p14:tracePt t="31670" x="7885113" y="3714750"/>
          <p14:tracePt t="31684" x="7902575" y="3679825"/>
          <p14:tracePt t="31696" x="7912100" y="3616325"/>
          <p14:tracePt t="31708" x="7929563" y="3544888"/>
          <p14:tracePt t="31721" x="7939088" y="3500438"/>
          <p14:tracePt t="31734" x="7947025" y="3455988"/>
          <p14:tracePt t="31747" x="7947025" y="3438525"/>
          <p14:tracePt t="31763" x="7947025" y="3429000"/>
          <p14:tracePt t="31780" x="7947025" y="3411538"/>
          <p14:tracePt t="31808" x="7956550" y="3411538"/>
          <p14:tracePt t="31909" x="7966075" y="3411538"/>
          <p14:tracePt t="32008" x="7974013" y="3419475"/>
          <p14:tracePt t="32020" x="7974013" y="3438525"/>
          <p14:tracePt t="32034" x="7983538" y="3482975"/>
          <p14:tracePt t="32046" x="7983538" y="3517900"/>
          <p14:tracePt t="32057" x="7983538" y="3554413"/>
          <p14:tracePt t="32069" x="7983538" y="3581400"/>
          <p14:tracePt t="32084" x="7983538" y="3608388"/>
          <p14:tracePt t="32097" x="7983538" y="3625850"/>
          <p14:tracePt t="32113" x="7983538" y="3652838"/>
          <p14:tracePt t="32130" x="7983538" y="3670300"/>
          <p14:tracePt t="32147" x="7983538" y="3697288"/>
          <p14:tracePt t="32181" x="7983538" y="3705225"/>
          <p14:tracePt t="32322" x="7983538" y="3697288"/>
          <p14:tracePt t="32335" x="7983538" y="3687763"/>
          <p14:tracePt t="32358" x="7991475" y="3679825"/>
          <p14:tracePt t="32409" x="8001000" y="3652838"/>
          <p14:tracePt t="32422" x="8010525" y="3625850"/>
          <p14:tracePt t="32434" x="8027988" y="3571875"/>
          <p14:tracePt t="32447" x="8037513" y="3517900"/>
          <p14:tracePt t="32463" x="8045450" y="3473450"/>
          <p14:tracePt t="32480" x="8054975" y="3455988"/>
          <p14:tracePt t="32497" x="8054975" y="3438525"/>
          <p14:tracePt t="32513" x="8054975" y="3429000"/>
          <p14:tracePt t="33160" x="8045450" y="3429000"/>
          <p14:tracePt t="33173" x="8027988" y="3429000"/>
          <p14:tracePt t="33185" x="8001000" y="3419475"/>
          <p14:tracePt t="33198" x="7974013" y="3419475"/>
          <p14:tracePt t="33213" x="7912100" y="3419475"/>
          <p14:tracePt t="33230" x="7823200" y="3411538"/>
          <p14:tracePt t="33247" x="7688263" y="3357563"/>
          <p14:tracePt t="33264" x="7626350" y="3340100"/>
          <p14:tracePt t="33280" x="7562850" y="3303588"/>
          <p14:tracePt t="33296" x="7394575" y="3205163"/>
          <p14:tracePt t="33313" x="7304088" y="3160713"/>
          <p14:tracePt t="33330" x="7242175" y="3125788"/>
          <p14:tracePt t="33347" x="7089775" y="3054350"/>
          <p14:tracePt t="33363" x="7027863" y="3027363"/>
          <p14:tracePt t="33380" x="7000875" y="3009900"/>
          <p14:tracePt t="33397" x="6946900" y="2982913"/>
          <p14:tracePt t="33413" x="6938963" y="2965450"/>
          <p14:tracePt t="33430" x="6919913" y="2955925"/>
          <p14:tracePt t="33447" x="6894513" y="2928938"/>
          <p14:tracePt t="33463" x="6894513" y="2919413"/>
          <p14:tracePt t="33480" x="6884988" y="2919413"/>
          <p14:tracePt t="33560" x="6848475" y="2894013"/>
          <p14:tracePt t="33573" x="6804025" y="2874963"/>
          <p14:tracePt t="33585" x="6777038" y="2867025"/>
          <p14:tracePt t="33600" x="6759575" y="2857500"/>
          <p14:tracePt t="33613" x="6751638" y="2847975"/>
          <p14:tracePt t="33630" x="6742113" y="2847975"/>
          <p14:tracePt t="33647" x="6715125" y="2840038"/>
          <p14:tracePt t="33663" x="6705600" y="2830513"/>
          <p14:tracePt t="33680" x="6697663" y="2830513"/>
          <p14:tracePt t="33697" x="6653213" y="2813050"/>
          <p14:tracePt t="33713" x="6634163" y="2813050"/>
          <p14:tracePt t="33730" x="6626225" y="2803525"/>
          <p14:tracePt t="33747" x="6608763" y="2803525"/>
          <p14:tracePt t="33911" x="6616700" y="2803525"/>
          <p14:tracePt t="33925" x="6634163" y="2813050"/>
          <p14:tracePt t="33936" x="6634163" y="2822575"/>
          <p14:tracePt t="33949" x="6643688" y="2840038"/>
          <p14:tracePt t="33963" x="6653213" y="2867025"/>
          <p14:tracePt t="33980" x="6661150" y="2894013"/>
          <p14:tracePt t="33997" x="6680200" y="2919413"/>
          <p14:tracePt t="34013" x="6680200" y="2928938"/>
          <p14:tracePt t="34073" x="6680200" y="2938463"/>
          <p14:tracePt t="34224" x="6680200" y="2911475"/>
          <p14:tracePt t="34236" x="6670675" y="2884488"/>
          <p14:tracePt t="34250" x="6653213" y="2867025"/>
          <p14:tracePt t="34261" x="6634163" y="2847975"/>
          <p14:tracePt t="34274" x="6626225" y="2830513"/>
          <p14:tracePt t="34286" x="6608763" y="2822575"/>
          <p14:tracePt t="34299" x="6599238" y="2822575"/>
          <p14:tracePt t="34313" x="6589713" y="2813050"/>
          <p14:tracePt t="34361" x="6581775" y="2813050"/>
          <p14:tracePt t="34587" x="6599238" y="2813050"/>
          <p14:tracePt t="34600" x="6608763" y="2830513"/>
          <p14:tracePt t="34611" x="6616700" y="2840038"/>
          <p14:tracePt t="34624" x="6626225" y="2857500"/>
          <p14:tracePt t="34637" x="6634163" y="2874963"/>
          <p14:tracePt t="34650" x="6643688" y="2884488"/>
          <p14:tracePt t="34663" x="6643688" y="2894013"/>
          <p14:tracePt t="34680" x="6643688" y="2901950"/>
          <p14:tracePt t="34697" x="6653213" y="2901950"/>
          <p14:tracePt t="34950" x="6653213" y="2884488"/>
          <p14:tracePt t="34963" x="6643688" y="2867025"/>
          <p14:tracePt t="34976" x="6634163" y="2847975"/>
          <p14:tracePt t="34987" x="6626225" y="2840038"/>
          <p14:tracePt t="35001" x="6616700" y="2822575"/>
          <p14:tracePt t="35025" x="6608763" y="2822575"/>
          <p14:tracePt t="35037" x="6608763" y="2813050"/>
          <p14:tracePt t="35151" x="6599238" y="2813050"/>
          <p14:tracePt t="35439" x="6608763" y="2813050"/>
          <p14:tracePt t="35513" x="6616700" y="2813050"/>
          <p14:tracePt t="35525" x="6626225" y="2822575"/>
          <p14:tracePt t="35537" x="6626225" y="2830513"/>
          <p14:tracePt t="35551" x="6626225" y="2840038"/>
          <p14:tracePt t="35563" x="6634163" y="2840038"/>
          <p14:tracePt t="35580" x="6634163" y="2847975"/>
          <p14:tracePt t="35597" x="6643688" y="2847975"/>
          <p14:tracePt t="35638" x="6643688" y="2857500"/>
          <p14:tracePt t="37240" x="6643688" y="2847975"/>
          <p14:tracePt t="37267" x="6643688" y="2840038"/>
          <p14:tracePt t="37278" x="6626225" y="2822575"/>
          <p14:tracePt t="37291" x="6616700" y="2813050"/>
          <p14:tracePt t="37302" x="6608763" y="2795588"/>
          <p14:tracePt t="37316" x="6599238" y="2768600"/>
          <p14:tracePt t="37330" x="6589713" y="2759075"/>
          <p14:tracePt t="37347" x="6589713" y="2751138"/>
          <p14:tracePt t="37378" x="6589713" y="2741613"/>
          <p14:tracePt t="37441" x="6581775" y="2741613"/>
          <p14:tracePt t="37479" x="6572250" y="2741613"/>
          <p14:tracePt t="37504" x="6562725" y="2724150"/>
          <p14:tracePt t="37517" x="6554788" y="2714625"/>
          <p14:tracePt t="37528" x="6537325" y="2705100"/>
          <p14:tracePt t="37554" x="6527800" y="2705100"/>
          <p14:tracePt t="37579" x="6527800" y="2697163"/>
          <p14:tracePt t="37591" x="6518275" y="2697163"/>
          <p14:tracePt t="37803" x="6537325" y="2724150"/>
          <p14:tracePt t="37817" x="6554788" y="2759075"/>
          <p14:tracePt t="37829" x="6589713" y="2786063"/>
          <p14:tracePt t="37841" x="6616700" y="2803525"/>
          <p14:tracePt t="37854" x="6634163" y="2822575"/>
          <p14:tracePt t="37878" x="6643688" y="2822575"/>
          <p14:tracePt t="37904" x="6643688" y="2830513"/>
          <p14:tracePt t="37929" x="6653213" y="2830513"/>
          <p14:tracePt t="38017" x="6661150" y="2830513"/>
          <p14:tracePt t="38029" x="6661150" y="2840038"/>
          <p14:tracePt t="38067" x="6670675" y="2847975"/>
          <p14:tracePt t="38117" x="6670675" y="2857500"/>
          <p14:tracePt t="38292" x="6661150" y="2847975"/>
          <p14:tracePt t="38305" x="6643688" y="2840038"/>
          <p14:tracePt t="38317" x="6616700" y="2822575"/>
          <p14:tracePt t="38330" x="6589713" y="2822575"/>
          <p14:tracePt t="38343" x="6581775" y="2795588"/>
          <p14:tracePt t="38355" x="6572250" y="2786063"/>
          <p14:tracePt t="38368" x="6562725" y="2776538"/>
          <p14:tracePt t="38381" x="6554788" y="2776538"/>
          <p14:tracePt t="38397" x="6554788" y="2759075"/>
          <p14:tracePt t="38456" x="6545263" y="2741613"/>
          <p14:tracePt t="38468" x="6537325" y="2732088"/>
          <p14:tracePt t="38530" x="6527800" y="2732088"/>
          <p14:tracePt t="38730" x="6527800" y="2741613"/>
          <p14:tracePt t="38744" x="6545263" y="2751138"/>
          <p14:tracePt t="38755" x="6562725" y="2768600"/>
          <p14:tracePt t="38768" x="6608763" y="2795588"/>
          <p14:tracePt t="38780" x="6634163" y="2803525"/>
          <p14:tracePt t="38797" x="6653213" y="2822575"/>
          <p14:tracePt t="38813" x="6670675" y="2830513"/>
          <p14:tracePt t="38830" x="6688138" y="2847975"/>
          <p14:tracePt t="39056" x="6670675" y="2840038"/>
          <p14:tracePt t="39068" x="6653213" y="2822575"/>
          <p14:tracePt t="39081" x="6634163" y="2822575"/>
          <p14:tracePt t="39093" x="6626225" y="2803525"/>
          <p14:tracePt t="39105" x="6616700" y="2795588"/>
          <p14:tracePt t="39132" x="6608763" y="2786063"/>
          <p14:tracePt t="39156" x="6599238" y="2786063"/>
          <p14:tracePt t="39306" x="6599238" y="2776538"/>
          <p14:tracePt t="40070" x="6599238" y="2786063"/>
          <p14:tracePt t="41059" x="6608763" y="2786063"/>
          <p14:tracePt t="44638" x="6599238" y="2786063"/>
          <p14:tracePt t="44651" x="6518275" y="2786063"/>
          <p14:tracePt t="44663" x="6143625" y="2687638"/>
          <p14:tracePt t="44676" x="5286375" y="2544763"/>
          <p14:tracePt t="44688" x="4241800" y="2419350"/>
          <p14:tracePt t="44702" x="3197225" y="2303463"/>
          <p14:tracePt t="44714" x="2295525" y="2116138"/>
          <p14:tracePt t="44730" x="1741488" y="1776413"/>
          <p14:tracePt t="44747" x="1465263" y="1527175"/>
          <p14:tracePt t="44764" x="1187450" y="901700"/>
          <p14:tracePt t="44780" x="1179513" y="704850"/>
          <p14:tracePt t="44797" x="1179513" y="393700"/>
          <p14:tracePt t="44826" x="1633538" y="0"/>
          <p14:tracePt t="44839" x="1884363" y="0"/>
          <p14:tracePt t="44851" x="2116138" y="0"/>
          <p14:tracePt t="44864" x="2438400" y="0"/>
          <p14:tracePt t="44880" x="2652713" y="0"/>
          <p14:tracePt t="44897" x="2803525" y="0"/>
          <p14:tracePt t="44914" x="3017838" y="0"/>
          <p14:tracePt t="44930" x="3133725" y="26988"/>
          <p14:tracePt t="44947" x="3241675" y="115888"/>
          <p14:tracePt t="44964" x="3340100" y="295275"/>
          <p14:tracePt t="44980" x="3357563" y="366713"/>
          <p14:tracePt t="44997" x="3367088" y="465138"/>
          <p14:tracePt t="45014" x="3367088" y="696913"/>
          <p14:tracePt t="45030" x="3367088" y="785813"/>
          <p14:tracePt t="45047" x="3357563" y="847725"/>
          <p14:tracePt t="45063" x="3303588" y="1044575"/>
          <p14:tracePt t="45080" x="3241675" y="1196975"/>
          <p14:tracePt t="45097" x="3143250" y="1347788"/>
          <p14:tracePt t="45113" x="3009900" y="1704975"/>
          <p14:tracePt t="45130" x="3009900" y="1874838"/>
          <p14:tracePt t="45147" x="3017838" y="1990725"/>
          <p14:tracePt t="45163" x="3170238" y="2259013"/>
          <p14:tracePt t="45180" x="3251200" y="2419350"/>
          <p14:tracePt t="45197" x="3303588" y="2517775"/>
          <p14:tracePt t="45213" x="3367088" y="2616200"/>
          <p14:tracePt t="45230" x="3384550" y="2633663"/>
          <p14:tracePt t="45247" x="3394075" y="2643188"/>
          <p14:tracePt t="45263" x="3402013" y="2643188"/>
          <p14:tracePt t="45452" x="3455988" y="2643188"/>
          <p14:tracePt t="45465" x="3536950" y="2643188"/>
          <p14:tracePt t="45477" x="3608388" y="2643188"/>
          <p14:tracePt t="45490" x="3652838" y="2643188"/>
          <p14:tracePt t="45502" x="3714750" y="2643188"/>
          <p14:tracePt t="45515" x="3759200" y="2625725"/>
          <p14:tracePt t="45530" x="3813175" y="2598738"/>
          <p14:tracePt t="45547" x="3867150" y="2544763"/>
          <p14:tracePt t="45564" x="3946525" y="2438400"/>
          <p14:tracePt t="45580" x="3983038" y="2393950"/>
          <p14:tracePt t="45597" x="3990975" y="2374900"/>
          <p14:tracePt t="45614" x="4000500" y="2357438"/>
          <p14:tracePt t="45766" x="4010025" y="2357438"/>
          <p14:tracePt t="45828" x="4044950" y="2357438"/>
          <p14:tracePt t="45841" x="4108450" y="2357438"/>
          <p14:tracePt t="45853" x="4133850" y="2357438"/>
          <p14:tracePt t="45866" x="4152900" y="2357438"/>
          <p14:tracePt t="45881" x="4160838" y="2357438"/>
          <p14:tracePt t="45898" x="4170363" y="2357438"/>
          <p14:tracePt t="46029" x="4170363" y="2347913"/>
          <p14:tracePt t="46053" x="4170363" y="2339975"/>
          <p14:tracePt t="46078" x="4160838" y="2339975"/>
          <p14:tracePt t="46103" x="4143375" y="2322513"/>
          <p14:tracePt t="46116" x="4116388" y="2312988"/>
          <p14:tracePt t="46129" x="4098925" y="2286000"/>
          <p14:tracePt t="46140" x="4081463" y="2259013"/>
          <p14:tracePt t="46153" x="4071938" y="2241550"/>
          <p14:tracePt t="46165" x="4062413" y="2232025"/>
          <p14:tracePt t="46191" x="4062413" y="2224088"/>
          <p14:tracePt t="46329" x="4062413" y="2232025"/>
          <p14:tracePt t="46341" x="4062413" y="2241550"/>
          <p14:tracePt t="46367" x="4062413" y="2251075"/>
          <p14:tracePt t="46379" x="4081463" y="2268538"/>
          <p14:tracePt t="46391" x="4089400" y="2276475"/>
          <p14:tracePt t="46404" x="4098925" y="2286000"/>
          <p14:tracePt t="46418" x="4108450" y="2286000"/>
          <p14:tracePt t="46430" x="4108450" y="2295525"/>
          <p14:tracePt t="46504" x="4108450" y="2303463"/>
          <p14:tracePt t="46641" x="4098925" y="2303463"/>
          <p14:tracePt t="46654" x="4098925" y="2312988"/>
          <p14:tracePt t="46666" x="4081463" y="2312988"/>
          <p14:tracePt t="46691" x="4081463" y="2322513"/>
          <p14:tracePt t="46704" x="4071938" y="2330450"/>
          <p14:tracePt t="46754" x="4062413" y="2330450"/>
          <p14:tracePt t="46829" x="4037013" y="2330450"/>
          <p14:tracePt t="46842" x="4027488" y="2339975"/>
          <p14:tracePt t="46854" x="4017963" y="2339975"/>
          <p14:tracePt t="46880" x="4010025" y="2339975"/>
          <p14:tracePt t="46916" x="4000500" y="2339975"/>
          <p14:tracePt t="47755" x="4000500" y="2347913"/>
          <p14:tracePt t="47819" x="4010025" y="2347913"/>
          <p14:tracePt t="47856" x="4017963" y="2366963"/>
          <p14:tracePt t="47869" x="4017963" y="2374900"/>
          <p14:tracePt t="47881" x="4017963" y="2384425"/>
          <p14:tracePt t="47894" x="4027488" y="2384425"/>
          <p14:tracePt t="47905" x="4027488" y="2393950"/>
          <p14:tracePt t="47956" x="4037013" y="2393950"/>
          <p14:tracePt t="48294" x="4037013" y="2384425"/>
          <p14:tracePt t="48306" x="4000500" y="2374900"/>
          <p14:tracePt t="48319" x="3973513" y="2374900"/>
          <p14:tracePt t="48333" x="3965575" y="2366963"/>
          <p14:tracePt t="48347" x="3965575" y="2357438"/>
          <p14:tracePt t="48364" x="3956050" y="2357438"/>
          <p14:tracePt t="48631" x="3973513" y="2366963"/>
          <p14:tracePt t="48645" x="3990975" y="2366963"/>
          <p14:tracePt t="48656" x="4000500" y="2384425"/>
          <p14:tracePt t="48669" x="4027488" y="2393950"/>
          <p14:tracePt t="48683" x="4037013" y="2401888"/>
          <p14:tracePt t="48697" x="4044950" y="2411413"/>
          <p14:tracePt t="48714" x="4062413" y="2411413"/>
          <p14:tracePt t="48730" x="4071938" y="2419350"/>
          <p14:tracePt t="48747" x="4071938" y="2428875"/>
          <p14:tracePt t="48764" x="4081463" y="2428875"/>
          <p14:tracePt t="48894" x="4071938" y="2428875"/>
          <p14:tracePt t="48932" x="4062413" y="2428875"/>
          <p14:tracePt t="48944" x="4044950" y="2419350"/>
          <p14:tracePt t="48957" x="4037013" y="2419350"/>
          <p14:tracePt t="48970" x="4017963" y="2419350"/>
          <p14:tracePt t="48982" x="4000500" y="2411413"/>
          <p14:tracePt t="48997" x="3973513" y="2393950"/>
          <p14:tracePt t="49014" x="3956050" y="2393950"/>
          <p14:tracePt t="49031" x="3938588" y="2374900"/>
          <p14:tracePt t="49047" x="3929063" y="2374900"/>
          <p14:tracePt t="49064" x="3919538" y="2366963"/>
          <p14:tracePt t="49097" x="3919538" y="2357438"/>
          <p14:tracePt t="49208" x="3929063" y="2357438"/>
          <p14:tracePt t="49220" x="3956050" y="2374900"/>
          <p14:tracePt t="49233" x="4010025" y="2393950"/>
          <p14:tracePt t="49245" x="4037013" y="2411413"/>
          <p14:tracePt t="49258" x="4054475" y="2419350"/>
          <p14:tracePt t="49270" x="4081463" y="2438400"/>
          <p14:tracePt t="49283" x="4108450" y="2446338"/>
          <p14:tracePt t="49297" x="4125913" y="2455863"/>
          <p14:tracePt t="49314" x="4133850" y="2465388"/>
          <p14:tracePt t="49331" x="4160838" y="2473325"/>
          <p14:tracePt t="49347" x="4170363" y="2473325"/>
          <p14:tracePt t="49364" x="4170363" y="2482850"/>
          <p14:tracePt t="49381" x="4170363" y="2490788"/>
          <p14:tracePt t="49458" x="4160838" y="2490788"/>
          <p14:tracePt t="49471" x="4152900" y="2490788"/>
          <p14:tracePt t="49495" x="4143375" y="2490788"/>
          <p14:tracePt t="49508" x="4133850" y="2482850"/>
          <p14:tracePt t="49520" x="4116388" y="2482850"/>
          <p14:tracePt t="49534" x="4089400" y="2473325"/>
          <p14:tracePt t="49547" x="4044950" y="2455863"/>
          <p14:tracePt t="49564" x="3965575" y="2438400"/>
          <p14:tracePt t="49581" x="3894138" y="2411413"/>
          <p14:tracePt t="49597" x="3875088" y="2401888"/>
          <p14:tracePt t="49614" x="3867150" y="2393950"/>
          <p14:tracePt t="49758" x="3884613" y="2401888"/>
          <p14:tracePt t="49770" x="3938588" y="2411413"/>
          <p14:tracePt t="49783" x="3983038" y="2428875"/>
          <p14:tracePt t="49796" x="4017963" y="2446338"/>
          <p14:tracePt t="49809" x="4037013" y="2455863"/>
          <p14:tracePt t="49821" x="4054475" y="2465388"/>
          <p14:tracePt t="49834" x="4081463" y="2473325"/>
          <p14:tracePt t="49847" x="4089400" y="2473325"/>
          <p14:tracePt t="49864" x="4098925" y="2482850"/>
          <p14:tracePt t="49881" x="4108450" y="2490788"/>
          <p14:tracePt t="49945" x="4098925" y="2490788"/>
          <p14:tracePt t="49971" x="4089400" y="2490788"/>
          <p14:tracePt t="49984" x="4081463" y="2490788"/>
          <p14:tracePt t="50009" x="4062413" y="2490788"/>
          <p14:tracePt t="50021" x="4037013" y="2482850"/>
          <p14:tracePt t="50034" x="3983038" y="2465388"/>
          <p14:tracePt t="50046" x="3929063" y="2446338"/>
          <p14:tracePt t="50058" x="3894138" y="2428875"/>
          <p14:tracePt t="50071" x="3875088" y="2419350"/>
          <p14:tracePt t="50084" x="3867150" y="2411413"/>
          <p14:tracePt t="50097" x="3857625" y="2411413"/>
          <p14:tracePt t="50113" x="3857625" y="2401888"/>
          <p14:tracePt t="50284" x="3875088" y="2411413"/>
          <p14:tracePt t="50297" x="3902075" y="2411413"/>
          <p14:tracePt t="50309" x="3929063" y="2419350"/>
          <p14:tracePt t="50321" x="3956050" y="2428875"/>
          <p14:tracePt t="50335" x="3973513" y="2428875"/>
          <p14:tracePt t="50347" x="3990975" y="2428875"/>
          <p14:tracePt t="50364" x="4000500" y="2438400"/>
          <p14:tracePt t="50384" x="4010025" y="2438400"/>
          <p14:tracePt t="51974" x="4017963" y="2438400"/>
          <p14:tracePt t="51986" x="4044950" y="2438400"/>
          <p14:tracePt t="51998" x="4089400" y="2473325"/>
          <p14:tracePt t="52011" x="4187825" y="2509838"/>
          <p14:tracePt t="52023" x="4357688" y="2608263"/>
          <p14:tracePt t="52036" x="4510088" y="2732088"/>
          <p14:tracePt t="52050" x="4697413" y="2919413"/>
          <p14:tracePt t="52064" x="4830763" y="3081338"/>
          <p14:tracePt t="52081" x="4894263" y="3170238"/>
          <p14:tracePt t="52097" x="4973638" y="3330575"/>
          <p14:tracePt t="52113" x="5000625" y="3429000"/>
          <p14:tracePt t="52130" x="5018088" y="3536950"/>
          <p14:tracePt t="52147" x="5045075" y="3705225"/>
          <p14:tracePt t="52164" x="5062538" y="3803650"/>
          <p14:tracePt t="52181" x="5072063" y="3929063"/>
          <p14:tracePt t="52197" x="5072063" y="4170363"/>
          <p14:tracePt t="52214" x="5072063" y="4224338"/>
          <p14:tracePt t="52230" x="5072063" y="4286250"/>
          <p14:tracePt t="52247" x="5072063" y="4367213"/>
          <p14:tracePt t="52264" x="5054600" y="4394200"/>
          <p14:tracePt t="52281" x="5018088" y="4446588"/>
          <p14:tracePt t="52537" x="5010150" y="4483100"/>
          <p14:tracePt t="52550" x="4991100" y="4510088"/>
          <p14:tracePt t="52561" x="4965700" y="4527550"/>
          <p14:tracePt t="52574" x="4929188" y="4554538"/>
          <p14:tracePt t="52587" x="4902200" y="4572000"/>
          <p14:tracePt t="52599" x="4867275" y="4589463"/>
          <p14:tracePt t="52614" x="4857750" y="4608513"/>
          <p14:tracePt t="52630" x="4848225" y="4608513"/>
          <p14:tracePt t="52650" x="4840288" y="4608513"/>
          <p14:tracePt t="52687" x="4830763" y="4608513"/>
          <p14:tracePt t="52849" x="4830763" y="4616450"/>
          <p14:tracePt t="52862" x="4822825" y="4616450"/>
          <p14:tracePt t="52875" x="4813300" y="4633913"/>
          <p14:tracePt t="52887" x="4795838" y="4643438"/>
          <p14:tracePt t="52901" x="4776788" y="4660900"/>
          <p14:tracePt t="52914" x="4759325" y="4697413"/>
          <p14:tracePt t="52930" x="4732338" y="4724400"/>
          <p14:tracePt t="52948" x="4705350" y="4759325"/>
          <p14:tracePt t="52964" x="4697413" y="4768850"/>
          <p14:tracePt t="53287" x="4687888" y="4768850"/>
          <p14:tracePt t="53301" x="4687888" y="4776788"/>
          <p14:tracePt t="53312" x="4679950" y="4776788"/>
          <p14:tracePt t="53325" x="4670425" y="4786313"/>
          <p14:tracePt t="53350" x="4660900" y="4795838"/>
          <p14:tracePt t="53400" x="4652963" y="4795838"/>
          <p14:tracePt t="53562" x="4660900" y="4803775"/>
          <p14:tracePt t="53588" x="4670425" y="4813300"/>
          <p14:tracePt t="53600" x="4679950" y="4822825"/>
          <p14:tracePt t="53613" x="4679950" y="4830763"/>
          <p14:tracePt t="53675" x="4679950" y="4840288"/>
          <p14:tracePt t="53713" x="4679950" y="4848225"/>
          <p14:tracePt t="53726" x="4670425" y="4857750"/>
          <p14:tracePt t="53738" x="4660900" y="4857750"/>
          <p14:tracePt t="53751" x="4652963" y="4867275"/>
          <p14:tracePt t="53764" x="4643438" y="4867275"/>
          <p14:tracePt t="53788" x="4633913" y="4867275"/>
          <p14:tracePt t="53813" x="4625975" y="4867275"/>
          <p14:tracePt t="53950" x="4633913" y="4867275"/>
          <p14:tracePt t="53976" x="4643438" y="4875213"/>
          <p14:tracePt t="53988" x="4652963" y="4884738"/>
          <p14:tracePt t="54001" x="4660900" y="4884738"/>
          <p14:tracePt t="54014" x="4670425" y="4884738"/>
          <p14:tracePt t="54031" x="4670425" y="4894263"/>
          <p14:tracePt t="54089" x="4670425" y="4902200"/>
          <p14:tracePt t="54727" x="4660900" y="4902200"/>
          <p14:tracePt t="54739" x="4581525" y="4919663"/>
          <p14:tracePt t="54752" x="4510088" y="4938713"/>
          <p14:tracePt t="54764" x="4438650" y="4956175"/>
          <p14:tracePt t="54781" x="4411663" y="4973638"/>
          <p14:tracePt t="54797" x="4394200" y="4983163"/>
          <p14:tracePt t="54814" x="4375150" y="4991100"/>
          <p14:tracePt t="54831" x="4367213" y="4991100"/>
          <p14:tracePt t="54965" x="4375150" y="4991100"/>
          <p14:tracePt t="54989" x="4429125" y="4991100"/>
          <p14:tracePt t="55002" x="4491038" y="5000625"/>
          <p14:tracePt t="55014" x="4554538" y="5018088"/>
          <p14:tracePt t="55027" x="4581525" y="5027613"/>
          <p14:tracePt t="55040" x="4598988" y="5027613"/>
          <p14:tracePt t="55053" x="4616450" y="5037138"/>
          <p14:tracePt t="55065" x="4633913" y="5037138"/>
          <p14:tracePt t="55090" x="4643438" y="5037138"/>
          <p14:tracePt t="55128" x="4643438" y="5045075"/>
          <p14:tracePt t="55178" x="4633913" y="5045075"/>
          <p14:tracePt t="55191" x="4625975" y="5045075"/>
          <p14:tracePt t="55202" x="4608513" y="5045075"/>
          <p14:tracePt t="55215" x="4572000" y="5045075"/>
          <p14:tracePt t="55231" x="4545013" y="5045075"/>
          <p14:tracePt t="55247" x="4510088" y="5045075"/>
          <p14:tracePt t="55264" x="4465638" y="5045075"/>
          <p14:tracePt t="55281" x="4456113" y="5045075"/>
          <p14:tracePt t="55314" x="4446588" y="5045075"/>
          <p14:tracePt t="55453" x="4465638" y="5045075"/>
          <p14:tracePt t="55466" x="4491038" y="5045075"/>
          <p14:tracePt t="55478" x="4518025" y="5045075"/>
          <p14:tracePt t="55490" x="4537075" y="5045075"/>
          <p14:tracePt t="55515" x="4545013" y="5045075"/>
          <p14:tracePt t="55528" x="4554538" y="5045075"/>
          <p14:tracePt t="55553" x="4554538" y="5054600"/>
          <p14:tracePt t="55591" x="4554538" y="5062538"/>
          <p14:tracePt t="55702" x="4545013" y="5062538"/>
          <p14:tracePt t="55728" x="4537075" y="5062538"/>
          <p14:tracePt t="55778" x="4537075" y="5054600"/>
          <p14:tracePt t="55853" x="4545013" y="5045075"/>
          <p14:tracePt t="55866" x="4562475" y="5037138"/>
          <p14:tracePt t="55879" x="4562475" y="5018088"/>
          <p14:tracePt t="55891" x="4581525" y="5018088"/>
          <p14:tracePt t="55904" x="4581525" y="5010150"/>
          <p14:tracePt t="55916" x="4589463" y="5000625"/>
          <p14:tracePt t="56066" x="4589463" y="4991100"/>
          <p14:tracePt t="56117" x="4598988" y="4983163"/>
          <p14:tracePt t="56141" x="4598988" y="4973638"/>
          <p14:tracePt t="56154" x="4608513" y="4973638"/>
          <p14:tracePt t="56191" x="4608513" y="4965700"/>
          <p14:tracePt t="56228" x="4616450" y="4965700"/>
          <p14:tracePt t="56241" x="4616450" y="4956175"/>
          <p14:tracePt t="56339" x="4616450" y="4946650"/>
          <p14:tracePt t="56404" x="4625975" y="4938713"/>
          <p14:tracePt t="56429" x="4625975" y="4929188"/>
          <p14:tracePt t="56441" x="4633913" y="4919663"/>
          <p14:tracePt t="56467" x="4633913" y="4911725"/>
          <p14:tracePt t="56490" x="4643438" y="4902200"/>
          <p14:tracePt t="56503" x="4652963" y="4902200"/>
          <p14:tracePt t="56541" x="4652963" y="4894263"/>
          <p14:tracePt t="56590" x="4660900" y="4884738"/>
          <p14:tracePt t="56655" x="4670425" y="4875213"/>
          <p14:tracePt t="57156" x="4660900" y="4875213"/>
          <p14:tracePt t="57230" x="4652963" y="4875213"/>
          <p14:tracePt t="57268" x="4643438" y="4875213"/>
          <p14:tracePt t="58481" x="4652963" y="4875213"/>
          <p14:tracePt t="58507" x="4697413" y="4875213"/>
          <p14:tracePt t="58519" x="4751388" y="4857750"/>
          <p14:tracePt t="58533" x="4795838" y="4822825"/>
          <p14:tracePt t="58545" x="4867275" y="4786313"/>
          <p14:tracePt t="58556" x="4991100" y="4741863"/>
          <p14:tracePt t="58569" x="5089525" y="4705350"/>
          <p14:tracePt t="58583" x="5187950" y="4679950"/>
          <p14:tracePt t="58597" x="5375275" y="4643438"/>
          <p14:tracePt t="58614" x="5562600" y="4598988"/>
          <p14:tracePt t="58631" x="5848350" y="4562475"/>
          <p14:tracePt t="58647" x="6062663" y="4537075"/>
          <p14:tracePt t="58664" x="6180138" y="4510088"/>
          <p14:tracePt t="58681" x="6357938" y="4483100"/>
          <p14:tracePt t="58697" x="6446838" y="4465638"/>
          <p14:tracePt t="58714" x="6518275" y="4456113"/>
          <p14:tracePt t="58731" x="6572250" y="4446588"/>
          <p14:tracePt t="58747" x="6589713" y="4446588"/>
          <p14:tracePt t="59320" x="6599238" y="4446588"/>
          <p14:tracePt t="59371" x="6626225" y="4446588"/>
          <p14:tracePt t="59383" x="6680200" y="4438650"/>
          <p14:tracePt t="59396" x="6705600" y="4419600"/>
          <p14:tracePt t="59409" x="6732588" y="4411663"/>
          <p14:tracePt t="59421" x="6742113" y="4402138"/>
          <p14:tracePt t="59434" x="6759575" y="4394200"/>
          <p14:tracePt t="59458" x="6769100" y="4384675"/>
          <p14:tracePt t="59484" x="6777038" y="4384675"/>
          <p14:tracePt t="59547" x="6786563" y="4384675"/>
          <p14:tracePt t="59558" x="6786563" y="4375150"/>
          <p14:tracePt t="59584" x="6796088" y="4367213"/>
          <p14:tracePt t="59609" x="6796088" y="4357688"/>
          <p14:tracePt t="59621" x="6804025" y="4357688"/>
          <p14:tracePt t="59646" x="6804025" y="4348163"/>
          <p14:tracePt t="59672" x="6813550" y="4348163"/>
          <p14:tracePt t="59684" x="6813550" y="4340225"/>
          <p14:tracePt t="59697" x="6813550" y="4330700"/>
          <p14:tracePt t="59708" x="6813550" y="4322763"/>
          <p14:tracePt t="59734" x="6813550" y="4303713"/>
          <p14:tracePt t="59746" x="6804025" y="4295775"/>
          <p14:tracePt t="59759" x="6796088" y="4276725"/>
          <p14:tracePt t="59772" x="6796088" y="4259263"/>
          <p14:tracePt t="59784" x="6786563" y="4241800"/>
          <p14:tracePt t="59797" x="6777038" y="4241800"/>
          <p14:tracePt t="59814" x="6777038" y="4224338"/>
          <p14:tracePt t="59832" x="6769100" y="4214813"/>
          <p14:tracePt t="59847" x="6759575" y="4205288"/>
          <p14:tracePt t="59881" x="6759575" y="4197350"/>
          <p14:tracePt t="59897" x="6759575" y="4187825"/>
          <p14:tracePt t="59914" x="6751638" y="4179888"/>
          <p14:tracePt t="59931" x="6742113" y="4152900"/>
          <p14:tracePt t="59947" x="6742113" y="4133850"/>
          <p14:tracePt t="59964" x="6732588" y="4098925"/>
          <p14:tracePt t="59981" x="6732588" y="4071938"/>
          <p14:tracePt t="59997" x="6732588" y="4037013"/>
          <p14:tracePt t="60031" x="6732588" y="4027488"/>
          <p14:tracePt t="60184" x="6732588" y="4037013"/>
          <p14:tracePt t="60210" x="6732588" y="4054475"/>
          <p14:tracePt t="60222" x="6732588" y="4062413"/>
          <p14:tracePt t="60235" x="6732588" y="4071938"/>
          <p14:tracePt t="60247" x="6732588" y="4081463"/>
          <p14:tracePt t="60264" x="6732588" y="4089400"/>
          <p14:tracePt t="60281" x="6732588" y="4108450"/>
          <p14:tracePt t="60297" x="6732588" y="4116388"/>
          <p14:tracePt t="60314" x="6732588" y="4125913"/>
          <p14:tracePt t="60331" x="6742113" y="4125913"/>
          <p14:tracePt t="60364" x="6742113" y="4133850"/>
          <p14:tracePt t="60386" x="6742113" y="4143375"/>
          <p14:tracePt t="60410" x="6742113" y="4152900"/>
          <p14:tracePt t="60423" x="6742113" y="4160838"/>
          <p14:tracePt t="60435" x="6742113" y="4170363"/>
          <p14:tracePt t="60485" x="6742113" y="4187825"/>
          <p14:tracePt t="60511" x="6742113" y="4197350"/>
          <p14:tracePt t="60560" x="6742113" y="4205288"/>
          <p14:tracePt t="60572" x="6742113" y="4214813"/>
          <p14:tracePt t="60585" x="6742113" y="4224338"/>
          <p14:tracePt t="60623" x="6742113" y="4232275"/>
          <p14:tracePt t="60660" x="6742113" y="4241800"/>
          <p14:tracePt t="60698" x="6742113" y="4251325"/>
          <p14:tracePt t="60722" x="6742113" y="4259263"/>
          <p14:tracePt t="60760" x="6742113" y="4268788"/>
          <p14:tracePt t="60835" x="6742113" y="4276725"/>
          <p14:tracePt t="61060" x="6742113" y="4268788"/>
          <p14:tracePt t="61111" x="6742113" y="4259263"/>
          <p14:tracePt t="61161" x="6742113" y="4251325"/>
          <p14:tracePt t="61236" x="6751638" y="4251325"/>
          <p14:tracePt t="61286" x="6751638" y="4241800"/>
          <p14:tracePt t="61361" x="6751638" y="4232275"/>
          <p14:tracePt t="61436" x="6751638" y="4224338"/>
          <p14:tracePt t="61461" x="6751638" y="4214813"/>
          <p14:tracePt t="61499" x="6751638" y="4205288"/>
          <p14:tracePt t="61524" x="6751638" y="4197350"/>
          <p14:tracePt t="61561" x="6751638" y="4187825"/>
          <p14:tracePt t="61598" x="6751638" y="4179888"/>
          <p14:tracePt t="61649" x="6751638" y="4170363"/>
          <p14:tracePt t="61686" x="6759575" y="4160838"/>
          <p14:tracePt t="61711" x="6759575" y="4152900"/>
          <p14:tracePt t="61724" x="6759575" y="4143375"/>
          <p14:tracePt t="61750" x="6759575" y="4133850"/>
          <p14:tracePt t="61762" x="6759575" y="4116388"/>
          <p14:tracePt t="61786" x="6759575" y="4108450"/>
          <p14:tracePt t="61800" x="6759575" y="4098925"/>
          <p14:tracePt t="61811" x="6759575" y="4089400"/>
          <p14:tracePt t="61824" x="6759575" y="4081463"/>
          <p14:tracePt t="61875" x="6769100" y="4081463"/>
          <p14:tracePt t="62037" x="6769100" y="4089400"/>
          <p14:tracePt t="62061" x="6769100" y="4098925"/>
          <p14:tracePt t="62074" x="6769100" y="4108450"/>
          <p14:tracePt t="62100" x="6769100" y="4116388"/>
          <p14:tracePt t="62125" x="6769100" y="4125913"/>
          <p14:tracePt t="62175" x="6769100" y="4133850"/>
          <p14:tracePt t="62187" x="6769100" y="4143375"/>
          <p14:tracePt t="62201" x="6769100" y="4160838"/>
          <p14:tracePt t="62225" x="6769100" y="4170363"/>
          <p14:tracePt t="62249" x="6769100" y="4179888"/>
          <p14:tracePt t="62275" x="6769100" y="4187825"/>
          <p14:tracePt t="62287" x="6759575" y="4187825"/>
          <p14:tracePt t="62325" x="6759575" y="4197350"/>
          <p14:tracePt t="62488" x="6759575" y="4187825"/>
          <p14:tracePt t="62525" x="6759575" y="4179888"/>
          <p14:tracePt t="62575" x="6759575" y="4170363"/>
          <p14:tracePt t="62639" x="6759575" y="4160838"/>
          <p14:tracePt t="62676" x="6759575" y="4152900"/>
          <p14:tracePt t="62938" x="6759575" y="4160838"/>
          <p14:tracePt t="62964" x="6759575" y="4170363"/>
          <p14:tracePt t="63000" x="6759575" y="4179888"/>
          <p14:tracePt t="63027" x="6759575" y="4187825"/>
          <p14:tracePt t="63038" x="6751638" y="4197350"/>
          <p14:tracePt t="63051" x="6742113" y="4214813"/>
          <p14:tracePt t="63064" x="6732588" y="4214813"/>
          <p14:tracePt t="63081" x="6724650" y="4232275"/>
          <p14:tracePt t="63098" x="6705600" y="4251325"/>
          <p14:tracePt t="63114" x="6705600" y="4259263"/>
          <p14:tracePt t="63130" x="6697663" y="4259263"/>
          <p14:tracePt t="63147" x="6697663" y="4268788"/>
          <p14:tracePt t="63164" x="6688138" y="4276725"/>
          <p14:tracePt t="63197" x="6680200" y="4276725"/>
          <p14:tracePt t="63339" x="6680200" y="4268788"/>
          <p14:tracePt t="63364" x="6680200" y="4259263"/>
          <p14:tracePt t="63376" x="6688138" y="4251325"/>
          <p14:tracePt t="63390" x="6697663" y="4241800"/>
          <p14:tracePt t="63402" x="6705600" y="4241800"/>
          <p14:tracePt t="63427" x="6715125" y="4232275"/>
          <p14:tracePt t="63465" x="6724650" y="4224338"/>
          <p14:tracePt t="63489" x="6724650" y="4214813"/>
          <p14:tracePt t="63502" x="6732588" y="4214813"/>
          <p14:tracePt t="63514" x="6742113" y="4214813"/>
          <p14:tracePt t="63527" x="6742113" y="4205288"/>
          <p14:tracePt t="63552" x="6751638" y="4205288"/>
          <p14:tracePt t="63564" x="6751638" y="4197350"/>
          <p14:tracePt t="63601" x="6751638" y="4187825"/>
          <p14:tracePt t="63789" x="6742113" y="4187825"/>
          <p14:tracePt t="63802" x="6732588" y="4187825"/>
          <p14:tracePt t="63826" x="6724650" y="4187825"/>
          <p14:tracePt t="63852" x="6715125" y="4187825"/>
          <p14:tracePt t="63865" x="6697663" y="4187825"/>
          <p14:tracePt t="63889" x="6688138" y="4187825"/>
          <p14:tracePt t="63902" x="6680200" y="4187825"/>
          <p14:tracePt t="63915" x="6670675" y="4187825"/>
          <p14:tracePt t="63939" x="6661150" y="4187825"/>
          <p14:tracePt t="63966" x="6653213" y="4187825"/>
          <p14:tracePt t="63977" x="6653213" y="4197350"/>
          <p14:tracePt t="63990" x="6643688" y="4197350"/>
          <p14:tracePt t="64002" x="6634163" y="4197350"/>
          <p14:tracePt t="64114" x="6643688" y="4197350"/>
          <p14:tracePt t="64152" x="6653213" y="4197350"/>
          <p14:tracePt t="64165" x="6670675" y="4197350"/>
          <p14:tracePt t="64178" x="6715125" y="4197350"/>
          <p14:tracePt t="64191" x="6751638" y="4187825"/>
          <p14:tracePt t="64203" x="6777038" y="4187825"/>
          <p14:tracePt t="64217" x="6786563" y="4187825"/>
          <p14:tracePt t="64231" x="6796088" y="4187825"/>
          <p14:tracePt t="64247" x="6804025" y="4187825"/>
          <p14:tracePt t="64264" x="6813550" y="4179888"/>
          <p14:tracePt t="64390" x="6804025" y="4179888"/>
          <p14:tracePt t="64415" x="6796088" y="4179888"/>
          <p14:tracePt t="64428" x="6786563" y="4179888"/>
          <p14:tracePt t="64440" x="6777038" y="4179888"/>
          <p14:tracePt t="64453" x="6769100" y="4179888"/>
          <p14:tracePt t="64466" x="6751638" y="4179888"/>
          <p14:tracePt t="64481" x="6724650" y="4179888"/>
          <p14:tracePt t="64497" x="6697663" y="4179888"/>
          <p14:tracePt t="64514" x="6661150" y="4179888"/>
          <p14:tracePt t="64531" x="6653213" y="4179888"/>
          <p14:tracePt t="64548" x="6643688" y="4179888"/>
          <p14:tracePt t="64566" x="6634163" y="4179888"/>
          <p14:tracePt t="64666" x="6643688" y="4179888"/>
          <p14:tracePt t="64679" x="6643688" y="4187825"/>
          <p14:tracePt t="64704" x="6653213" y="4187825"/>
          <p14:tracePt t="64728" x="6670675" y="4187825"/>
          <p14:tracePt t="64741" x="6688138" y="4187825"/>
          <p14:tracePt t="64753" x="6705600" y="4187825"/>
          <p14:tracePt t="64766" x="6732588" y="4187825"/>
          <p14:tracePt t="64781" x="6742113" y="4187825"/>
          <p14:tracePt t="64798" x="6769100" y="4197350"/>
          <p14:tracePt t="64815" x="6777038" y="4197350"/>
          <p14:tracePt t="64841" x="6786563" y="4197350"/>
          <p14:tracePt t="64879" x="6796088" y="4197350"/>
          <p14:tracePt t="64916" x="6804025" y="4197350"/>
          <p14:tracePt t="64941" x="6804025" y="4205288"/>
          <p14:tracePt t="64966" x="6813550" y="4205288"/>
          <p14:tracePt t="65016" x="6823075" y="4205288"/>
          <p14:tracePt t="65054" x="6823075" y="4214813"/>
          <p14:tracePt t="65116" x="6823075" y="4224338"/>
          <p14:tracePt t="66243" x="6848475" y="4224338"/>
          <p14:tracePt t="66256" x="6894513" y="4205288"/>
          <p14:tracePt t="66268" x="6946900" y="4170363"/>
          <p14:tracePt t="66281" x="6991350" y="4143375"/>
          <p14:tracePt t="66298" x="7045325" y="4098925"/>
          <p14:tracePt t="66314" x="7089775" y="4081463"/>
          <p14:tracePt t="66331" x="7224713" y="4017963"/>
          <p14:tracePt t="66347" x="7304088" y="4000500"/>
          <p14:tracePt t="66364" x="7402513" y="3973513"/>
          <p14:tracePt t="66381" x="7661275" y="3911600"/>
          <p14:tracePt t="66398" x="7796213" y="3857625"/>
          <p14:tracePt t="66414" x="7920038" y="3813175"/>
          <p14:tracePt t="66431" x="8259763" y="3660775"/>
          <p14:tracePt t="66447" x="8358188" y="3598863"/>
          <p14:tracePt t="66464" x="8429625" y="3554413"/>
          <p14:tracePt t="66481" x="8555038" y="3500438"/>
          <p14:tracePt t="66498" x="8616950" y="3482975"/>
          <p14:tracePt t="66514" x="8680450" y="3465513"/>
          <p14:tracePt t="66519" x="8742363" y="3455988"/>
          <p14:tracePt t="71118" x="0" y="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11</a:t>
            </a:fld>
            <a:endParaRPr lang="en-US" noProof="0" dirty="0"/>
          </a:p>
        </p:txBody>
      </p:sp>
      <p:sp>
        <p:nvSpPr>
          <p:cNvPr id="3" name="Rectangle 2"/>
          <p:cNvSpPr/>
          <p:nvPr/>
        </p:nvSpPr>
        <p:spPr>
          <a:xfrm>
            <a:off x="275406" y="746276"/>
            <a:ext cx="5521567" cy="5324535"/>
          </a:xfrm>
          <a:prstGeom prst="rect">
            <a:avLst/>
          </a:prstGeom>
        </p:spPr>
        <p:txBody>
          <a:bodyPr wrap="square">
            <a:spAutoFit/>
          </a:bodyPr>
          <a:lstStyle/>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In the middle of the 4</a:t>
            </a:r>
            <a:r>
              <a:rPr lang="en-US" sz="2000" baseline="30000" dirty="0">
                <a:solidFill>
                  <a:schemeClr val="bg1"/>
                </a:solidFill>
                <a:latin typeface="Century Gothic" panose="020B0502020202020204" pitchFamily="34" charset="0"/>
              </a:rPr>
              <a:t>th</a:t>
            </a:r>
            <a:r>
              <a:rPr lang="en-US" sz="2000" dirty="0">
                <a:solidFill>
                  <a:schemeClr val="bg1"/>
                </a:solidFill>
                <a:latin typeface="Century Gothic" panose="020B0502020202020204" pitchFamily="34" charset="0"/>
              </a:rPr>
              <a:t> week, the </a:t>
            </a:r>
            <a:r>
              <a:rPr lang="en-US" sz="2000" b="1" dirty="0">
                <a:solidFill>
                  <a:schemeClr val="bg1"/>
                </a:solidFill>
                <a:latin typeface="Century Gothic" panose="020B0502020202020204" pitchFamily="34" charset="0"/>
              </a:rPr>
              <a:t>sinus venosus </a:t>
            </a:r>
            <a:r>
              <a:rPr lang="en-US" sz="2000" dirty="0">
                <a:solidFill>
                  <a:schemeClr val="bg1"/>
                </a:solidFill>
                <a:latin typeface="Century Gothic" panose="020B0502020202020204" pitchFamily="34" charset="0"/>
              </a:rPr>
              <a:t>receives venous blood from the </a:t>
            </a:r>
            <a:r>
              <a:rPr lang="en-US" sz="2000" b="1" dirty="0">
                <a:solidFill>
                  <a:schemeClr val="bg1"/>
                </a:solidFill>
                <a:latin typeface="Century Gothic" panose="020B0502020202020204" pitchFamily="34" charset="0"/>
              </a:rPr>
              <a:t>right</a:t>
            </a:r>
            <a:r>
              <a:rPr lang="en-US" sz="2000" dirty="0">
                <a:solidFill>
                  <a:schemeClr val="bg1"/>
                </a:solidFill>
                <a:latin typeface="Century Gothic" panose="020B0502020202020204" pitchFamily="34" charset="0"/>
              </a:rPr>
              <a:t> and </a:t>
            </a:r>
            <a:r>
              <a:rPr lang="en-US" sz="2000" b="1" dirty="0">
                <a:solidFill>
                  <a:schemeClr val="bg1"/>
                </a:solidFill>
                <a:latin typeface="Century Gothic" panose="020B0502020202020204" pitchFamily="34" charset="0"/>
              </a:rPr>
              <a:t>left sinus horns</a:t>
            </a:r>
            <a:r>
              <a:rPr lang="en-US" sz="2000" dirty="0">
                <a:solidFill>
                  <a:schemeClr val="bg1"/>
                </a:solidFill>
                <a:latin typeface="Century Gothic" panose="020B0502020202020204" pitchFamily="34" charset="0"/>
              </a:rPr>
              <a:t>.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Each horn receives blood from </a:t>
            </a:r>
            <a:r>
              <a:rPr lang="en-US" sz="2000" b="1" dirty="0">
                <a:solidFill>
                  <a:schemeClr val="bg1"/>
                </a:solidFill>
                <a:latin typeface="Century Gothic" panose="020B0502020202020204" pitchFamily="34" charset="0"/>
              </a:rPr>
              <a:t>three important veins</a:t>
            </a:r>
            <a:r>
              <a:rPr lang="en-US" sz="2000" dirty="0">
                <a:solidFill>
                  <a:schemeClr val="bg1"/>
                </a:solidFill>
                <a:latin typeface="Century Gothic" panose="020B0502020202020204" pitchFamily="34" charset="0"/>
              </a:rPr>
              <a:t>:  </a:t>
            </a:r>
          </a:p>
          <a:p>
            <a:pPr marL="633413" indent="-366713" algn="justLow">
              <a:buFont typeface="+mj-lt"/>
              <a:buAutoNum type="alphaLcParenR"/>
            </a:pPr>
            <a:r>
              <a:rPr lang="en-US" sz="2000" b="1" dirty="0">
                <a:solidFill>
                  <a:schemeClr val="bg1"/>
                </a:solidFill>
                <a:latin typeface="Century Gothic" panose="020B0502020202020204" pitchFamily="34" charset="0"/>
              </a:rPr>
              <a:t>the vitelline or omphalomesenteric vein, </a:t>
            </a:r>
          </a:p>
          <a:p>
            <a:pPr marL="633413" indent="-366713" algn="justLow">
              <a:buFont typeface="+mj-lt"/>
              <a:buAutoNum type="alphaLcParenR"/>
            </a:pPr>
            <a:r>
              <a:rPr lang="en-US" sz="2000" b="1" dirty="0">
                <a:solidFill>
                  <a:schemeClr val="bg1"/>
                </a:solidFill>
                <a:latin typeface="Century Gothic" panose="020B0502020202020204" pitchFamily="34" charset="0"/>
              </a:rPr>
              <a:t>the umbilical vein, </a:t>
            </a:r>
          </a:p>
          <a:p>
            <a:pPr marL="633413" indent="-366713" algn="justLow">
              <a:buFont typeface="+mj-lt"/>
              <a:buAutoNum type="alphaLcParenR"/>
            </a:pPr>
            <a:r>
              <a:rPr lang="en-US" sz="2000" b="1" dirty="0">
                <a:solidFill>
                  <a:schemeClr val="bg1"/>
                </a:solidFill>
                <a:latin typeface="Century Gothic" panose="020B0502020202020204" pitchFamily="34" charset="0"/>
              </a:rPr>
              <a:t>the common cardinal vein.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At first communication between </a:t>
            </a:r>
            <a:r>
              <a:rPr lang="en-US" sz="2000" b="1" dirty="0">
                <a:solidFill>
                  <a:schemeClr val="bg1"/>
                </a:solidFill>
                <a:latin typeface="Century Gothic" panose="020B0502020202020204" pitchFamily="34" charset="0"/>
              </a:rPr>
              <a:t>the sinus </a:t>
            </a:r>
            <a:r>
              <a:rPr lang="en-US" sz="2000" dirty="0">
                <a:solidFill>
                  <a:schemeClr val="bg1"/>
                </a:solidFill>
                <a:latin typeface="Century Gothic" panose="020B0502020202020204" pitchFamily="34" charset="0"/>
              </a:rPr>
              <a:t>and the </a:t>
            </a:r>
            <a:r>
              <a:rPr lang="en-US" sz="2000" b="1" dirty="0">
                <a:solidFill>
                  <a:schemeClr val="bg1"/>
                </a:solidFill>
                <a:latin typeface="Century Gothic" panose="020B0502020202020204" pitchFamily="34" charset="0"/>
              </a:rPr>
              <a:t>atrium</a:t>
            </a:r>
            <a:r>
              <a:rPr lang="en-US" sz="2000" dirty="0">
                <a:solidFill>
                  <a:schemeClr val="bg1"/>
                </a:solidFill>
                <a:latin typeface="Century Gothic" panose="020B0502020202020204" pitchFamily="34" charset="0"/>
              </a:rPr>
              <a:t> is wide.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Soon, however, the entrance of the </a:t>
            </a:r>
            <a:r>
              <a:rPr lang="en-US" sz="2000" b="1" dirty="0">
                <a:solidFill>
                  <a:schemeClr val="bg1"/>
                </a:solidFill>
                <a:latin typeface="Century Gothic" panose="020B0502020202020204" pitchFamily="34" charset="0"/>
              </a:rPr>
              <a:t>sinus shifts </a:t>
            </a:r>
            <a:r>
              <a:rPr lang="en-US" sz="2000" dirty="0">
                <a:solidFill>
                  <a:schemeClr val="bg1"/>
                </a:solidFill>
                <a:latin typeface="Century Gothic" panose="020B0502020202020204" pitchFamily="34" charset="0"/>
              </a:rPr>
              <a:t>to the right.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This shift is caused primarily by </a:t>
            </a:r>
            <a:r>
              <a:rPr lang="en-US" sz="2000" b="1" dirty="0">
                <a:solidFill>
                  <a:schemeClr val="bg1"/>
                </a:solidFill>
                <a:latin typeface="Century Gothic" panose="020B0502020202020204" pitchFamily="34" charset="0"/>
              </a:rPr>
              <a:t>left-to-right</a:t>
            </a:r>
            <a:r>
              <a:rPr lang="en-US" sz="2000" dirty="0">
                <a:solidFill>
                  <a:schemeClr val="bg1"/>
                </a:solidFill>
                <a:latin typeface="Century Gothic" panose="020B0502020202020204" pitchFamily="34" charset="0"/>
              </a:rPr>
              <a:t> shunts of blood, which occur in the </a:t>
            </a:r>
            <a:r>
              <a:rPr lang="en-US" sz="2000" b="1" dirty="0">
                <a:solidFill>
                  <a:schemeClr val="bg1"/>
                </a:solidFill>
                <a:latin typeface="Century Gothic" panose="020B0502020202020204" pitchFamily="34" charset="0"/>
              </a:rPr>
              <a:t>venous system </a:t>
            </a:r>
            <a:r>
              <a:rPr lang="en-US" sz="2000" dirty="0">
                <a:solidFill>
                  <a:schemeClr val="bg1"/>
                </a:solidFill>
                <a:latin typeface="Century Gothic" panose="020B0502020202020204" pitchFamily="34" charset="0"/>
              </a:rPr>
              <a:t>during the </a:t>
            </a:r>
            <a:r>
              <a:rPr lang="en-US" sz="2000" b="1" dirty="0">
                <a:solidFill>
                  <a:schemeClr val="bg1"/>
                </a:solidFill>
                <a:latin typeface="Century Gothic" panose="020B0502020202020204" pitchFamily="34" charset="0"/>
              </a:rPr>
              <a:t>4th</a:t>
            </a:r>
            <a:r>
              <a:rPr lang="en-US" sz="2000" dirty="0">
                <a:solidFill>
                  <a:schemeClr val="bg1"/>
                </a:solidFill>
                <a:latin typeface="Century Gothic" panose="020B0502020202020204" pitchFamily="34" charset="0"/>
              </a:rPr>
              <a:t> and </a:t>
            </a:r>
            <a:r>
              <a:rPr lang="en-US" sz="2000" b="1" dirty="0">
                <a:solidFill>
                  <a:schemeClr val="bg1"/>
                </a:solidFill>
                <a:latin typeface="Century Gothic" panose="020B0502020202020204" pitchFamily="34" charset="0"/>
              </a:rPr>
              <a:t>5th </a:t>
            </a:r>
            <a:r>
              <a:rPr lang="en-US" sz="2000" dirty="0">
                <a:solidFill>
                  <a:schemeClr val="bg1"/>
                </a:solidFill>
                <a:latin typeface="Century Gothic" panose="020B0502020202020204" pitchFamily="34" charset="0"/>
              </a:rPr>
              <a:t>weeks of development.</a:t>
            </a:r>
          </a:p>
        </p:txBody>
      </p:sp>
      <p:sp>
        <p:nvSpPr>
          <p:cNvPr id="4" name="Rectangle 3"/>
          <p:cNvSpPr/>
          <p:nvPr/>
        </p:nvSpPr>
        <p:spPr>
          <a:xfrm>
            <a:off x="275406" y="0"/>
            <a:ext cx="6141425" cy="523220"/>
          </a:xfrm>
          <a:prstGeom prst="rect">
            <a:avLst/>
          </a:prstGeom>
        </p:spPr>
        <p:txBody>
          <a:bodyPr wrap="none">
            <a:spAutoFit/>
          </a:bodyPr>
          <a:lstStyle/>
          <a:p>
            <a:r>
              <a:rPr lang="en-US" sz="2800" b="1" dirty="0">
                <a:solidFill>
                  <a:schemeClr val="accent4"/>
                </a:solidFill>
                <a:latin typeface="Century Gothic" panose="020B0502020202020204" pitchFamily="34" charset="0"/>
              </a:rPr>
              <a:t>Development of the Sinus Venosus</a:t>
            </a:r>
          </a:p>
        </p:txBody>
      </p:sp>
      <p:pic>
        <p:nvPicPr>
          <p:cNvPr id="5122" name="Picture 2" descr="Sinus Venosus - Lab Dab...Lab D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873" y="570851"/>
            <a:ext cx="6179127" cy="546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69386"/>
      </p:ext>
    </p:extLst>
  </p:cSld>
  <p:clrMapOvr>
    <a:masterClrMapping/>
  </p:clrMapOvr>
  <mc:AlternateContent xmlns:mc="http://schemas.openxmlformats.org/markup-compatibility/2006" xmlns:p14="http://schemas.microsoft.com/office/powerpoint/2010/main">
    <mc:Choice Requires="p14">
      <p:transition spd="slow" p14:dur="2000" advTm="111945"/>
    </mc:Choice>
    <mc:Fallback xmlns="">
      <p:transition spd="slow" advTm="111945"/>
    </mc:Fallback>
  </mc:AlternateContent>
  <p:extLst mod="1">
    <p:ext uri="{3A86A75C-4F4B-4683-9AE1-C65F6400EC91}">
      <p14:laserTraceLst xmlns:p14="http://schemas.microsoft.com/office/powerpoint/2010/main">
        <p14:tracePtLst>
          <p14:tracePt t="4911" x="893763" y="4991100"/>
          <p14:tracePt t="5640" x="911225" y="4973638"/>
          <p14:tracePt t="5653" x="946150" y="4929188"/>
          <p14:tracePt t="5666" x="1062038" y="4857750"/>
          <p14:tracePt t="5679" x="1322388" y="4724400"/>
          <p14:tracePt t="5692" x="1785938" y="4581525"/>
          <p14:tracePt t="5704" x="2197100" y="4483100"/>
          <p14:tracePt t="5721" x="2830513" y="4402138"/>
          <p14:tracePt t="5738" x="4071938" y="4330700"/>
          <p14:tracePt t="5754" x="4652963" y="4330700"/>
          <p14:tracePt t="5771" x="5018088" y="4330700"/>
          <p14:tracePt t="5788" x="5554663" y="4330700"/>
          <p14:tracePt t="5804" x="5661025" y="4348163"/>
          <p14:tracePt t="5821" x="5724525" y="4357688"/>
          <p14:tracePt t="5838" x="5822950" y="4411663"/>
          <p14:tracePt t="6155" x="5902325" y="4411663"/>
          <p14:tracePt t="6166" x="6099175" y="4411663"/>
          <p14:tracePt t="6178" x="6367463" y="4411663"/>
          <p14:tracePt t="6192" x="6804025" y="4411663"/>
          <p14:tracePt t="6204" x="7089775" y="4411663"/>
          <p14:tracePt t="6221" x="7340600" y="4429125"/>
          <p14:tracePt t="6239" x="7626350" y="4438650"/>
          <p14:tracePt t="6255" x="7661275" y="4438650"/>
          <p14:tracePt t="9596" x="7653338" y="4438650"/>
          <p14:tracePt t="9609" x="7634288" y="4438650"/>
          <p14:tracePt t="9622" x="7616825" y="4438650"/>
          <p14:tracePt t="9633" x="7599363" y="4438650"/>
          <p14:tracePt t="9646" x="7572375" y="4438650"/>
          <p14:tracePt t="9660" x="7554913" y="4438650"/>
          <p14:tracePt t="9671" x="7500938" y="4438650"/>
          <p14:tracePt t="9688" x="7446963" y="4429125"/>
          <p14:tracePt t="9705" x="7402513" y="4419600"/>
          <p14:tracePt t="9721" x="7340600" y="4402138"/>
          <p14:tracePt t="9738" x="7313613" y="4394200"/>
          <p14:tracePt t="9755" x="7296150" y="4394200"/>
          <p14:tracePt t="9771" x="7259638" y="4375150"/>
          <p14:tracePt t="9806" x="7251700" y="4375150"/>
          <p14:tracePt t="9822" x="7242175" y="4367213"/>
          <p14:tracePt t="9838" x="7242175" y="4357688"/>
          <p14:tracePt t="9897" x="7242175" y="4348163"/>
          <p14:tracePt t="9972" x="7242175" y="4340225"/>
          <p14:tracePt t="9985" x="7259638" y="4340225"/>
          <p14:tracePt t="9997" x="7269163" y="4322763"/>
          <p14:tracePt t="10010" x="7277100" y="4322763"/>
          <p14:tracePt t="10023" x="7286625" y="4313238"/>
          <p14:tracePt t="10038" x="7296150" y="4303713"/>
          <p14:tracePt t="10055" x="7304088" y="4295775"/>
          <p14:tracePt t="10071" x="7323138" y="4286250"/>
          <p14:tracePt t="10088" x="7331075" y="4286250"/>
          <p14:tracePt t="10104" x="7340600" y="4276725"/>
          <p14:tracePt t="10121" x="7358063" y="4268788"/>
          <p14:tracePt t="10138" x="7367588" y="4268788"/>
          <p14:tracePt t="10160" x="7375525" y="4268788"/>
          <p14:tracePt t="10185" x="7385050" y="4268788"/>
          <p14:tracePt t="10210" x="7394575" y="4259263"/>
          <p14:tracePt t="10222" x="7402513" y="4259263"/>
          <p14:tracePt t="10234" x="7412038" y="4259263"/>
          <p14:tracePt t="10245" x="7412038" y="4251325"/>
          <p14:tracePt t="10260" x="7419975" y="4251325"/>
          <p14:tracePt t="10272" x="7429500" y="4251325"/>
          <p14:tracePt t="10288" x="7439025" y="4241800"/>
          <p14:tracePt t="10305" x="7446963" y="4241800"/>
          <p14:tracePt t="10322" x="7466013" y="4241800"/>
          <p14:tracePt t="10338" x="7473950" y="4232275"/>
          <p14:tracePt t="10371" x="7483475" y="4224338"/>
          <p14:tracePt t="10388" x="7491413" y="4224338"/>
          <p14:tracePt t="10547" x="7491413" y="4214813"/>
          <p14:tracePt t="10585" x="7483475" y="4205288"/>
          <p14:tracePt t="10623" x="7473950" y="4197350"/>
          <p14:tracePt t="10635" x="7473950" y="4187825"/>
          <p14:tracePt t="10647" x="7466013" y="4179888"/>
          <p14:tracePt t="10674" x="7466013" y="4170363"/>
          <p14:tracePt t="10698" x="7456488" y="4160838"/>
          <p14:tracePt t="10711" x="7456488" y="4152900"/>
          <p14:tracePt t="10749" x="7446963" y="4143375"/>
          <p14:tracePt t="10773" x="7446963" y="4133850"/>
          <p14:tracePt t="10835" x="7439025" y="4133850"/>
          <p14:tracePt t="10848" x="7439025" y="4125913"/>
          <p14:tracePt t="10874" x="7439025" y="4116388"/>
          <p14:tracePt t="10923" x="7439025" y="4108450"/>
          <p14:tracePt t="10973" x="7439025" y="4098925"/>
          <p14:tracePt t="14817" x="7429500" y="4081463"/>
          <p14:tracePt t="14829" x="7419975" y="4071938"/>
          <p14:tracePt t="14842" x="7419975" y="4062413"/>
          <p14:tracePt t="14866" x="7412038" y="4054475"/>
          <p14:tracePt t="14893" x="7402513" y="4054475"/>
          <p14:tracePt t="14904" x="7402513" y="4044950"/>
          <p14:tracePt t="14930" x="7385050" y="4044950"/>
          <p14:tracePt t="14942" x="7367588" y="4037013"/>
          <p14:tracePt t="14955" x="7358063" y="4037013"/>
          <p14:tracePt t="14968" x="7340600" y="4027488"/>
          <p14:tracePt t="14979" x="7323138" y="4017963"/>
          <p14:tracePt t="14993" x="7313613" y="4010025"/>
          <p14:tracePt t="15005" x="7304088" y="4010025"/>
          <p14:tracePt t="15030" x="7296150" y="4000500"/>
          <p14:tracePt t="15055" x="7286625" y="3990975"/>
          <p14:tracePt t="15068" x="7277100" y="3990975"/>
          <p14:tracePt t="15080" x="7277100" y="3983038"/>
          <p14:tracePt t="15091" x="7269163" y="3983038"/>
          <p14:tracePt t="16406" x="7286625" y="3983038"/>
          <p14:tracePt t="16419" x="7313613" y="3973513"/>
          <p14:tracePt t="16432" x="7323138" y="3973513"/>
          <p14:tracePt t="16444" x="7331075" y="3965575"/>
          <p14:tracePt t="16457" x="7348538" y="3965575"/>
          <p14:tracePt t="16471" x="7367588" y="3965575"/>
          <p14:tracePt t="16488" x="7394575" y="3956050"/>
          <p14:tracePt t="16505" x="7456488" y="3956050"/>
          <p14:tracePt t="16522" x="7473950" y="3956050"/>
          <p14:tracePt t="16538" x="7491413" y="3956050"/>
          <p14:tracePt t="16555" x="7518400" y="3946525"/>
          <p14:tracePt t="16589" x="7537450" y="3938588"/>
          <p14:tracePt t="16608" x="7545388" y="3938588"/>
          <p14:tracePt t="16621" x="7562850" y="3938588"/>
          <p14:tracePt t="16639" x="7572375" y="3938588"/>
          <p14:tracePt t="16655" x="7599363" y="3938588"/>
          <p14:tracePt t="16671" x="7616825" y="3938588"/>
          <p14:tracePt t="16688" x="7626350" y="3938588"/>
          <p14:tracePt t="16705" x="7643813" y="3938588"/>
          <p14:tracePt t="16721" x="7653338" y="3938588"/>
          <p14:tracePt t="16739" x="7661275" y="3938588"/>
          <p14:tracePt t="16756" x="7670800" y="3938588"/>
          <p14:tracePt t="16772" x="7680325" y="3938588"/>
          <p14:tracePt t="16788" x="7688263" y="3938588"/>
          <p14:tracePt t="16805" x="7705725" y="3938588"/>
          <p14:tracePt t="16822" x="7715250" y="3938588"/>
          <p14:tracePt t="16838" x="7724775" y="3938588"/>
          <p14:tracePt t="16856" x="7751763" y="3938588"/>
          <p14:tracePt t="16872" x="7769225" y="3938588"/>
          <p14:tracePt t="16888" x="7786688" y="3938588"/>
          <p14:tracePt t="16905" x="7804150" y="3938588"/>
          <p14:tracePt t="16922" x="7823200" y="3938588"/>
          <p14:tracePt t="16956" x="7840663" y="3938588"/>
          <p14:tracePt t="16988" x="7848600" y="3938588"/>
          <p14:tracePt t="17006" x="7858125" y="3938588"/>
          <p14:tracePt t="17021" x="7867650" y="3938588"/>
          <p14:tracePt t="17038" x="7875588" y="3938588"/>
          <p14:tracePt t="17059" x="7885113" y="3938588"/>
          <p14:tracePt t="17072" x="7894638" y="3938588"/>
          <p14:tracePt t="17088" x="7912100" y="3938588"/>
          <p14:tracePt t="17105" x="7920038" y="3938588"/>
          <p14:tracePt t="17122" x="7929563" y="3938588"/>
          <p14:tracePt t="17138" x="7939088" y="3938588"/>
          <p14:tracePt t="17182" x="7947025" y="3938588"/>
          <p14:tracePt t="18635" x="7929563" y="3938588"/>
          <p14:tracePt t="18647" x="7920038" y="3938588"/>
          <p14:tracePt t="18660" x="7912100" y="3938588"/>
          <p14:tracePt t="18673" x="7894638" y="3929063"/>
          <p14:tracePt t="18688" x="7875588" y="3929063"/>
          <p14:tracePt t="18705" x="7848600" y="3929063"/>
          <p14:tracePt t="18722" x="7823200" y="3919538"/>
          <p14:tracePt t="18738" x="7804150" y="3919538"/>
          <p14:tracePt t="18755" x="7777163" y="3911600"/>
          <p14:tracePt t="18772" x="7732713" y="3911600"/>
          <p14:tracePt t="18788" x="7697788" y="3902075"/>
          <p14:tracePt t="18805" x="7653338" y="3894138"/>
          <p14:tracePt t="18821" x="7599363" y="3875088"/>
          <p14:tracePt t="18838" x="7581900" y="3875088"/>
          <p14:tracePt t="18855" x="7562850" y="3875088"/>
          <p14:tracePt t="18871" x="7527925" y="3875088"/>
          <p14:tracePt t="18888" x="7500938" y="3875088"/>
          <p14:tracePt t="18905" x="7473950" y="3875088"/>
          <p14:tracePt t="18921" x="7429500" y="3875088"/>
          <p14:tracePt t="18938" x="7412038" y="3875088"/>
          <p14:tracePt t="18955" x="7402513" y="3875088"/>
          <p14:tracePt t="18971" x="7385050" y="3875088"/>
          <p14:tracePt t="18988" x="7375525" y="3875088"/>
          <p14:tracePt t="19005" x="7367588" y="3875088"/>
          <p14:tracePt t="19021" x="7358063" y="3875088"/>
          <p14:tracePt t="19055" x="7340600" y="3875088"/>
          <p14:tracePt t="19071" x="7313613" y="3884613"/>
          <p14:tracePt t="19088" x="7286625" y="3884613"/>
          <p14:tracePt t="19105" x="7269163" y="3884613"/>
          <p14:tracePt t="19121" x="7224713" y="3894138"/>
          <p14:tracePt t="19138" x="7215188" y="3902075"/>
          <p14:tracePt t="19155" x="7205663" y="3902075"/>
          <p14:tracePt t="19473" x="7205663" y="3911600"/>
          <p14:tracePt t="19485" x="7215188" y="3911600"/>
          <p14:tracePt t="19511" x="7224713" y="3911600"/>
          <p14:tracePt t="19536" x="7224713" y="3919538"/>
          <p14:tracePt t="19561" x="7232650" y="3919538"/>
          <p14:tracePt t="19598" x="7242175" y="3919538"/>
          <p14:tracePt t="19611" x="7259638" y="3929063"/>
          <p14:tracePt t="19636" x="7269163" y="3929063"/>
          <p14:tracePt t="19673" x="7277100" y="3929063"/>
          <p14:tracePt t="19686" x="7286625" y="3938588"/>
          <p14:tracePt t="19698" x="7296150" y="3938588"/>
          <p14:tracePt t="19724" x="7304088" y="3938588"/>
          <p14:tracePt t="19737" x="7313613" y="3938588"/>
          <p14:tracePt t="19749" x="7323138" y="3938588"/>
          <p14:tracePt t="19775" x="7331075" y="3938588"/>
          <p14:tracePt t="19799" x="7340600" y="3938588"/>
          <p14:tracePt t="19911" x="7331075" y="3938588"/>
          <p14:tracePt t="19924" x="7323138" y="3938588"/>
          <p14:tracePt t="19936" x="7304088" y="3938588"/>
          <p14:tracePt t="19961" x="7296150" y="3929063"/>
          <p14:tracePt t="19974" x="7286625" y="3929063"/>
          <p14:tracePt t="19987" x="7277100" y="3929063"/>
          <p14:tracePt t="20012" x="7269163" y="3919538"/>
          <p14:tracePt t="20025" x="7259638" y="3919538"/>
          <p14:tracePt t="20049" x="7251700" y="3919538"/>
          <p14:tracePt t="20087" x="7242175" y="3919538"/>
          <p14:tracePt t="20300" x="7251700" y="3919538"/>
          <p14:tracePt t="20362" x="7259638" y="3919538"/>
          <p14:tracePt t="20376" x="7259638" y="3929063"/>
          <p14:tracePt t="20387" x="7259638" y="3938588"/>
          <p14:tracePt t="20400" x="7259638" y="3946525"/>
          <p14:tracePt t="20412" x="7269163" y="3946525"/>
          <p14:tracePt t="20425" x="7269163" y="3956050"/>
          <p14:tracePt t="20438" x="7269163" y="3965575"/>
          <p14:tracePt t="20637" x="7259638" y="3946525"/>
          <p14:tracePt t="20662" x="7242175" y="3938588"/>
          <p14:tracePt t="20675" x="7224713" y="3929063"/>
          <p14:tracePt t="20688" x="7224713" y="3919538"/>
          <p14:tracePt t="20700" x="7215188" y="3919538"/>
          <p14:tracePt t="20712" x="7215188" y="3911600"/>
          <p14:tracePt t="20737" x="7205663" y="3911600"/>
          <p14:tracePt t="20763" x="7197725" y="3911600"/>
          <p14:tracePt t="20937" x="7205663" y="3911600"/>
          <p14:tracePt t="20950" x="7224713" y="3919538"/>
          <p14:tracePt t="20963" x="7232650" y="3929063"/>
          <p14:tracePt t="20976" x="7242175" y="3938588"/>
          <p14:tracePt t="20989" x="7251700" y="3956050"/>
          <p14:tracePt t="21005" x="7259638" y="3956050"/>
          <p14:tracePt t="21022" x="7269163" y="3965575"/>
          <p14:tracePt t="21814" x="7269163" y="3973513"/>
          <p14:tracePt t="21827" x="7277100" y="3973513"/>
          <p14:tracePt t="21842" x="7296150" y="3983038"/>
          <p14:tracePt t="21852" x="7340600" y="3990975"/>
          <p14:tracePt t="21863" x="7375525" y="3990975"/>
          <p14:tracePt t="21875" x="7412038" y="4000500"/>
          <p14:tracePt t="21888" x="7429500" y="4000500"/>
          <p14:tracePt t="21905" x="7456488" y="4010025"/>
          <p14:tracePt t="21921" x="7473950" y="4010025"/>
          <p14:tracePt t="21938" x="7500938" y="4017963"/>
          <p14:tracePt t="21955" x="7527925" y="4017963"/>
          <p14:tracePt t="21971" x="7554913" y="4027488"/>
          <p14:tracePt t="21988" x="7608888" y="4027488"/>
          <p14:tracePt t="22005" x="7616825" y="4037013"/>
          <p14:tracePt t="22021" x="7626350" y="4037013"/>
          <p14:tracePt t="22038" x="7643813" y="4037013"/>
          <p14:tracePt t="22055" x="7653338" y="4037013"/>
          <p14:tracePt t="22072" x="7670800" y="4037013"/>
          <p14:tracePt t="22088" x="7680325" y="4037013"/>
          <p14:tracePt t="22105" x="7688263" y="4037013"/>
          <p14:tracePt t="22122" x="7697788" y="4037013"/>
          <p14:tracePt t="22138" x="7724775" y="4037013"/>
          <p14:tracePt t="22155" x="7742238" y="4037013"/>
          <p14:tracePt t="22171" x="7759700" y="4037013"/>
          <p14:tracePt t="22188" x="7786688" y="4037013"/>
          <p14:tracePt t="22205" x="7804150" y="4037013"/>
          <p14:tracePt t="22221" x="7813675" y="4037013"/>
          <p14:tracePt t="22238" x="7831138" y="4037013"/>
          <p14:tracePt t="22271" x="7848600" y="4037013"/>
          <p14:tracePt t="22288" x="7867650" y="4037013"/>
          <p14:tracePt t="22321" x="7875588" y="4037013"/>
          <p14:tracePt t="22338" x="7885113" y="4037013"/>
          <p14:tracePt t="22355" x="7894638" y="4037013"/>
          <p14:tracePt t="22371" x="7912100" y="4037013"/>
          <p14:tracePt t="22388" x="7929563" y="4037013"/>
          <p14:tracePt t="22405" x="7939088" y="4037013"/>
          <p14:tracePt t="22421" x="7947025" y="4027488"/>
          <p14:tracePt t="22438" x="7956550" y="4027488"/>
          <p14:tracePt t="22455" x="7966075" y="4027488"/>
          <p14:tracePt t="22471" x="7974013" y="4027488"/>
          <p14:tracePt t="22501" x="7983538" y="4027488"/>
          <p14:tracePt t="22563" x="7991475" y="4027488"/>
          <p14:tracePt t="22614" x="8001000" y="4027488"/>
          <p14:tracePt t="22627" x="8010525" y="4017963"/>
          <p14:tracePt t="22651" x="8018463" y="4017963"/>
          <p14:tracePt t="22676" x="8027988" y="4017963"/>
          <p14:tracePt t="22689" x="8027988" y="4010025"/>
          <p14:tracePt t="22700" x="8037513" y="4010025"/>
          <p14:tracePt t="22726" x="8045450" y="4000500"/>
          <p14:tracePt t="22864" x="8045450" y="3990975"/>
          <p14:tracePt t="23040" x="8054975" y="3990975"/>
          <p14:tracePt t="23165" x="8054975" y="3983038"/>
          <p14:tracePt t="23178" x="8062913" y="3983038"/>
          <p14:tracePt t="23202" x="8062913" y="3973513"/>
          <p14:tracePt t="23240" x="8072438" y="3973513"/>
          <p14:tracePt t="29273" x="8072438" y="3983038"/>
          <p14:tracePt t="29386" x="8072438" y="3990975"/>
          <p14:tracePt t="29399" x="8062913" y="4010025"/>
          <p14:tracePt t="29412" x="8062913" y="4017963"/>
          <p14:tracePt t="29425" x="8045450" y="4027488"/>
          <p14:tracePt t="29438" x="8045450" y="4037013"/>
          <p14:tracePt t="29455" x="8027988" y="4044950"/>
          <p14:tracePt t="29472" x="8018463" y="4062413"/>
          <p14:tracePt t="29489" x="8010525" y="4062413"/>
          <p14:tracePt t="29522" x="8001000" y="4071938"/>
          <p14:tracePt t="29555" x="7991475" y="4089400"/>
          <p14:tracePt t="29575" x="7983538" y="4098925"/>
          <p14:tracePt t="29588" x="7983538" y="4108450"/>
          <p14:tracePt t="29605" x="7974013" y="4116388"/>
          <p14:tracePt t="29625" x="7974013" y="4125913"/>
          <p14:tracePt t="29649" x="7966075" y="4133850"/>
          <p14:tracePt t="29674" x="7966075" y="4143375"/>
          <p14:tracePt t="29687" x="7956550" y="4152900"/>
          <p14:tracePt t="29700" x="7947025" y="4170363"/>
          <p14:tracePt t="29725" x="7947025" y="4179888"/>
          <p14:tracePt t="29749" x="7939088" y="4179888"/>
          <p14:tracePt t="29762" x="7939088" y="4187825"/>
          <p14:tracePt t="30462" x="7929563" y="4197350"/>
          <p14:tracePt t="30475" x="7920038" y="4214813"/>
          <p14:tracePt t="30488" x="7920038" y="4232275"/>
          <p14:tracePt t="30500" x="7902575" y="4251325"/>
          <p14:tracePt t="30513" x="7885113" y="4268788"/>
          <p14:tracePt t="30526" x="7858125" y="4295775"/>
          <p14:tracePt t="30539" x="7823200" y="4322763"/>
          <p14:tracePt t="30555" x="7786688" y="4375150"/>
          <p14:tracePt t="30573" x="7705725" y="4545013"/>
          <p14:tracePt t="30588" x="7680325" y="4608513"/>
          <p14:tracePt t="30605" x="7653338" y="4643438"/>
          <p14:tracePt t="30623" x="7589838" y="4741863"/>
          <p14:tracePt t="30638" x="7572375" y="4786313"/>
          <p14:tracePt t="30655" x="7554913" y="4813300"/>
          <p14:tracePt t="30672" x="7545388" y="4830763"/>
          <p14:tracePt t="30689" x="7537450" y="4840288"/>
          <p14:tracePt t="30724" x="7537450" y="4848225"/>
          <p14:tracePt t="30738" x="7510463" y="4857750"/>
          <p14:tracePt t="31025" x="7518400" y="4894263"/>
          <p14:tracePt t="31038" x="7527925" y="4911725"/>
          <p14:tracePt t="31051" x="7527925" y="4919663"/>
          <p14:tracePt t="31063" x="7527925" y="4929188"/>
          <p14:tracePt t="31076" x="7527925" y="4956175"/>
          <p14:tracePt t="31089" x="7527925" y="4965700"/>
          <p14:tracePt t="31105" x="7518400" y="4973638"/>
          <p14:tracePt t="31122" x="7518400" y="4991100"/>
          <p14:tracePt t="31139" x="7500938" y="5010150"/>
          <p14:tracePt t="31155" x="7500938" y="5018088"/>
          <p14:tracePt t="31174" x="7473950" y="5054600"/>
          <p14:tracePt t="31189" x="7473950" y="5081588"/>
          <p14:tracePt t="31205" x="7466013" y="5108575"/>
          <p14:tracePt t="31222" x="7456488" y="5143500"/>
          <p14:tracePt t="31239" x="7446963" y="5180013"/>
          <p14:tracePt t="31255" x="7439025" y="5197475"/>
          <p14:tracePt t="31272" x="7429500" y="5197475"/>
          <p14:tracePt t="31289" x="7429500" y="5205413"/>
          <p14:tracePt t="31415" x="7429500" y="5214938"/>
          <p14:tracePt t="31427" x="7429500" y="5224463"/>
          <p14:tracePt t="31452" x="7429500" y="5232400"/>
          <p14:tracePt t="31477" x="7439025" y="5241925"/>
          <p14:tracePt t="31501" x="7446963" y="5251450"/>
          <p14:tracePt t="31514" x="7446963" y="5259388"/>
          <p14:tracePt t="31577" x="7456488" y="5259388"/>
          <p14:tracePt t="31676" x="7466013" y="5259388"/>
          <p14:tracePt t="31739" x="7473950" y="5259388"/>
          <p14:tracePt t="31864" x="7483475" y="5259388"/>
          <p14:tracePt t="31877" x="7483475" y="5251450"/>
          <p14:tracePt t="31889" x="7491413" y="5251450"/>
          <p14:tracePt t="31927" x="7500938" y="5251450"/>
          <p14:tracePt t="31964" x="7510463" y="5251450"/>
          <p14:tracePt t="31991" x="7510463" y="5241925"/>
          <p14:tracePt t="32039" x="7518400" y="5241925"/>
          <p14:tracePt t="32303" x="7510463" y="5241925"/>
          <p14:tracePt t="32315" x="7500938" y="5241925"/>
          <p14:tracePt t="32428" x="7491413" y="5241925"/>
          <p14:tracePt t="32540" x="7491413" y="5232400"/>
          <p14:tracePt t="32653" x="7500938" y="5232400"/>
          <p14:tracePt t="32678" x="7510463" y="5232400"/>
          <p14:tracePt t="32753" x="7518400" y="5232400"/>
          <p14:tracePt t="32815" x="7527925" y="5232400"/>
          <p14:tracePt t="32853" x="7537450" y="5232400"/>
          <p14:tracePt t="33079" x="7527925" y="5232400"/>
          <p14:tracePt t="33104" x="7518400" y="5232400"/>
          <p14:tracePt t="33117" x="7510463" y="5232400"/>
          <p14:tracePt t="33128" x="7500938" y="5232400"/>
          <p14:tracePt t="33142" x="7483475" y="5232400"/>
          <p14:tracePt t="33155" x="7473950" y="5232400"/>
          <p14:tracePt t="33172" x="7466013" y="5232400"/>
          <p14:tracePt t="33192" x="7456488" y="5232400"/>
          <p14:tracePt t="33454" x="7466013" y="5232400"/>
          <p14:tracePt t="33468" x="7473950" y="5232400"/>
          <p14:tracePt t="33492" x="7483475" y="5232400"/>
          <p14:tracePt t="33517" x="7491413" y="5232400"/>
          <p14:tracePt t="33542" x="7500938" y="5232400"/>
          <p14:tracePt t="33554" x="7510463" y="5232400"/>
          <p14:tracePt t="33592" x="7518400" y="5232400"/>
          <p14:tracePt t="33742" x="7510463" y="5232400"/>
          <p14:tracePt t="33754" x="7500938" y="5232400"/>
          <p14:tracePt t="33767" x="7483475" y="5232400"/>
          <p14:tracePt t="33780" x="7466013" y="5232400"/>
          <p14:tracePt t="33792" x="7456488" y="5224463"/>
          <p14:tracePt t="33806" x="7446963" y="5224463"/>
          <p14:tracePt t="33822" x="7439025" y="5224463"/>
          <p14:tracePt t="33840" x="7429500" y="5214938"/>
          <p14:tracePt t="33855" x="7419975" y="5214938"/>
          <p14:tracePt t="33872" x="7419975" y="5205413"/>
          <p14:tracePt t="34079" x="7439025" y="5205413"/>
          <p14:tracePt t="34093" x="7446963" y="5205413"/>
          <p14:tracePt t="34105" x="7456488" y="5214938"/>
          <p14:tracePt t="34118" x="7473950" y="5224463"/>
          <p14:tracePt t="34130" x="7483475" y="5224463"/>
          <p14:tracePt t="34143" x="7500938" y="5224463"/>
          <p14:tracePt t="34181" x="7510463" y="5224463"/>
          <p14:tracePt t="34293" x="7491413" y="5224463"/>
          <p14:tracePt t="34305" x="7483475" y="5224463"/>
          <p14:tracePt t="34318" x="7473950" y="5214938"/>
          <p14:tracePt t="34331" x="7456488" y="5214938"/>
          <p14:tracePt t="34343" x="7456488" y="5205413"/>
          <p14:tracePt t="34356" x="7439025" y="5197475"/>
          <p14:tracePt t="34372" x="7439025" y="5187950"/>
          <p14:tracePt t="34389" x="7439025" y="5180013"/>
          <p14:tracePt t="34405" x="7429500" y="5170488"/>
          <p14:tracePt t="34455" x="7429500" y="5160963"/>
          <p14:tracePt t="34518" x="7429500" y="5153025"/>
          <p14:tracePt t="34544" x="7429500" y="5143500"/>
          <p14:tracePt t="34593" x="7439025" y="5143500"/>
          <p14:tracePt t="34606" x="7446963" y="5143500"/>
          <p14:tracePt t="34618" x="7456488" y="5143500"/>
          <p14:tracePt t="34630" x="7473950" y="5143500"/>
          <p14:tracePt t="34644" x="7491413" y="5133975"/>
          <p14:tracePt t="34656" x="7500938" y="5133975"/>
          <p14:tracePt t="34672" x="7510463" y="5133975"/>
          <p14:tracePt t="34695" x="7518400" y="5133975"/>
          <p14:tracePt t="34732" x="7527925" y="5133975"/>
          <p14:tracePt t="34984" x="7518400" y="5126038"/>
          <p14:tracePt t="34994" x="7510463" y="5126038"/>
          <p14:tracePt t="35007" x="7500938" y="5116513"/>
          <p14:tracePt t="35018" x="7491413" y="5116513"/>
          <p14:tracePt t="35031" x="7483475" y="5116513"/>
          <p14:tracePt t="35044" x="7483475" y="5108575"/>
          <p14:tracePt t="35056" x="7473950" y="5108575"/>
          <p14:tracePt t="35106" x="7466013" y="5108575"/>
          <p14:tracePt t="35294" x="7473950" y="5108575"/>
          <p14:tracePt t="35369" x="7483475" y="5108575"/>
          <p14:tracePt t="35420" x="7491413" y="5108575"/>
          <p14:tracePt t="35432" x="7500938" y="5108575"/>
          <p14:tracePt t="35444" x="7510463" y="5108575"/>
          <p14:tracePt t="35481" x="7518400" y="5108575"/>
          <p14:tracePt t="35532" x="7527925" y="5108575"/>
          <p14:tracePt t="35608" x="7537450" y="5116513"/>
          <p14:tracePt t="35645" x="7545388" y="5116513"/>
          <p14:tracePt t="35694" x="7562850" y="5116513"/>
          <p14:tracePt t="35708" x="7572375" y="5116513"/>
          <p14:tracePt t="35720" x="7581900" y="5126038"/>
          <p14:tracePt t="35732" x="7599363" y="5126038"/>
          <p14:tracePt t="35745" x="7616825" y="5126038"/>
          <p14:tracePt t="35758" x="7616825" y="5133975"/>
          <p14:tracePt t="35772" x="7626350" y="5133975"/>
          <p14:tracePt t="35808" x="7634288" y="5133975"/>
          <p14:tracePt t="35820" x="7634288" y="5143500"/>
          <p14:tracePt t="35832" x="7643813" y="5143500"/>
          <p14:tracePt t="35845" x="7643813" y="5153025"/>
          <p14:tracePt t="35857" x="7653338" y="5153025"/>
          <p14:tracePt t="35872" x="7653338" y="5160963"/>
          <p14:tracePt t="35895" x="7661275" y="5170488"/>
          <p14:tracePt t="35971" x="7670800" y="5170488"/>
          <p14:tracePt t="35982" x="7670800" y="5180013"/>
          <p14:tracePt t="36045" x="7680325" y="5180013"/>
          <p14:tracePt t="36071" x="7688263" y="5180013"/>
          <p14:tracePt t="36082" x="7697788" y="5187950"/>
          <p14:tracePt t="36095" x="7705725" y="5187950"/>
          <p14:tracePt t="36108" x="7715250" y="5197475"/>
          <p14:tracePt t="36122" x="7724775" y="5197475"/>
          <p14:tracePt t="36170" x="7732713" y="5197475"/>
          <p14:tracePt t="37096" x="7724775" y="5197475"/>
          <p14:tracePt t="37659" x="7715250" y="5197475"/>
          <p14:tracePt t="37735" x="7705725" y="5197475"/>
          <p14:tracePt t="37772" x="7697788" y="5197475"/>
          <p14:tracePt t="37785" x="7688263" y="5197475"/>
          <p14:tracePt t="37811" x="7680325" y="5197475"/>
          <p14:tracePt t="37823" x="7680325" y="5187950"/>
          <p14:tracePt t="37835" x="7670800" y="5187950"/>
          <p14:tracePt t="37847" x="7661275" y="5187950"/>
          <p14:tracePt t="37861" x="7643813" y="5180013"/>
          <p14:tracePt t="37873" x="7626350" y="5180013"/>
          <p14:tracePt t="37889" x="7616825" y="5180013"/>
          <p14:tracePt t="37905" x="7608888" y="5170488"/>
          <p14:tracePt t="37922" x="7589838" y="5160963"/>
          <p14:tracePt t="37939" x="7581900" y="5160963"/>
          <p14:tracePt t="37956" x="7562850" y="5160963"/>
          <p14:tracePt t="37972" x="7545388" y="5153025"/>
          <p14:tracePt t="37989" x="7527925" y="5143500"/>
          <p14:tracePt t="38005" x="7518400" y="5133975"/>
          <p14:tracePt t="38011" x="7500938" y="5116513"/>
          <p14:tracePt t="38023" x="7483475" y="5116513"/>
          <p14:tracePt t="38039" x="7473950" y="5108575"/>
          <p14:tracePt t="38055" x="7466013" y="5099050"/>
          <p14:tracePt t="38072" x="7446963" y="5089525"/>
          <p14:tracePt t="38089" x="7439025" y="5089525"/>
          <p14:tracePt t="38105" x="7439025" y="5081588"/>
          <p14:tracePt t="38122" x="7419975" y="5072063"/>
          <p14:tracePt t="38139" x="7419975" y="5062538"/>
          <p14:tracePt t="38172" x="7412038" y="5054600"/>
          <p14:tracePt t="38189" x="7402513" y="5054600"/>
          <p14:tracePt t="38205" x="7402513" y="5037138"/>
          <p14:tracePt t="38223" x="7394575" y="5027613"/>
          <p14:tracePt t="38248" x="7385050" y="5027613"/>
          <p14:tracePt t="38261" x="7385050" y="5018088"/>
          <p14:tracePt t="38286" x="7385050" y="5010150"/>
          <p14:tracePt t="38298" x="7375525" y="5000625"/>
          <p14:tracePt t="38360" x="7367588" y="4991100"/>
          <p14:tracePt t="38373" x="7367588" y="4983163"/>
          <p14:tracePt t="38386" x="7358063" y="4973638"/>
          <p14:tracePt t="38398" x="7348538" y="4965700"/>
          <p14:tracePt t="38424" x="7340600" y="4965700"/>
          <p14:tracePt t="38435" x="7340600" y="4956175"/>
          <p14:tracePt t="38448" x="7340600" y="4946650"/>
          <p14:tracePt t="38462" x="7331075" y="4946650"/>
          <p14:tracePt t="38473" x="7323138" y="4946650"/>
          <p14:tracePt t="38700" x="7323138" y="4956175"/>
          <p14:tracePt t="38749" x="7323138" y="4965700"/>
          <p14:tracePt t="38861" x="7323138" y="4973638"/>
          <p14:tracePt t="39050" x="7313613" y="4973638"/>
          <p14:tracePt t="39111" x="7313613" y="4983163"/>
          <p14:tracePt t="39137" x="7313613" y="4991100"/>
          <p14:tracePt t="39213" x="7313613" y="5000625"/>
          <p14:tracePt t="40739" x="7313613" y="4991100"/>
          <p14:tracePt t="40751" x="7323138" y="4973638"/>
          <p14:tracePt t="40765" x="7331075" y="4929188"/>
          <p14:tracePt t="40777" x="7340600" y="4902200"/>
          <p14:tracePt t="40789" x="7348538" y="4867275"/>
          <p14:tracePt t="40806" x="7358063" y="4840288"/>
          <p14:tracePt t="40822" x="7367588" y="4795838"/>
          <p14:tracePt t="40839" x="7375525" y="4732338"/>
          <p14:tracePt t="40856" x="7385050" y="4687888"/>
          <p14:tracePt t="40872" x="7402513" y="4581525"/>
          <p14:tracePt t="40889" x="7446963" y="4438650"/>
          <p14:tracePt t="40906" x="7466013" y="4402138"/>
          <p14:tracePt t="40922" x="7473950" y="4367213"/>
          <p14:tracePt t="40939" x="7518400" y="4322763"/>
          <p14:tracePt t="40955" x="7562850" y="4259263"/>
          <p14:tracePt t="40972" x="7626350" y="4187825"/>
          <p14:tracePt t="40989" x="7715250" y="4062413"/>
          <p14:tracePt t="41005" x="7732713" y="4054475"/>
          <p14:tracePt t="41022" x="7732713" y="4037013"/>
          <p14:tracePt t="41214" x="7742238" y="4027488"/>
          <p14:tracePt t="41239" x="7742238" y="4017963"/>
          <p14:tracePt t="41252" x="7751763" y="4017963"/>
          <p14:tracePt t="41289" x="7769225" y="4000500"/>
          <p14:tracePt t="41303" x="7786688" y="4000500"/>
          <p14:tracePt t="41314" x="7796213" y="4000500"/>
          <p14:tracePt t="41340" x="7804150" y="4000500"/>
          <p14:tracePt t="41365" x="7813675" y="4000500"/>
          <p14:tracePt t="41390" x="7823200" y="4000500"/>
          <p14:tracePt t="41402" x="7840663" y="4000500"/>
          <p14:tracePt t="41415" x="7858125" y="4000500"/>
          <p14:tracePt t="41428" x="7875588" y="4017963"/>
          <p14:tracePt t="41440" x="7894638" y="4017963"/>
          <p14:tracePt t="41456" x="7912100" y="4017963"/>
          <p14:tracePt t="41478" x="7920038" y="4017963"/>
          <p14:tracePt t="41489" x="7929563" y="4017963"/>
          <p14:tracePt t="41515" x="7939088" y="4017963"/>
          <p14:tracePt t="41540" x="7947025" y="4017963"/>
          <p14:tracePt t="41564" x="7956550" y="4017963"/>
          <p14:tracePt t="41578" x="7966075" y="4017963"/>
          <p14:tracePt t="41603" x="7974013" y="4017963"/>
          <p14:tracePt t="41640" x="7983538" y="4017963"/>
          <p14:tracePt t="41677" x="8001000" y="4017963"/>
          <p14:tracePt t="41690" x="8018463" y="4027488"/>
          <p14:tracePt t="41702" x="8027988" y="4027488"/>
          <p14:tracePt t="41715" x="8037513" y="4027488"/>
          <p14:tracePt t="41728" x="8045450" y="4027488"/>
          <p14:tracePt t="41826" x="8045450" y="4017963"/>
          <p14:tracePt t="41838" x="8037513" y="4017963"/>
          <p14:tracePt t="41876" x="8037513" y="4010025"/>
          <p14:tracePt t="41902" x="8037513" y="4000500"/>
          <p14:tracePt t="41928" x="8027988" y="4000500"/>
          <p14:tracePt t="42003" x="8018463" y="4000500"/>
          <p14:tracePt t="42016" x="8010525" y="4000500"/>
          <p14:tracePt t="42041" x="8001000" y="3990975"/>
          <p14:tracePt t="42078" x="7991475" y="3990975"/>
          <p14:tracePt t="42128" x="7983538" y="3990975"/>
          <p14:tracePt t="42166" x="7974013" y="3990975"/>
          <p14:tracePt t="42240" x="7966075" y="3990975"/>
          <p14:tracePt t="42265" x="7956550" y="3990975"/>
          <p14:tracePt t="42316" x="7947025" y="3990975"/>
          <p14:tracePt t="42429" x="7956550" y="3990975"/>
          <p14:tracePt t="42453" x="7966075" y="3990975"/>
          <p14:tracePt t="42478" x="7974013" y="3990975"/>
          <p14:tracePt t="42504" x="7983538" y="3990975"/>
          <p14:tracePt t="42516" x="7991475" y="3990975"/>
          <p14:tracePt t="42528" x="7991475" y="4000500"/>
          <p14:tracePt t="42543" x="8001000" y="4000500"/>
          <p14:tracePt t="42556" x="8010525" y="4000500"/>
          <p14:tracePt t="42579" x="8018463" y="4000500"/>
          <p14:tracePt t="42604" x="8027988" y="4010025"/>
          <p14:tracePt t="42717" x="8018463" y="4010025"/>
          <p14:tracePt t="42741" x="8010525" y="4010025"/>
          <p14:tracePt t="42754" x="8001000" y="4010025"/>
          <p14:tracePt t="42779" x="7991475" y="4010025"/>
          <p14:tracePt t="42792" x="7974013" y="4000500"/>
          <p14:tracePt t="42804" x="7966075" y="4000500"/>
          <p14:tracePt t="42817" x="7956550" y="4000500"/>
          <p14:tracePt t="42829" x="7939088" y="4000500"/>
          <p14:tracePt t="42842" x="7929563" y="4000500"/>
          <p14:tracePt t="42856" x="7920038" y="4000500"/>
          <p14:tracePt t="42872" x="7912100" y="4000500"/>
          <p14:tracePt t="43017" x="7920038" y="4000500"/>
          <p14:tracePt t="43029" x="7929563" y="4000500"/>
          <p14:tracePt t="43042" x="7939088" y="4000500"/>
          <p14:tracePt t="43067" x="7956550" y="4000500"/>
          <p14:tracePt t="43092" x="7966075" y="4000500"/>
          <p14:tracePt t="43117" x="7974013" y="4000500"/>
          <p14:tracePt t="43130" x="7983538" y="4000500"/>
          <p14:tracePt t="43142" x="7991475" y="4000500"/>
          <p14:tracePt t="43154" x="8010525" y="4010025"/>
          <p14:tracePt t="43179" x="8018463" y="4010025"/>
          <p14:tracePt t="43192" x="8018463" y="4017963"/>
          <p14:tracePt t="43204" x="8027988" y="4017963"/>
          <p14:tracePt t="43292" x="8018463" y="4017963"/>
          <p14:tracePt t="43317" x="8010525" y="4017963"/>
          <p14:tracePt t="43354" x="8001000" y="4017963"/>
          <p14:tracePt t="43368" x="7983538" y="4017963"/>
          <p14:tracePt t="43380" x="7956550" y="4017963"/>
          <p14:tracePt t="43393" x="7920038" y="4017963"/>
          <p14:tracePt t="43405" x="7902575" y="4017963"/>
          <p14:tracePt t="43422" x="7885113" y="4017963"/>
          <p14:tracePt t="43440" x="7858125" y="4017963"/>
          <p14:tracePt t="43480" x="7848600" y="4017963"/>
          <p14:tracePt t="43617" x="7867650" y="4017963"/>
          <p14:tracePt t="43630" x="7894638" y="4017963"/>
          <p14:tracePt t="43643" x="7920038" y="4017963"/>
          <p14:tracePt t="43656" x="7929563" y="4017963"/>
          <p14:tracePt t="43672" x="7947025" y="4017963"/>
          <p14:tracePt t="43689" x="7956550" y="4017963"/>
          <p14:tracePt t="43705" x="7974013" y="4017963"/>
          <p14:tracePt t="43730" x="7983538" y="4017963"/>
          <p14:tracePt t="43755" x="7991475" y="4017963"/>
          <p14:tracePt t="43968" x="8001000" y="4017963"/>
          <p14:tracePt t="44005" x="8010525" y="4017963"/>
          <p14:tracePt t="44018" x="8018463" y="4017963"/>
          <p14:tracePt t="44043" x="8027988" y="4017963"/>
          <p14:tracePt t="44068" x="8037513" y="4017963"/>
          <p14:tracePt t="44093" x="8045450" y="4017963"/>
          <p14:tracePt t="44116" x="8054975" y="4017963"/>
          <p14:tracePt t="44154" x="8054975" y="4010025"/>
          <p14:tracePt t="44179" x="8054975" y="4000500"/>
          <p14:tracePt t="44268" x="8062913" y="4000500"/>
          <p14:tracePt t="44318" x="8072438" y="4000500"/>
          <p14:tracePt t="44381" x="8072438" y="3990975"/>
          <p14:tracePt t="44506" x="8062913" y="3990975"/>
          <p14:tracePt t="44531" x="8054975" y="3990975"/>
          <p14:tracePt t="44544" x="8037513" y="3990975"/>
          <p14:tracePt t="44569" x="8027988" y="3990975"/>
          <p14:tracePt t="44581" x="8010525" y="3990975"/>
          <p14:tracePt t="44594" x="8010525" y="3983038"/>
          <p14:tracePt t="44606" x="8001000" y="3983038"/>
          <p14:tracePt t="44644" x="7991475" y="3983038"/>
          <p14:tracePt t="44681" x="7983538" y="3983038"/>
          <p14:tracePt t="45996" x="7991475" y="3983038"/>
          <p14:tracePt t="46009" x="7991475" y="3973513"/>
          <p14:tracePt t="46033" x="8001000" y="3965575"/>
          <p14:tracePt t="46071" x="8010525" y="3965575"/>
          <p14:tracePt t="46083" x="8010525" y="3956050"/>
          <p14:tracePt t="46095" x="8027988" y="3956050"/>
          <p14:tracePt t="46121" x="8037513" y="3946525"/>
          <p14:tracePt t="46133" x="8037513" y="3938588"/>
          <p14:tracePt t="46146" x="8054975" y="3938588"/>
          <p14:tracePt t="46158" x="8054975" y="3929063"/>
          <p14:tracePt t="46172" x="8062913" y="3929063"/>
          <p14:tracePt t="46189" x="8062913" y="3919538"/>
          <p14:tracePt t="46206" x="8081963" y="3902075"/>
          <p14:tracePt t="46222" x="8081963" y="3894138"/>
          <p14:tracePt t="46239" x="8089900" y="3875088"/>
          <p14:tracePt t="46257" x="8108950" y="3830638"/>
          <p14:tracePt t="46272" x="8108950" y="3822700"/>
          <p14:tracePt t="46289" x="8116888" y="3813175"/>
          <p14:tracePt t="46306" x="8126413" y="3786188"/>
          <p14:tracePt t="46323" x="8134350" y="3776663"/>
          <p14:tracePt t="46339" x="8134350" y="3768725"/>
          <p14:tracePt t="46357" x="8143875" y="3751263"/>
          <p14:tracePt t="46373" x="8153400" y="3741738"/>
          <p14:tracePt t="46389" x="8161338" y="3732213"/>
          <p14:tracePt t="46406" x="8170863" y="3714750"/>
          <p14:tracePt t="46422" x="8170863" y="3697288"/>
          <p14:tracePt t="46439" x="8170863" y="3687763"/>
          <p14:tracePt t="46456" x="8180388" y="3679825"/>
          <p14:tracePt t="46509" x="8188325" y="3679825"/>
          <p14:tracePt t="46835" x="8188325" y="3670300"/>
          <p14:tracePt t="46860" x="8188325" y="3643313"/>
          <p14:tracePt t="46871" x="8188325" y="3616325"/>
          <p14:tracePt t="46884" x="8188325" y="3598863"/>
          <p14:tracePt t="46897" x="8188325" y="3581400"/>
          <p14:tracePt t="46910" x="8188325" y="3554413"/>
          <p14:tracePt t="46922" x="8188325" y="3527425"/>
          <p14:tracePt t="46939" x="8205788" y="3473450"/>
          <p14:tracePt t="46956" x="8215313" y="3419475"/>
          <p14:tracePt t="46972" x="8232775" y="3357563"/>
          <p14:tracePt t="46989" x="8242300" y="3340100"/>
          <p14:tracePt t="47006" x="8251825" y="3295650"/>
          <p14:tracePt t="47022" x="8251825" y="3268663"/>
          <p14:tracePt t="47040" x="8259763" y="3241675"/>
          <p14:tracePt t="47056" x="8259763" y="3214688"/>
          <p14:tracePt t="47072" x="8269288" y="3179763"/>
          <p14:tracePt t="47089" x="8269288" y="3160713"/>
          <p14:tracePt t="47123" x="8269288" y="3152775"/>
          <p14:tracePt t="47485" x="8269288" y="3143250"/>
          <p14:tracePt t="47498" x="8269288" y="3133725"/>
          <p14:tracePt t="47511" x="8269288" y="3116263"/>
          <p14:tracePt t="47522" x="8269288" y="3098800"/>
          <p14:tracePt t="47539" x="8269288" y="3081338"/>
          <p14:tracePt t="47556" x="8269288" y="3054350"/>
          <p14:tracePt t="47573" x="8269288" y="2990850"/>
          <p14:tracePt t="47589" x="8269288" y="2965450"/>
          <p14:tracePt t="47606" x="8269288" y="2919413"/>
          <p14:tracePt t="47622" x="8269288" y="2867025"/>
          <p14:tracePt t="47639" x="8269288" y="2840038"/>
          <p14:tracePt t="47656" x="8269288" y="2813050"/>
          <p14:tracePt t="47672" x="8269288" y="2714625"/>
          <p14:tracePt t="47689" x="8269288" y="2679700"/>
          <p14:tracePt t="47706" x="8269288" y="2633663"/>
          <p14:tracePt t="47722" x="8269288" y="2608263"/>
          <p14:tracePt t="47739" x="8277225" y="2598738"/>
          <p14:tracePt t="48073" x="8277225" y="2589213"/>
          <p14:tracePt t="48087" x="8277225" y="2562225"/>
          <p14:tracePt t="48098" x="8277225" y="2517775"/>
          <p14:tracePt t="48111" x="8277225" y="2482850"/>
          <p14:tracePt t="48123" x="8277225" y="2446338"/>
          <p14:tracePt t="48139" x="8277225" y="2411413"/>
          <p14:tracePt t="48156" x="8277225" y="2357438"/>
          <p14:tracePt t="48173" x="8277225" y="2286000"/>
          <p14:tracePt t="48189" x="8277225" y="2251075"/>
          <p14:tracePt t="48206" x="8277225" y="2232025"/>
          <p14:tracePt t="48222" x="8277225" y="2205038"/>
          <p14:tracePt t="48239" x="8277225" y="2197100"/>
          <p14:tracePt t="48256" x="8277225" y="2187575"/>
          <p14:tracePt t="48722" x="8277225" y="2205038"/>
          <p14:tracePt t="48735" x="8277225" y="2224088"/>
          <p14:tracePt t="48748" x="8277225" y="2251075"/>
          <p14:tracePt t="48760" x="8277225" y="2286000"/>
          <p14:tracePt t="48773" x="8277225" y="2339975"/>
          <p14:tracePt t="48789" x="8277225" y="2384425"/>
          <p14:tracePt t="48999" x="8277225" y="2419350"/>
          <p14:tracePt t="49012" x="8277225" y="2473325"/>
          <p14:tracePt t="49025" x="8269288" y="2544763"/>
          <p14:tracePt t="49037" x="8259763" y="2652713"/>
          <p14:tracePt t="49050" x="8242300" y="2786063"/>
          <p14:tracePt t="49062" x="8215313" y="2965450"/>
          <p14:tracePt t="49075" x="8170863" y="3251200"/>
          <p14:tracePt t="49089" x="8126413" y="3419475"/>
          <p14:tracePt t="49106" x="8099425" y="3554413"/>
          <p14:tracePt t="49123" x="8054975" y="3919538"/>
          <p14:tracePt t="49139" x="8045450" y="4017963"/>
          <p14:tracePt t="49156" x="8037513" y="4071938"/>
          <p14:tracePt t="49161" x="8037513" y="4108450"/>
          <p14:tracePt t="49176" x="8037513" y="4133850"/>
          <p14:tracePt t="49189" x="8037513" y="4152900"/>
          <p14:tracePt t="49206" x="8037513" y="4160838"/>
          <p14:tracePt t="49223" x="8037513" y="4179888"/>
          <p14:tracePt t="49450" x="8037513" y="4259263"/>
          <p14:tracePt t="49462" x="8037513" y="4367213"/>
          <p14:tracePt t="49476" x="8037513" y="4456113"/>
          <p14:tracePt t="49487" x="8037513" y="4527550"/>
          <p14:tracePt t="49500" x="8037513" y="4598988"/>
          <p14:tracePt t="49513" x="8037513" y="4679950"/>
          <p14:tracePt t="49525" x="8045450" y="4732338"/>
          <p14:tracePt t="49540" x="8054975" y="4759325"/>
          <p14:tracePt t="49556" x="8054975" y="4776788"/>
          <p14:tracePt t="49573" x="8072438" y="4813300"/>
          <p14:tracePt t="49590" x="8081963" y="4813300"/>
          <p14:tracePt t="49606" x="8089900" y="4822825"/>
          <p14:tracePt t="49623" x="8108950" y="4840288"/>
          <p14:tracePt t="49639" x="8126413" y="4840288"/>
          <p14:tracePt t="49656" x="8134350" y="4857750"/>
          <p14:tracePt t="49673" x="8170863" y="4894263"/>
          <p14:tracePt t="49689" x="8180388" y="4919663"/>
          <p14:tracePt t="49706" x="8197850" y="4946650"/>
          <p14:tracePt t="49723" x="8205788" y="4973638"/>
          <p14:tracePt t="49739" x="8215313" y="4991100"/>
          <p14:tracePt t="49756" x="8224838" y="5010150"/>
          <p14:tracePt t="49773" x="8224838" y="5027613"/>
          <p14:tracePt t="49806" x="8232775" y="5037138"/>
          <p14:tracePt t="49824" x="8232775" y="5054600"/>
          <p14:tracePt t="49856" x="8232775" y="5062538"/>
          <p14:tracePt t="49877" x="8232775" y="5072063"/>
          <p14:tracePt t="49913" x="8232775" y="5081588"/>
          <p14:tracePt t="49926" x="8232775" y="5089525"/>
          <p14:tracePt t="50090" x="8232775" y="5099050"/>
          <p14:tracePt t="50126" x="8232775" y="5108575"/>
          <p14:tracePt t="50163" x="8232775" y="5116513"/>
          <p14:tracePt t="50176" x="8224838" y="5116513"/>
          <p14:tracePt t="50189" x="8224838" y="5126038"/>
          <p14:tracePt t="50225" x="8215313" y="5126038"/>
          <p14:tracePt t="50326" x="8205788" y="5126038"/>
          <p14:tracePt t="50389" x="8205788" y="5133975"/>
          <p14:tracePt t="50590" x="8205788" y="5126038"/>
          <p14:tracePt t="50601" x="8205788" y="5116513"/>
          <p14:tracePt t="50614" x="8205788" y="5108575"/>
          <p14:tracePt t="50640" x="8205788" y="5099050"/>
          <p14:tracePt t="50652" x="8205788" y="5089525"/>
          <p14:tracePt t="50663" x="8205788" y="5081588"/>
          <p14:tracePt t="50688" x="8205788" y="5062538"/>
          <p14:tracePt t="50713" x="8205788" y="5054600"/>
          <p14:tracePt t="50725" x="8205788" y="5037138"/>
          <p14:tracePt t="50738" x="8205788" y="5018088"/>
          <p14:tracePt t="50750" x="8205788" y="5010150"/>
          <p14:tracePt t="50763" x="8205788" y="5000625"/>
          <p14:tracePt t="50776" x="8205788" y="4991100"/>
          <p14:tracePt t="50789" x="8205788" y="4973638"/>
          <p14:tracePt t="50806" x="8205788" y="4965700"/>
          <p14:tracePt t="50822" x="8205788" y="4946650"/>
          <p14:tracePt t="50839" x="8205788" y="4884738"/>
          <p14:tracePt t="50856" x="8205788" y="4867275"/>
          <p14:tracePt t="50872" x="8205788" y="4848225"/>
          <p14:tracePt t="50889" x="8205788" y="4813300"/>
          <p14:tracePt t="50922" x="8205788" y="4795838"/>
          <p14:tracePt t="50951" x="8205788" y="4786313"/>
          <p14:tracePt t="51051" x="8205788" y="4795838"/>
          <p14:tracePt t="51065" x="8205788" y="4803775"/>
          <p14:tracePt t="51079" x="8205788" y="4813300"/>
          <p14:tracePt t="51090" x="8205788" y="4830763"/>
          <p14:tracePt t="51106" x="8205788" y="4840288"/>
          <p14:tracePt t="51122" x="8205788" y="4857750"/>
          <p14:tracePt t="51139" x="8188325" y="4894263"/>
          <p14:tracePt t="51156" x="8188325" y="4902200"/>
          <p14:tracePt t="51172" x="8188325" y="4911725"/>
          <p14:tracePt t="51189" x="8188325" y="4929188"/>
          <p14:tracePt t="51206" x="8188325" y="4938713"/>
          <p14:tracePt t="51222" x="8188325" y="4956175"/>
          <p14:tracePt t="51239" x="8188325" y="4983163"/>
          <p14:tracePt t="51256" x="8180388" y="5000625"/>
          <p14:tracePt t="51272" x="8170863" y="5018088"/>
          <p14:tracePt t="51289" x="8170863" y="5027613"/>
          <p14:tracePt t="51305" x="8170863" y="5045075"/>
          <p14:tracePt t="51323" x="8161338" y="5045075"/>
          <p14:tracePt t="51339" x="8161338" y="5054600"/>
          <p14:tracePt t="51356" x="8161338" y="5062538"/>
          <p14:tracePt t="51372" x="8161338" y="5072063"/>
          <p14:tracePt t="51390" x="8153400" y="5081588"/>
          <p14:tracePt t="51428" x="8153400" y="5089525"/>
          <p14:tracePt t="51655" x="8153400" y="5081588"/>
          <p14:tracePt t="51678" x="8153400" y="5072063"/>
          <p14:tracePt t="51690" x="8153400" y="5062538"/>
          <p14:tracePt t="51716" x="8153400" y="5054600"/>
          <p14:tracePt t="51728" x="8153400" y="5045075"/>
          <p14:tracePt t="51740" x="8153400" y="5027613"/>
          <p14:tracePt t="51753" x="8153400" y="5018088"/>
          <p14:tracePt t="51765" x="8153400" y="5010150"/>
          <p14:tracePt t="51790" x="8153400" y="4991100"/>
          <p14:tracePt t="51803" x="8153400" y="4983163"/>
          <p14:tracePt t="51815" x="8161338" y="4965700"/>
          <p14:tracePt t="51828" x="8161338" y="4946650"/>
          <p14:tracePt t="51841" x="8170863" y="4919663"/>
          <p14:tracePt t="51856" x="8170863" y="4902200"/>
          <p14:tracePt t="51873" x="8170863" y="4875213"/>
          <p14:tracePt t="51889" x="8170863" y="4867275"/>
          <p14:tracePt t="51906" x="8170863" y="4857750"/>
          <p14:tracePt t="51941" x="8170863" y="4848225"/>
          <p14:tracePt t="52004" x="8170863" y="4857750"/>
          <p14:tracePt t="52015" x="8170863" y="4867275"/>
          <p14:tracePt t="52053" x="8170863" y="4875213"/>
          <p14:tracePt t="52066" x="8170863" y="4884738"/>
          <p14:tracePt t="52090" x="8170863" y="4894263"/>
          <p14:tracePt t="52116" x="8170863" y="4902200"/>
          <p14:tracePt t="52141" x="8170863" y="4919663"/>
          <p14:tracePt t="52154" x="8170863" y="4929188"/>
          <p14:tracePt t="52182" x="8170863" y="4946650"/>
          <p14:tracePt t="52191" x="8170863" y="4956175"/>
          <p14:tracePt t="52203" x="8170863" y="4973638"/>
          <p14:tracePt t="52217" x="8170863" y="4983163"/>
          <p14:tracePt t="52228" x="8170863" y="5000625"/>
          <p14:tracePt t="52242" x="8170863" y="5010150"/>
          <p14:tracePt t="52256" x="8170863" y="5018088"/>
          <p14:tracePt t="52272" x="8170863" y="5027613"/>
          <p14:tracePt t="52292" x="8170863" y="5037138"/>
          <p14:tracePt t="52316" x="8170863" y="5045075"/>
          <p14:tracePt t="52354" x="8170863" y="5054600"/>
          <p14:tracePt t="52405" x="8170863" y="5062538"/>
          <p14:tracePt t="52667" x="8170863" y="5054600"/>
          <p14:tracePt t="52679" x="8170863" y="5037138"/>
          <p14:tracePt t="52692" x="8170863" y="5027613"/>
          <p14:tracePt t="52704" x="8170863" y="5010150"/>
          <p14:tracePt t="52717" x="8170863" y="5000625"/>
          <p14:tracePt t="52729" x="8170863" y="4991100"/>
          <p14:tracePt t="52743" x="8170863" y="4973638"/>
          <p14:tracePt t="52756" x="8170863" y="4956175"/>
          <p14:tracePt t="52773" x="8170863" y="4938713"/>
          <p14:tracePt t="52790" x="8170863" y="4911725"/>
          <p14:tracePt t="52806" x="8170863" y="4848225"/>
          <p14:tracePt t="52823" x="8170863" y="4813300"/>
          <p14:tracePt t="52840" x="8170863" y="4768850"/>
          <p14:tracePt t="52856" x="8170863" y="4751388"/>
          <p14:tracePt t="52873" x="8170863" y="4732338"/>
          <p14:tracePt t="52890" x="8170863" y="4697413"/>
          <p14:tracePt t="52906" x="8170863" y="4679950"/>
          <p14:tracePt t="52923" x="8170863" y="4643438"/>
          <p14:tracePt t="52940" x="8170863" y="4608513"/>
          <p14:tracePt t="52956" x="8180388" y="4589463"/>
          <p14:tracePt t="52973" x="8180388" y="4581525"/>
          <p14:tracePt t="52990" x="8180388" y="4562475"/>
          <p14:tracePt t="53006" x="8188325" y="4510088"/>
          <p14:tracePt t="53022" x="8205788" y="4446588"/>
          <p14:tracePt t="53039" x="8224838" y="4303713"/>
          <p14:tracePt t="53056" x="8232775" y="4268788"/>
          <p14:tracePt t="53072" x="8242300" y="4241800"/>
          <p14:tracePt t="53089" x="8242300" y="4224338"/>
          <p14:tracePt t="53106" x="8251825" y="4205288"/>
          <p14:tracePt t="53139" x="8251825" y="4197350"/>
          <p14:tracePt t="53156" x="8251825" y="4179888"/>
          <p14:tracePt t="53172" x="8251825" y="4160838"/>
          <p14:tracePt t="53189" x="8251825" y="4143375"/>
          <p14:tracePt t="53206" x="8251825" y="4133850"/>
          <p14:tracePt t="53368" x="8224838" y="4125913"/>
          <p14:tracePt t="53380" x="8197850" y="4098925"/>
          <p14:tracePt t="53393" x="8153400" y="4071938"/>
          <p14:tracePt t="53406" x="8045450" y="4037013"/>
          <p14:tracePt t="53422" x="7956550" y="4010025"/>
          <p14:tracePt t="53440" x="7867650" y="3973513"/>
          <p14:tracePt t="53456" x="7858125" y="3965575"/>
          <p14:tracePt t="53473" x="7848600" y="3965575"/>
          <p14:tracePt t="58337" x="7867650" y="3965575"/>
          <p14:tracePt t="58350" x="7885113" y="3965575"/>
          <p14:tracePt t="58363" x="7902575" y="3965575"/>
          <p14:tracePt t="58375" x="7929563" y="3965575"/>
          <p14:tracePt t="58389" x="7947025" y="3965575"/>
          <p14:tracePt t="58406" x="7983538" y="3965575"/>
          <p14:tracePt t="58423" x="8081963" y="3965575"/>
          <p14:tracePt t="58439" x="8116888" y="3956050"/>
          <p14:tracePt t="58456" x="8143875" y="3946525"/>
          <p14:tracePt t="58474" x="8224838" y="3929063"/>
          <p14:tracePt t="58489" x="8286750" y="3929063"/>
          <p14:tracePt t="58506" x="8348663" y="3929063"/>
          <p14:tracePt t="58523" x="8420100" y="3929063"/>
          <p14:tracePt t="58540" x="8429625" y="3929063"/>
          <p14:tracePt t="58556" x="8447088" y="3929063"/>
          <p14:tracePt t="58574" x="8456613" y="3929063"/>
          <p14:tracePt t="58606" x="8466138" y="3929063"/>
          <p14:tracePt t="59289" x="8474075" y="3929063"/>
          <p14:tracePt t="59314" x="8483600" y="3929063"/>
          <p14:tracePt t="59328" x="8510588" y="3929063"/>
          <p14:tracePt t="59339" x="8545513" y="3911600"/>
          <p14:tracePt t="59351" x="8599488" y="3894138"/>
          <p14:tracePt t="59364" x="8661400" y="3875088"/>
          <p14:tracePt t="59377" x="8724900" y="3848100"/>
          <p14:tracePt t="59390" x="8777288" y="3830638"/>
          <p14:tracePt t="59406" x="8840788" y="3813175"/>
          <p14:tracePt t="59423" x="8929688" y="3803650"/>
          <p14:tracePt t="59439" x="9063038" y="3786188"/>
          <p14:tracePt t="59456" x="9117013" y="3776663"/>
          <p14:tracePt t="59473" x="9144000" y="3776663"/>
          <p14:tracePt t="59489" x="9180513" y="3776663"/>
          <p14:tracePt t="59506" x="9188450" y="3776663"/>
          <p14:tracePt t="60128" x="9188450" y="3759200"/>
          <p14:tracePt t="60141" x="9188450" y="3751263"/>
          <p14:tracePt t="60153" x="9180513" y="3741738"/>
          <p14:tracePt t="60165" x="9180513" y="3724275"/>
          <p14:tracePt t="60178" x="9170988" y="3714750"/>
          <p14:tracePt t="60192" x="9170988" y="3705225"/>
          <p14:tracePt t="60206" x="9170988" y="3697288"/>
          <p14:tracePt t="60223" x="9170988" y="3687763"/>
          <p14:tracePt t="60239" x="9170988" y="3660775"/>
          <p14:tracePt t="60272" x="9170988" y="3652838"/>
          <p14:tracePt t="60289" x="9180513" y="3625850"/>
          <p14:tracePt t="60306" x="9188450" y="3616325"/>
          <p14:tracePt t="60323" x="9197975" y="3608388"/>
          <p14:tracePt t="60339" x="9215438" y="3571875"/>
          <p14:tracePt t="60356" x="9232900" y="3554413"/>
          <p14:tracePt t="60372" x="9251950" y="3527425"/>
          <p14:tracePt t="60389" x="9323388" y="3446463"/>
          <p14:tracePt t="60406" x="9394825" y="3402013"/>
          <p14:tracePt t="60422" x="9466263" y="3357563"/>
          <p14:tracePt t="60439" x="9563100" y="3268663"/>
          <p14:tracePt t="60456" x="9582150" y="3251200"/>
          <p14:tracePt t="60472" x="9599613" y="3251200"/>
          <p14:tracePt t="60489" x="9609138" y="3241675"/>
          <p14:tracePt t="60506" x="9617075" y="3241675"/>
          <p14:tracePt t="60566" x="9617075" y="3251200"/>
          <p14:tracePt t="60591" x="9617075" y="3259138"/>
          <p14:tracePt t="60604" x="9617075" y="3268663"/>
          <p14:tracePt t="60617" x="9626600" y="3286125"/>
          <p14:tracePt t="60629" x="9634538" y="3303588"/>
          <p14:tracePt t="60654" x="9644063" y="3322638"/>
          <p14:tracePt t="60679" x="9644063" y="3330575"/>
          <p14:tracePt t="60757" x="9644063" y="3340100"/>
          <p14:tracePt t="60767" x="9644063" y="3348038"/>
          <p14:tracePt t="60779" x="9644063" y="3357563"/>
          <p14:tracePt t="60792" x="9644063" y="3375025"/>
          <p14:tracePt t="60817" x="9644063" y="3384550"/>
          <p14:tracePt t="60829" x="9644063" y="3402013"/>
          <p14:tracePt t="60992" x="9634538" y="3419475"/>
          <p14:tracePt t="61004" x="9626600" y="3429000"/>
          <p14:tracePt t="61016" x="9626600" y="3438525"/>
          <p14:tracePt t="61029" x="9609138" y="3446463"/>
          <p14:tracePt t="61043" x="9582150" y="3455988"/>
          <p14:tracePt t="61056" x="9563100" y="3465513"/>
          <p14:tracePt t="61073" x="9555163" y="3473450"/>
          <p14:tracePt t="61090" x="9545638" y="3473450"/>
          <p14:tracePt t="61106" x="9537700" y="3473450"/>
          <p14:tracePt t="61956" x="9537700" y="3490913"/>
          <p14:tracePt t="61969" x="9563100" y="3490913"/>
          <p14:tracePt t="61981" x="9582150" y="3500438"/>
          <p14:tracePt t="61994" x="9599613" y="3509963"/>
          <p14:tracePt t="62007" x="9609138" y="3517900"/>
          <p14:tracePt t="62023" x="9626600" y="3517900"/>
          <p14:tracePt t="62040" x="9644063" y="3527425"/>
          <p14:tracePt t="62056" x="9653588" y="3536950"/>
          <p14:tracePt t="62073" x="9661525" y="3536950"/>
          <p14:tracePt t="62106" x="9671050" y="3536950"/>
          <p14:tracePt t="62157" x="9680575" y="3536950"/>
          <p14:tracePt t="62194" x="9688513" y="3544888"/>
          <p14:tracePt t="62219" x="9698038" y="3544888"/>
          <p14:tracePt t="62232" x="9705975" y="3554413"/>
          <p14:tracePt t="62620" x="9725025" y="3554413"/>
          <p14:tracePt t="62632" x="9742488" y="3554413"/>
          <p14:tracePt t="62645" x="9759950" y="3562350"/>
          <p14:tracePt t="62657" x="9777413" y="3571875"/>
          <p14:tracePt t="62673" x="9786938" y="3571875"/>
          <p14:tracePt t="62695" x="9796463" y="3571875"/>
          <p14:tracePt t="62720" x="9796463" y="3581400"/>
          <p14:tracePt t="62795" x="9786938" y="3581400"/>
          <p14:tracePt t="62807" x="9777413" y="3581400"/>
          <p14:tracePt t="62820" x="9759950" y="3581400"/>
          <p14:tracePt t="62831" x="9742488" y="3562350"/>
          <p14:tracePt t="62845" x="9725025" y="3562350"/>
          <p14:tracePt t="62858" x="9705975" y="3544888"/>
          <p14:tracePt t="62873" x="9688513" y="3536950"/>
          <p14:tracePt t="62889" x="9661525" y="3527425"/>
          <p14:tracePt t="62906" x="9609138" y="3500438"/>
          <p14:tracePt t="62923" x="9599613" y="3500438"/>
          <p14:tracePt t="62939" x="9572625" y="3490913"/>
          <p14:tracePt t="62956" x="9537700" y="3473450"/>
          <p14:tracePt t="62973" x="9528175" y="3473450"/>
          <p14:tracePt t="62990" x="9518650" y="3465513"/>
          <p14:tracePt t="63007" x="9501188" y="3465513"/>
          <p14:tracePt t="63083" x="9501188" y="3455988"/>
          <p14:tracePt t="63233" x="9510713" y="3465513"/>
          <p14:tracePt t="63246" x="9528175" y="3473450"/>
          <p14:tracePt t="63258" x="9555163" y="3482975"/>
          <p14:tracePt t="63271" x="9582150" y="3500438"/>
          <p14:tracePt t="63283" x="9590088" y="3500438"/>
          <p14:tracePt t="63295" x="9599613" y="3500438"/>
          <p14:tracePt t="63309" x="9609138" y="3500438"/>
          <p14:tracePt t="63434" x="9599613" y="3500438"/>
          <p14:tracePt t="63446" x="9582150" y="3500438"/>
          <p14:tracePt t="63459" x="9563100" y="3500438"/>
          <p14:tracePt t="63471" x="9545638" y="3500438"/>
          <p14:tracePt t="63483" x="9528175" y="3500438"/>
          <p14:tracePt t="63496" x="9518650" y="3490913"/>
          <p14:tracePt t="63509" x="9501188" y="3490913"/>
          <p14:tracePt t="63523" x="9491663" y="3490913"/>
          <p14:tracePt t="63540" x="9474200" y="3490913"/>
          <p14:tracePt t="63557" x="9439275" y="3490913"/>
          <p14:tracePt t="63590" x="9429750" y="3490913"/>
          <p14:tracePt t="63606" x="9420225" y="3490913"/>
          <p14:tracePt t="63672" x="9429750" y="3490913"/>
          <p14:tracePt t="63696" x="9439275" y="3490913"/>
          <p14:tracePt t="63710" x="9447213" y="3490913"/>
          <p14:tracePt t="63721" x="9456738" y="3490913"/>
          <p14:tracePt t="63734" x="9474200" y="3490913"/>
          <p14:tracePt t="63747" x="9483725" y="3490913"/>
          <p14:tracePt t="63762" x="9491663" y="3500438"/>
          <p14:tracePt t="63773" x="9510713" y="3500438"/>
          <p14:tracePt t="63790" x="9518650" y="3500438"/>
          <p14:tracePt t="63808" x="9545638" y="3509963"/>
          <p14:tracePt t="63823" x="9555163" y="3509963"/>
          <p14:tracePt t="63860" x="9563100" y="3509963"/>
          <p14:tracePt t="63934" x="9555163" y="3509963"/>
          <p14:tracePt t="64448" x="9563100" y="3509963"/>
          <p14:tracePt t="64460" x="9582150" y="3509963"/>
          <p14:tracePt t="64473" x="9599613" y="3509963"/>
          <p14:tracePt t="64486" x="9617075" y="3509963"/>
          <p14:tracePt t="64498" x="9626600" y="3509963"/>
          <p14:tracePt t="64511" x="9634538" y="3509963"/>
          <p14:tracePt t="64523" x="9653588" y="3509963"/>
          <p14:tracePt t="64540" x="9661525" y="3509963"/>
          <p14:tracePt t="64557" x="9688513" y="3482975"/>
          <p14:tracePt t="64574" x="9705975" y="3473450"/>
          <p14:tracePt t="64590" x="9742488" y="3455988"/>
          <p14:tracePt t="64606" x="9823450" y="3438525"/>
          <p14:tracePt t="64623" x="9912350" y="3394075"/>
          <p14:tracePt t="64640" x="9939338" y="3384550"/>
          <p14:tracePt t="64657" x="9966325" y="3375025"/>
          <p14:tracePt t="64673" x="9983788" y="3348038"/>
          <p14:tracePt t="64706" x="9991725" y="3330575"/>
          <p14:tracePt t="64723" x="10001250" y="3322638"/>
          <p14:tracePt t="64756" x="10010775" y="3322638"/>
          <p14:tracePt t="64773" x="10010775" y="3303588"/>
          <p14:tracePt t="64790" x="10010775" y="3295650"/>
          <p14:tracePt t="64807" x="10018713" y="3286125"/>
          <p14:tracePt t="64823" x="10018713" y="3268663"/>
          <p14:tracePt t="64839" x="10018713" y="3259138"/>
          <p14:tracePt t="64856" x="10018713" y="3251200"/>
          <p14:tracePt t="64873" x="10028238" y="3224213"/>
          <p14:tracePt t="64889" x="10037763" y="3205163"/>
          <p14:tracePt t="64906" x="10037763" y="3197225"/>
          <p14:tracePt t="64923" x="10037763" y="3160713"/>
          <p14:tracePt t="64939" x="10037763" y="3143250"/>
          <p14:tracePt t="64956" x="10037763" y="3116263"/>
          <p14:tracePt t="64973" x="10037763" y="3108325"/>
          <p14:tracePt t="64989" x="10037763" y="3098800"/>
          <p14:tracePt t="65061" x="10028238" y="3098800"/>
          <p14:tracePt t="65086" x="10018713" y="3089275"/>
          <p14:tracePt t="65098" x="10010775" y="3089275"/>
          <p14:tracePt t="65112" x="9991725" y="3081338"/>
          <p14:tracePt t="65123" x="9966325" y="3081338"/>
          <p14:tracePt t="65148" x="9956800" y="3081338"/>
          <p14:tracePt t="65174" x="9947275" y="3081338"/>
          <p14:tracePt t="65211" x="9947275" y="3089275"/>
          <p14:tracePt t="65261" x="9947275" y="3108325"/>
          <p14:tracePt t="65275" x="9947275" y="3125788"/>
          <p14:tracePt t="65287" x="9947275" y="3143250"/>
          <p14:tracePt t="65299" x="9947275" y="3160713"/>
          <p14:tracePt t="65312" x="9939338" y="3179763"/>
          <p14:tracePt t="65324" x="9939338" y="3187700"/>
          <p14:tracePt t="65339" x="9939338" y="3197225"/>
          <p14:tracePt t="65356" x="9929813" y="3205163"/>
          <p14:tracePt t="65374" x="9929813" y="3214688"/>
          <p14:tracePt t="65390" x="9929813" y="3224213"/>
          <p14:tracePt t="65406" x="9920288" y="3224213"/>
          <p14:tracePt t="65423" x="9920288" y="3241675"/>
          <p14:tracePt t="65440" x="9920288" y="3251200"/>
          <p14:tracePt t="65456" x="9920288" y="3268663"/>
          <p14:tracePt t="65473" x="9912350" y="3286125"/>
          <p14:tracePt t="65490" x="9902825" y="3303588"/>
          <p14:tracePt t="65506" x="9902825" y="3313113"/>
          <p14:tracePt t="65523" x="9875838" y="3348038"/>
          <p14:tracePt t="65540" x="9875838" y="3367088"/>
          <p14:tracePt t="65556" x="9867900" y="3375025"/>
          <p14:tracePt t="65573" x="9858375" y="3394075"/>
          <p14:tracePt t="65590" x="9858375" y="3402013"/>
          <p14:tracePt t="65636" x="9848850" y="3411538"/>
          <p14:tracePt t="65662" x="9848850" y="3419475"/>
          <p14:tracePt t="65749" x="9848850" y="3438525"/>
          <p14:tracePt t="65800" x="9848850" y="3446463"/>
          <p14:tracePt t="65813" x="9840913" y="3446463"/>
          <p14:tracePt t="65849" x="9840913" y="3455988"/>
          <p14:tracePt t="65937" x="9840913" y="3446463"/>
          <p14:tracePt t="65950" x="9840913" y="3438525"/>
          <p14:tracePt t="65962" x="9840913" y="3429000"/>
          <p14:tracePt t="65976" x="9848850" y="3419475"/>
          <p14:tracePt t="66000" x="9848850" y="3411538"/>
          <p14:tracePt t="66026" x="9848850" y="3402013"/>
          <p14:tracePt t="66050" x="9848850" y="3384550"/>
          <p14:tracePt t="66062" x="9858375" y="3357563"/>
          <p14:tracePt t="66076" x="9858375" y="3340100"/>
          <p14:tracePt t="66088" x="9867900" y="3313113"/>
          <p14:tracePt t="66100" x="9885363" y="3276600"/>
          <p14:tracePt t="66113" x="9894888" y="3251200"/>
          <p14:tracePt t="66125" x="9912350" y="3232150"/>
          <p14:tracePt t="66140" x="9920288" y="3214688"/>
          <p14:tracePt t="66176" x="9920288" y="3205163"/>
          <p14:tracePt t="66337" x="9920288" y="3214688"/>
          <p14:tracePt t="66350" x="9920288" y="3224213"/>
          <p14:tracePt t="66376" x="9920288" y="3232150"/>
          <p14:tracePt t="66401" x="9920288" y="3241675"/>
          <p14:tracePt t="66426" x="9920288" y="3251200"/>
          <p14:tracePt t="66450" x="9920288" y="3259138"/>
          <p14:tracePt t="66464" x="9912350" y="3259138"/>
          <p14:tracePt t="66476" x="9912350" y="3268663"/>
          <p14:tracePt t="66488" x="9912350" y="3276600"/>
          <p14:tracePt t="66501" x="9902825" y="3286125"/>
          <p14:tracePt t="66512" x="9894888" y="3313113"/>
          <p14:tracePt t="67114" x="9902825" y="3313113"/>
          <p14:tracePt t="67127" x="9902825" y="3303588"/>
          <p14:tracePt t="67202" x="9912350" y="3303588"/>
          <p14:tracePt t="67690" x="9912350" y="3322638"/>
          <p14:tracePt t="67702" x="9912350" y="3348038"/>
          <p14:tracePt t="67716" x="9912350" y="3375025"/>
          <p14:tracePt t="67728" x="9912350" y="3411538"/>
          <p14:tracePt t="67739" x="9912350" y="3455988"/>
          <p14:tracePt t="67756" x="9902825" y="3490913"/>
          <p14:tracePt t="67773" x="9894888" y="3517900"/>
          <p14:tracePt t="67789" x="9875838" y="3562350"/>
          <p14:tracePt t="67823" x="9867900" y="3571875"/>
          <p14:tracePt t="67966" x="9848850" y="3589338"/>
          <p14:tracePt t="67978" x="9831388" y="3589338"/>
          <p14:tracePt t="67990" x="9823450" y="3608388"/>
          <p14:tracePt t="68004" x="9813925" y="3608388"/>
          <p14:tracePt t="68015" x="9796463" y="3616325"/>
          <p14:tracePt t="68041" x="9777413" y="3616325"/>
          <p14:tracePt t="68053" x="9752013" y="3616325"/>
          <p14:tracePt t="68066" x="9725025" y="3616325"/>
          <p14:tracePt t="68079" x="9705975" y="3616325"/>
          <p14:tracePt t="68090" x="9688513" y="3616325"/>
          <p14:tracePt t="68106" x="9671050" y="3616325"/>
          <p14:tracePt t="68123" x="9661525" y="3616325"/>
          <p14:tracePt t="68142" x="9661525" y="3608388"/>
          <p14:tracePt t="68156" x="9653588" y="3608388"/>
          <p14:tracePt t="68179" x="9644063" y="3608388"/>
          <p14:tracePt t="68191" x="9644063" y="3598863"/>
          <p14:tracePt t="68429" x="9653588" y="3598863"/>
          <p14:tracePt t="68440" x="9671050" y="3598863"/>
          <p14:tracePt t="68454" x="9688513" y="3598863"/>
          <p14:tracePt t="68466" x="9705975" y="3598863"/>
          <p14:tracePt t="68479" x="9715500" y="3598863"/>
          <p14:tracePt t="68492" x="9725025" y="3598863"/>
          <p14:tracePt t="68506" x="9742488" y="3598863"/>
          <p14:tracePt t="68529" x="9752013" y="3598863"/>
          <p14:tracePt t="68553" x="9759950" y="3598863"/>
          <p14:tracePt t="68591" x="9769475" y="3598863"/>
          <p14:tracePt t="68642" x="9777413" y="3598863"/>
          <p14:tracePt t="68704" x="9804400" y="3598863"/>
          <p14:tracePt t="68717" x="9823450" y="3598863"/>
          <p14:tracePt t="68729" x="9831388" y="3598863"/>
          <p14:tracePt t="68742" x="9848850" y="3598863"/>
          <p14:tracePt t="68756" x="9858375" y="3598863"/>
          <p14:tracePt t="68773" x="9867900" y="3598863"/>
          <p14:tracePt t="68866" x="9867900" y="3589338"/>
          <p14:tracePt t="68879" x="9831388" y="3589338"/>
          <p14:tracePt t="68892" x="9813925" y="3589338"/>
          <p14:tracePt t="68904" x="9796463" y="3589338"/>
          <p14:tracePt t="68916" x="9769475" y="3581400"/>
          <p14:tracePt t="68929" x="9752013" y="3581400"/>
          <p14:tracePt t="68940" x="9742488" y="3581400"/>
          <p14:tracePt t="68956" x="9732963" y="3581400"/>
          <p14:tracePt t="68973" x="9725025" y="3581400"/>
          <p14:tracePt t="68990" x="9715500" y="3581400"/>
          <p14:tracePt t="69015" x="9698038" y="3581400"/>
          <p14:tracePt t="69028" x="9680575" y="3571875"/>
          <p14:tracePt t="69042" x="9661525" y="3571875"/>
          <p14:tracePt t="69056" x="9653588" y="3571875"/>
          <p14:tracePt t="69073" x="9644063" y="3562350"/>
          <p14:tracePt t="69090" x="9617075" y="3554413"/>
          <p14:tracePt t="69123" x="9609138" y="3554413"/>
          <p14:tracePt t="69139" x="9609138" y="3544888"/>
          <p14:tracePt t="69254" x="9634538" y="3544888"/>
          <p14:tracePt t="69268" x="9661525" y="3544888"/>
          <p14:tracePt t="69280" x="9688513" y="3562350"/>
          <p14:tracePt t="69292" x="9705975" y="3562350"/>
          <p14:tracePt t="69306" x="9725025" y="3571875"/>
          <p14:tracePt t="69324" x="9742488" y="3581400"/>
          <p14:tracePt t="69340" x="9769475" y="3581400"/>
          <p14:tracePt t="69356" x="9777413" y="3581400"/>
          <p14:tracePt t="69518" x="9769475" y="3581400"/>
          <p14:tracePt t="69530" x="9759950" y="3581400"/>
          <p14:tracePt t="69543" x="9752013" y="3581400"/>
          <p14:tracePt t="69556" x="9742488" y="3581400"/>
          <p14:tracePt t="69568" x="9725025" y="3581400"/>
          <p14:tracePt t="69580" x="9705975" y="3581400"/>
          <p14:tracePt t="69594" x="9698038" y="3581400"/>
          <p14:tracePt t="69606" x="9688513" y="3581400"/>
          <p14:tracePt t="69623" x="9680575" y="3581400"/>
          <p14:tracePt t="69643" x="9671050" y="3581400"/>
          <p14:tracePt t="69767" x="9688513" y="3581400"/>
          <p14:tracePt t="69781" x="9705975" y="3581400"/>
          <p14:tracePt t="69793" x="9715500" y="3581400"/>
          <p14:tracePt t="69806" x="9732963" y="3581400"/>
          <p14:tracePt t="69831" x="9742488" y="3581400"/>
          <p14:tracePt t="74790" x="9732963" y="3581400"/>
          <p14:tracePt t="74801" x="9715500" y="3581400"/>
          <p14:tracePt t="74814" x="9698038" y="3581400"/>
          <p14:tracePt t="74827" x="9671050" y="3581400"/>
          <p14:tracePt t="74840" x="9644063" y="3581400"/>
          <p14:tracePt t="74857" x="9626600" y="3581400"/>
          <p14:tracePt t="74875" x="9572625" y="3581400"/>
          <p14:tracePt t="74890" x="9555163" y="3581400"/>
          <p14:tracePt t="74907" x="9537700" y="3581400"/>
          <p14:tracePt t="74924" x="9518650" y="3581400"/>
          <p14:tracePt t="74956" x="9510713" y="3581400"/>
          <p14:tracePt t="74990" x="9501188" y="3581400"/>
          <p14:tracePt t="75015" x="9483725" y="3581400"/>
          <p14:tracePt t="75028" x="9447213" y="3581400"/>
          <p14:tracePt t="75039" x="9394825" y="3581400"/>
          <p14:tracePt t="75052" x="9348788" y="3581400"/>
          <p14:tracePt t="75065" x="9304338" y="3581400"/>
          <p14:tracePt t="75077" x="9269413" y="3571875"/>
          <p14:tracePt t="75090" x="9251950" y="3562350"/>
          <p14:tracePt t="75107" x="9242425" y="3562350"/>
          <p14:tracePt t="75123" x="9224963" y="3554413"/>
          <p14:tracePt t="75140" x="9215438" y="3536950"/>
          <p14:tracePt t="75156" x="9205913" y="3527425"/>
          <p14:tracePt t="75175" x="9205913" y="3517900"/>
          <p14:tracePt t="75228" x="9205913" y="3509963"/>
          <p14:tracePt t="75352" x="9205913" y="3500438"/>
          <p14:tracePt t="75390" x="9205913" y="3473450"/>
          <p14:tracePt t="75403" x="9215438" y="3465513"/>
          <p14:tracePt t="75415" x="9215438" y="3455988"/>
          <p14:tracePt t="75428" x="9215438" y="3446463"/>
          <p14:tracePt t="75452" x="9215438" y="3438525"/>
          <p14:tracePt t="75653" x="9224963" y="3438525"/>
          <p14:tracePt t="75716" x="9232900" y="3438525"/>
          <p14:tracePt t="75728" x="9242425" y="3438525"/>
          <p14:tracePt t="75740" x="9251950" y="3446463"/>
          <p14:tracePt t="75765" x="9269413" y="3455988"/>
          <p14:tracePt t="75778" x="9277350" y="3465513"/>
          <p14:tracePt t="75791" x="9286875" y="3465513"/>
          <p14:tracePt t="75803" x="9304338" y="3465513"/>
          <p14:tracePt t="75816" x="9304338" y="3473450"/>
          <p14:tracePt t="75841" x="9313863" y="3473450"/>
          <p14:tracePt t="75891" x="9313863" y="3482975"/>
          <p14:tracePt t="75915" x="9323388" y="3482975"/>
          <p14:tracePt t="75928" x="9331325" y="3490913"/>
          <p14:tracePt t="75940" x="9331325" y="3500438"/>
          <p14:tracePt t="75953" x="9340850" y="3500438"/>
          <p14:tracePt t="75966" x="9340850" y="3509963"/>
          <p14:tracePt t="75991" x="9348788" y="3517900"/>
          <p14:tracePt t="76053" x="9358313" y="3527425"/>
          <p14:tracePt t="76078" x="9367838" y="3527425"/>
          <p14:tracePt t="76104" x="9375775" y="3536950"/>
          <p14:tracePt t="76129" x="9385300" y="3536950"/>
          <p14:tracePt t="76153" x="9394825" y="3536950"/>
          <p14:tracePt t="76166" x="9402763" y="3536950"/>
          <p14:tracePt t="76178" x="9420225" y="3544888"/>
          <p14:tracePt t="76191" x="9420225" y="3554413"/>
          <p14:tracePt t="76207" x="9429750" y="3554413"/>
          <p14:tracePt t="76223" x="9447213" y="3554413"/>
          <p14:tracePt t="76240" x="9466263" y="3562350"/>
          <p14:tracePt t="76257" x="9474200" y="3571875"/>
          <p14:tracePt t="76290" x="9491663" y="3581400"/>
          <p14:tracePt t="76323" x="9501188" y="3581400"/>
          <p14:tracePt t="76579" x="9483725" y="3581400"/>
          <p14:tracePt t="76593" x="9466263" y="3571875"/>
          <p14:tracePt t="76605" x="9429750" y="3571875"/>
          <p14:tracePt t="76617" x="9412288" y="3571875"/>
          <p14:tracePt t="76630" x="9394825" y="3562350"/>
          <p14:tracePt t="76642" x="9375775" y="3554413"/>
          <p14:tracePt t="76667" x="9367838" y="3554413"/>
          <p14:tracePt t="76679" x="9358313" y="3544888"/>
          <p14:tracePt t="76705" x="9340850" y="3544888"/>
          <p14:tracePt t="76729" x="9331325" y="3536950"/>
          <p14:tracePt t="76743" x="9323388" y="3536950"/>
          <p14:tracePt t="76755" x="9313863" y="3536950"/>
          <p14:tracePt t="76767" x="9313863" y="3527425"/>
          <p14:tracePt t="76779" x="9304338" y="3527425"/>
          <p14:tracePt t="76955" x="9313863" y="3527425"/>
          <p14:tracePt t="76967" x="9323388" y="3527425"/>
          <p14:tracePt t="76980" x="9331325" y="3527425"/>
          <p14:tracePt t="77005" x="9348788" y="3527425"/>
          <p14:tracePt t="77017" x="9358313" y="3527425"/>
          <p14:tracePt t="77030" x="9367838" y="3536950"/>
          <p14:tracePt t="77044" x="9385300" y="3536950"/>
          <p14:tracePt t="77057" x="9402763" y="3544888"/>
          <p14:tracePt t="77074" x="9412288" y="3544888"/>
          <p14:tracePt t="77090" x="9429750" y="3544888"/>
          <p14:tracePt t="77107" x="9439275" y="3544888"/>
          <p14:tracePt t="77124" x="9439275" y="3554413"/>
          <p14:tracePt t="77157" x="9447213" y="3554413"/>
          <p14:tracePt t="77180" x="9456738" y="3554413"/>
          <p14:tracePt t="77219" x="9466263" y="3562350"/>
          <p14:tracePt t="77230" x="9474200" y="3562350"/>
          <p14:tracePt t="77256" x="9483725" y="3571875"/>
          <p14:tracePt t="77267" x="9501188" y="3571875"/>
          <p14:tracePt t="77280" x="9501188" y="3581400"/>
          <p14:tracePt t="77294" x="9510713" y="3581400"/>
          <p14:tracePt t="77307" x="9518650" y="3581400"/>
          <p14:tracePt t="77323" x="9528175" y="3581400"/>
          <p14:tracePt t="77340" x="9537700" y="3581400"/>
          <p14:tracePt t="77368" x="9545638" y="3581400"/>
          <p14:tracePt t="77381" x="9545638" y="3589338"/>
          <p14:tracePt t="77418" x="9555163" y="3589338"/>
          <p14:tracePt t="77431" x="9563100" y="3589338"/>
          <p14:tracePt t="77480" x="9572625" y="3589338"/>
          <p14:tracePt t="77518" x="9572625" y="3598863"/>
          <p14:tracePt t="77556" x="9582150" y="3598863"/>
          <p14:tracePt t="77606" x="9582150" y="3608388"/>
          <p14:tracePt t="77718" x="9582150" y="3598863"/>
          <p14:tracePt t="77731" x="9572625" y="3598863"/>
          <p14:tracePt t="77744" x="9555163" y="3598863"/>
          <p14:tracePt t="77756" x="9545638" y="3589338"/>
          <p14:tracePt t="77768" x="9528175" y="3589338"/>
          <p14:tracePt t="77781" x="9501188" y="3581400"/>
          <p14:tracePt t="77794" x="9491663" y="3581400"/>
          <p14:tracePt t="77807" x="9483725" y="3581400"/>
          <p14:tracePt t="77824" x="9474200" y="3571875"/>
          <p14:tracePt t="77840" x="9466263" y="3562350"/>
          <p14:tracePt t="77857" x="9456738" y="3562350"/>
          <p14:tracePt t="77873" x="9447213" y="3562350"/>
          <p14:tracePt t="77895" x="9447213" y="3554413"/>
          <p14:tracePt t="77906" x="9429750" y="3554413"/>
          <p14:tracePt t="77931" x="9412288" y="3544888"/>
          <p14:tracePt t="77944" x="9402763" y="3536950"/>
          <p14:tracePt t="77957" x="9375775" y="3527425"/>
          <p14:tracePt t="77973" x="9348788" y="3509963"/>
          <p14:tracePt t="77991" x="9313863" y="3473450"/>
          <p14:tracePt t="78007" x="9304338" y="3473450"/>
          <p14:tracePt t="78023" x="9296400" y="3465513"/>
          <p14:tracePt t="78057" x="9286875" y="3455988"/>
          <p14:tracePt t="78307" x="9296400" y="3465513"/>
          <p14:tracePt t="78320" x="9323388" y="3473450"/>
          <p14:tracePt t="78331" x="9348788" y="3473450"/>
          <p14:tracePt t="78344" x="9375775" y="3482975"/>
          <p14:tracePt t="78358" x="9394825" y="3482975"/>
          <p14:tracePt t="78373" x="9402763" y="3490913"/>
          <p14:tracePt t="78390" x="9420225" y="3500438"/>
          <p14:tracePt t="78407" x="9439275" y="3500438"/>
          <p14:tracePt t="78423" x="9447213" y="3500438"/>
          <p14:tracePt t="78440" x="9447213" y="3509963"/>
          <p14:tracePt t="78457" x="9456738" y="3509963"/>
          <p14:tracePt t="78482" x="9466263" y="3509963"/>
          <p14:tracePt t="78495" x="9474200" y="3509963"/>
          <p14:tracePt t="78519" x="9474200" y="3517900"/>
          <p14:tracePt t="78532" x="9491663" y="3517900"/>
          <p14:tracePt t="78545" x="9510713" y="3527425"/>
          <p14:tracePt t="78558" x="9528175" y="3527425"/>
          <p14:tracePt t="78574" x="9545638" y="3527425"/>
          <p14:tracePt t="78590" x="9555163" y="3536950"/>
          <p14:tracePt t="78607" x="9563100" y="3544888"/>
          <p14:tracePt t="78624" x="9572625" y="3544888"/>
          <p14:tracePt t="78646" x="9582150" y="3544888"/>
          <p14:tracePt t="78657" x="9582150" y="3554413"/>
          <p14:tracePt t="78673" x="9590088" y="3554413"/>
          <p14:tracePt t="78719" x="9599613" y="3554413"/>
          <p14:tracePt t="78770" x="9609138" y="3554413"/>
          <p14:tracePt t="78958" x="9572625" y="3554413"/>
          <p14:tracePt t="78970" x="9528175" y="3554413"/>
          <p14:tracePt t="78983" x="9474200" y="3544888"/>
          <p14:tracePt t="78996" x="9429750" y="3544888"/>
          <p14:tracePt t="79007" x="9394825" y="3544888"/>
          <p14:tracePt t="79023" x="9358313" y="3544888"/>
          <p14:tracePt t="79040" x="9331325" y="3544888"/>
          <p14:tracePt t="79057" x="9286875" y="3544888"/>
          <p14:tracePt t="79091" x="9277350" y="3544888"/>
          <p14:tracePt t="79121" x="9277350" y="3536950"/>
          <p14:tracePt t="79258" x="9286875" y="3536950"/>
          <p14:tracePt t="79270" x="9296400" y="3536950"/>
          <p14:tracePt t="79295" x="9304338" y="3536950"/>
          <p14:tracePt t="79323" x="9313863" y="3536950"/>
          <p14:tracePt t="79333" x="9323388" y="3536950"/>
          <p14:tracePt t="79346" x="9331325" y="3536950"/>
          <p14:tracePt t="79359" x="9340850" y="3536950"/>
          <p14:tracePt t="79373" x="9358313" y="3536950"/>
          <p14:tracePt t="79390" x="9367838" y="3536950"/>
          <p14:tracePt t="79407" x="9412288" y="3544888"/>
          <p14:tracePt t="79424" x="9439275" y="3554413"/>
          <p14:tracePt t="79440" x="9447213" y="3554413"/>
          <p14:tracePt t="79457" x="9466263" y="3554413"/>
          <p14:tracePt t="79474" x="9474200" y="3554413"/>
          <p14:tracePt t="79490" x="9483725" y="3562350"/>
          <p14:tracePt t="79507" x="9491663" y="3562350"/>
          <p14:tracePt t="79540" x="9501188" y="3571875"/>
          <p14:tracePt t="79560" x="9510713" y="3571875"/>
          <p14:tracePt t="79573" x="9518650" y="3571875"/>
          <p14:tracePt t="79596" x="9528175" y="3581400"/>
          <p14:tracePt t="79611" x="9537700" y="3581400"/>
          <p14:tracePt t="79623" x="9555163" y="3581400"/>
          <p14:tracePt t="79640" x="9563100" y="3589338"/>
          <p14:tracePt t="79657" x="9582150" y="3589338"/>
          <p14:tracePt t="79673" x="9590088" y="3598863"/>
          <p14:tracePt t="79690" x="9599613" y="3598863"/>
          <p14:tracePt t="79707" x="9609138" y="3608388"/>
          <p14:tracePt t="79723" x="9617075" y="3608388"/>
          <p14:tracePt t="79772" x="9626600" y="3608388"/>
          <p14:tracePt t="79859" x="9634538" y="3616325"/>
          <p14:tracePt t="79897" x="9644063" y="3616325"/>
          <p14:tracePt t="80123" x="9634538" y="3608388"/>
          <p14:tracePt t="80134" x="9626600" y="3598863"/>
          <p14:tracePt t="80147" x="9617075" y="3598863"/>
          <p14:tracePt t="80161" x="9599613" y="3589338"/>
          <p14:tracePt t="80173" x="9572625" y="3581400"/>
          <p14:tracePt t="80190" x="9563100" y="3581400"/>
          <p14:tracePt t="80208" x="9545638" y="3562350"/>
          <p14:tracePt t="80223" x="9537700" y="3562350"/>
          <p14:tracePt t="80240" x="9528175" y="3554413"/>
          <p14:tracePt t="80257" x="9518650" y="3544888"/>
          <p14:tracePt t="80273" x="9518650" y="3536950"/>
          <p14:tracePt t="80290" x="9501188" y="3536950"/>
          <p14:tracePt t="80307" x="9483725" y="3517900"/>
          <p14:tracePt t="80323" x="9474200" y="3517900"/>
          <p14:tracePt t="80340" x="9456738" y="3517900"/>
          <p14:tracePt t="80357" x="9439275" y="3509963"/>
          <p14:tracePt t="80373" x="9429750" y="3509963"/>
          <p14:tracePt t="80390" x="9420225" y="3500438"/>
          <p14:tracePt t="80423" x="9412288" y="3500438"/>
          <p14:tracePt t="80686" x="9402763" y="3500438"/>
          <p14:tracePt t="80711" x="9385300" y="3500438"/>
          <p14:tracePt t="80723" x="9358313" y="3500438"/>
          <p14:tracePt t="80735" x="9331325" y="3490913"/>
          <p14:tracePt t="80748" x="9296400" y="3482975"/>
          <p14:tracePt t="80761" x="9251950" y="3465513"/>
          <p14:tracePt t="80774" x="9242425" y="3465513"/>
          <p14:tracePt t="80790" x="9232900" y="3465513"/>
          <p14:tracePt t="80807" x="9224963" y="3465513"/>
          <p14:tracePt t="80861" x="9224963" y="3455988"/>
          <p14:tracePt t="81150" x="9232900" y="3455988"/>
          <p14:tracePt t="81199" x="9242425" y="3455988"/>
          <p14:tracePt t="81212" x="9251950" y="3455988"/>
          <p14:tracePt t="81224" x="9259888" y="3455988"/>
          <p14:tracePt t="81236" x="9269413" y="3455988"/>
          <p14:tracePt t="81274" x="9277350" y="3455988"/>
          <p14:tracePt t="87145" x="9286875" y="3465513"/>
          <p14:tracePt t="87157" x="9304338" y="3473450"/>
          <p14:tracePt t="87170" x="9313863" y="3473450"/>
          <p14:tracePt t="87183" x="9323388" y="3482975"/>
          <p14:tracePt t="87258" x="9331325" y="3482975"/>
          <p14:tracePt t="87458" x="9340850" y="3490913"/>
          <p14:tracePt t="87471" x="9358313" y="3500438"/>
          <p14:tracePt t="87484" x="9367838" y="3500438"/>
          <p14:tracePt t="87496" x="9394825" y="3509963"/>
          <p14:tracePt t="87508" x="9402763" y="3509963"/>
          <p14:tracePt t="87524" x="9420225" y="3517900"/>
          <p14:tracePt t="87540" x="9439275" y="3517900"/>
          <p14:tracePt t="87557" x="9456738" y="3527425"/>
          <p14:tracePt t="87633" x="9466263" y="3527425"/>
          <p14:tracePt t="87646" x="9466263" y="3536950"/>
          <p14:tracePt t="87657" x="9474200" y="3536950"/>
          <p14:tracePt t="87683" x="9491663" y="3544888"/>
          <p14:tracePt t="87696" x="9518650" y="3554413"/>
          <p14:tracePt t="87708" x="9545638" y="3562350"/>
          <p14:tracePt t="87721" x="9572625" y="3571875"/>
          <p14:tracePt t="87734" x="9590088" y="3581400"/>
          <p14:tracePt t="87746" x="9617075" y="3589338"/>
          <p14:tracePt t="87759" x="9626600" y="3589338"/>
          <p14:tracePt t="87774" x="9644063" y="3589338"/>
          <p14:tracePt t="87790" x="9653588" y="3589338"/>
          <p14:tracePt t="87807" x="9661525" y="3598863"/>
          <p14:tracePt t="87824" x="9671050" y="3598863"/>
          <p14:tracePt t="87840" x="9680575" y="3598863"/>
          <p14:tracePt t="87883" x="9688513" y="3598863"/>
          <p14:tracePt t="87909" x="9688513" y="3608388"/>
          <p14:tracePt t="87934" x="9698038" y="3608388"/>
          <p14:tracePt t="87958" x="9705975" y="3608388"/>
          <p14:tracePt t="87971" x="9715500" y="3608388"/>
          <p14:tracePt t="87996" x="9725025" y="3608388"/>
          <p14:tracePt t="88020" x="9732963" y="3608388"/>
          <p14:tracePt t="88083" x="9742488" y="3608388"/>
          <p14:tracePt t="88109" x="9752013" y="3608388"/>
          <p14:tracePt t="88134" x="9752013" y="3616325"/>
          <p14:tracePt t="88146" x="9759950" y="3616325"/>
          <p14:tracePt t="88171" x="9769475" y="3616325"/>
          <p14:tracePt t="88196" x="9777413" y="3616325"/>
          <p14:tracePt t="88209" x="9786938" y="3616325"/>
          <p14:tracePt t="88247" x="9796463" y="3616325"/>
          <p14:tracePt t="88296" x="9804400" y="3616325"/>
          <p14:tracePt t="91538" x="9796463" y="3616325"/>
          <p14:tracePt t="91551" x="9786938" y="3608388"/>
          <p14:tracePt t="91563" x="9777413" y="3608388"/>
          <p14:tracePt t="91577" x="9769475" y="3608388"/>
          <p14:tracePt t="91590" x="9769475" y="3598863"/>
          <p14:tracePt t="91607" x="9759950" y="3598863"/>
          <p14:tracePt t="91626" x="9742488" y="3589338"/>
          <p14:tracePt t="91640" x="9725025" y="3581400"/>
          <p14:tracePt t="91657" x="9698038" y="3571875"/>
          <p14:tracePt t="91674" x="9671050" y="3554413"/>
          <p14:tracePt t="91690" x="9653588" y="3554413"/>
          <p14:tracePt t="91707" x="9634538" y="3544888"/>
          <p14:tracePt t="91725" x="9609138" y="3536950"/>
          <p14:tracePt t="91740" x="9599613" y="3517900"/>
          <p14:tracePt t="91757" x="9582150" y="3509963"/>
          <p14:tracePt t="91774" x="9518650" y="3482975"/>
          <p14:tracePt t="91790" x="9501188" y="3473450"/>
          <p14:tracePt t="91807" x="9483725" y="3465513"/>
          <p14:tracePt t="91824" x="9447213" y="3446463"/>
          <p14:tracePt t="91840" x="9429750" y="3446463"/>
          <p14:tracePt t="91858" x="9420225" y="3429000"/>
          <p14:tracePt t="91874" x="9375775" y="3419475"/>
          <p14:tracePt t="91891" x="9348788" y="3411538"/>
          <p14:tracePt t="91907" x="9331325" y="3402013"/>
          <p14:tracePt t="91925" x="9296400" y="3394075"/>
          <p14:tracePt t="91940" x="9277350" y="3394075"/>
          <p14:tracePt t="91957" x="9277350" y="3384550"/>
          <p14:tracePt t="91974" x="9269413" y="3384550"/>
          <p14:tracePt t="92151" x="9251950" y="3384550"/>
          <p14:tracePt t="92164" x="9242425" y="3384550"/>
          <p14:tracePt t="92176" x="9232900" y="3384550"/>
          <p14:tracePt t="92215" x="9224963" y="3384550"/>
          <p14:tracePt t="92401" x="9232900" y="3384550"/>
          <p14:tracePt t="92415" x="9232900" y="3394075"/>
          <p14:tracePt t="92439" x="9242425" y="3394075"/>
          <p14:tracePt t="92452" x="9242425" y="3402013"/>
          <p14:tracePt t="92464" x="9251950" y="3402013"/>
          <p14:tracePt t="93666" x="9259888" y="3411538"/>
          <p14:tracePt t="93679" x="9259888" y="3419475"/>
          <p14:tracePt t="93691" x="9269413" y="3419475"/>
          <p14:tracePt t="93704" x="9269413" y="3438525"/>
          <p14:tracePt t="93729" x="9277350" y="3446463"/>
          <p14:tracePt t="93755" x="9286875" y="3446463"/>
          <p14:tracePt t="93792" x="9286875" y="3455988"/>
          <p14:tracePt t="93817" x="9296400" y="3455988"/>
          <p14:tracePt t="93829" x="9304338" y="3473450"/>
          <p14:tracePt t="93842" x="9313863" y="3473450"/>
          <p14:tracePt t="93854" x="9331325" y="3482975"/>
          <p14:tracePt t="93866" x="9340850" y="3490913"/>
          <p14:tracePt t="93880" x="9348788" y="3490913"/>
          <p14:tracePt t="93917" x="9358313" y="3490913"/>
          <p14:tracePt t="93954" x="9358313" y="3500438"/>
          <p14:tracePt t="93968" x="9367838" y="3500438"/>
          <p14:tracePt t="93992" x="9375775" y="3500438"/>
          <p14:tracePt t="94004" x="9375775" y="3509963"/>
          <p14:tracePt t="94030" x="9385300" y="3509963"/>
          <p14:tracePt t="94042" x="9385300" y="3517900"/>
          <p14:tracePt t="94054" x="9394825" y="3517900"/>
          <p14:tracePt t="94080" x="9412288" y="3527425"/>
          <p14:tracePt t="94092" x="9420225" y="3527425"/>
          <p14:tracePt t="94105" x="9429750" y="3536950"/>
          <p14:tracePt t="94117" x="9447213" y="3536950"/>
          <p14:tracePt t="94130" x="9474200" y="3544888"/>
          <p14:tracePt t="94142" x="9491663" y="3554413"/>
          <p14:tracePt t="94167" x="9510713" y="3562350"/>
          <p14:tracePt t="94179" x="9518650" y="3562350"/>
          <p14:tracePt t="94192" x="9528175" y="3562350"/>
          <p14:tracePt t="94207" x="9528175" y="3571875"/>
          <p14:tracePt t="94224" x="9537700" y="3571875"/>
          <p14:tracePt t="94255" x="9545638" y="3571875"/>
          <p14:tracePt t="94280" x="9555163" y="3581400"/>
          <p14:tracePt t="94292" x="9563100" y="3581400"/>
          <p14:tracePt t="94318" x="9572625" y="3581400"/>
          <p14:tracePt t="94330" x="9582150" y="3581400"/>
          <p14:tracePt t="94355" x="9599613" y="3589338"/>
          <p14:tracePt t="94380" x="9609138" y="3589338"/>
          <p14:tracePt t="94392" x="9617075" y="3589338"/>
          <p14:tracePt t="94405" x="9626600" y="3598863"/>
          <p14:tracePt t="94417" x="9634538" y="3598863"/>
          <p14:tracePt t="94444" x="9644063" y="3598863"/>
          <p14:tracePt t="94454" x="9653588" y="3598863"/>
          <p14:tracePt t="94492" x="9661525" y="3598863"/>
          <p14:tracePt t="94705" x="9653588" y="3598863"/>
          <p14:tracePt t="94718" x="9644063" y="3589338"/>
          <p14:tracePt t="94731" x="9626600" y="3581400"/>
          <p14:tracePt t="94743" x="9609138" y="3581400"/>
          <p14:tracePt t="94757" x="9590088" y="3571875"/>
          <p14:tracePt t="94774" x="9582150" y="3571875"/>
          <p14:tracePt t="94791" x="9545638" y="3554413"/>
          <p14:tracePt t="94807" x="9528175" y="3554413"/>
          <p14:tracePt t="94824" x="9501188" y="3544888"/>
          <p14:tracePt t="94841" x="9412288" y="3527425"/>
          <p14:tracePt t="94857" x="9375775" y="3517900"/>
          <p14:tracePt t="94874" x="9348788" y="3517900"/>
          <p14:tracePt t="94891" x="9323388" y="3500438"/>
          <p14:tracePt t="94907" x="9304338" y="3490913"/>
          <p14:tracePt t="94941" x="9296400" y="3482975"/>
          <p14:tracePt t="94957" x="9286875" y="3482975"/>
          <p14:tracePt t="94991" x="9277350" y="3482975"/>
          <p14:tracePt t="95019" x="9277350" y="3473450"/>
          <p14:tracePt t="95144" x="9286875" y="3473450"/>
          <p14:tracePt t="95168" x="9304338" y="3473450"/>
          <p14:tracePt t="95181" x="9313863" y="3473450"/>
          <p14:tracePt t="95194" x="9331325" y="3473450"/>
          <p14:tracePt t="95206" x="9358313" y="3482975"/>
          <p14:tracePt t="95219" x="9385300" y="3482975"/>
          <p14:tracePt t="95230" x="9412288" y="3490913"/>
          <p14:tracePt t="95244" x="9429750" y="3490913"/>
          <p14:tracePt t="95257" x="9447213" y="3500438"/>
          <p14:tracePt t="95274" x="9456738" y="3500438"/>
          <p14:tracePt t="95292" x="9483725" y="3500438"/>
          <p14:tracePt t="95307" x="9491663" y="3500438"/>
          <p14:tracePt t="95324" x="9501188" y="3509963"/>
          <p14:tracePt t="95342" x="9528175" y="3509963"/>
          <p14:tracePt t="95357" x="9537700" y="3509963"/>
          <p14:tracePt t="95374" x="9545638" y="3509963"/>
          <p14:tracePt t="95392" x="9563100" y="3517900"/>
          <p14:tracePt t="95407" x="9572625" y="3517900"/>
          <p14:tracePt t="95441" x="9590088" y="3517900"/>
          <p14:tracePt t="95482" x="9599613" y="3517900"/>
          <p14:tracePt t="95506" x="9599613" y="3527425"/>
          <p14:tracePt t="95519" x="9609138" y="3527425"/>
          <p14:tracePt t="95556" x="9617075" y="3527425"/>
          <p14:tracePt t="95582" x="9626600" y="3527425"/>
          <p14:tracePt t="95619" x="9634538" y="3527425"/>
          <p14:tracePt t="95644" x="9644063" y="3536950"/>
          <p14:tracePt t="95669" x="9653588" y="3536950"/>
          <p14:tracePt t="95681" x="9661525" y="3536950"/>
          <p14:tracePt t="95694" x="9661525" y="3544888"/>
          <p14:tracePt t="95708" x="9671050" y="3544888"/>
          <p14:tracePt t="95724" x="9680575" y="3544888"/>
          <p14:tracePt t="95745" x="9688513" y="3544888"/>
          <p14:tracePt t="95769" x="9698038" y="3554413"/>
          <p14:tracePt t="95844" x="9705975" y="3554413"/>
          <p14:tracePt t="95944" x="9715500" y="3554413"/>
          <p14:tracePt t="95969" x="9715500" y="3562350"/>
          <p14:tracePt t="96020" x="9725025" y="3562350"/>
          <p14:tracePt t="96483" x="9732963" y="3562350"/>
          <p14:tracePt t="100388" x="9725025" y="3562350"/>
          <p14:tracePt t="100789" x="9725025" y="3571875"/>
          <p14:tracePt t="100801" x="9725025" y="3581400"/>
          <p14:tracePt t="102603" x="9715500" y="3581400"/>
          <p14:tracePt t="102615" x="9705975" y="3581400"/>
          <p14:tracePt t="102640" x="9688513" y="3581400"/>
          <p14:tracePt t="102666" x="9680575" y="3581400"/>
          <p14:tracePt t="102691" x="9671050" y="3581400"/>
          <p14:tracePt t="102703" x="9661525" y="3581400"/>
          <p14:tracePt t="102715" x="9653588" y="3581400"/>
          <p14:tracePt t="102740" x="9634538" y="3581400"/>
          <p14:tracePt t="102753" x="9626600" y="3581400"/>
          <p14:tracePt t="102766" x="9609138" y="3581400"/>
          <p14:tracePt t="102791" x="9599613" y="3581400"/>
          <p14:tracePt t="102828" x="9590088" y="3581400"/>
          <p14:tracePt t="103017" x="9599613" y="3581400"/>
          <p14:tracePt t="103030" x="9609138" y="3581400"/>
          <p14:tracePt t="103042" x="9617075" y="3581400"/>
          <p14:tracePt t="103067" x="9626600" y="3581400"/>
          <p14:tracePt t="103080" x="9634538" y="3581400"/>
          <p14:tracePt t="103093" x="9634538" y="3589338"/>
          <p14:tracePt t="103118" x="9644063" y="3589338"/>
          <p14:tracePt t="103142" x="9653588" y="3589338"/>
          <p14:tracePt t="103169" x="9661525" y="3589338"/>
          <p14:tracePt t="103205" x="9671050" y="3589338"/>
          <p14:tracePt t="103267" x="9680575" y="3589338"/>
          <p14:tracePt t="103292" x="9688513" y="3589338"/>
          <p14:tracePt t="103306" x="9688513" y="3581400"/>
          <p14:tracePt t="103330" x="9698038" y="3571875"/>
          <p14:tracePt t="103344" x="9705975" y="3562350"/>
          <p14:tracePt t="103355" x="9715500" y="3562350"/>
          <p14:tracePt t="103367" x="9725025" y="3554413"/>
          <p14:tracePt t="103381" x="9732963" y="3544888"/>
          <p14:tracePt t="103393" x="9742488" y="3527425"/>
          <p14:tracePt t="103407" x="9742488" y="3517900"/>
          <p14:tracePt t="103424" x="9752013" y="3509963"/>
          <p14:tracePt t="103441" x="9769475" y="3482975"/>
          <p14:tracePt t="103457" x="9769475" y="3473450"/>
          <p14:tracePt t="103491" x="9777413" y="3465513"/>
          <p14:tracePt t="103517" x="9777413" y="3455988"/>
          <p14:tracePt t="103756" x="9777413" y="3465513"/>
          <p14:tracePt t="103793" x="9777413" y="3482975"/>
          <p14:tracePt t="103805" x="9777413" y="3490913"/>
          <p14:tracePt t="103818" x="9777413" y="3500438"/>
          <p14:tracePt t="103831" x="9777413" y="3509963"/>
          <p14:tracePt t="103856" x="9777413" y="3517900"/>
          <p14:tracePt t="103869" x="9769475" y="3527425"/>
          <p14:tracePt t="103894" x="9769475" y="3536950"/>
          <p14:tracePt t="103907" x="9759950" y="3536950"/>
          <p14:tracePt t="103919" x="9759950" y="3544888"/>
          <p14:tracePt t="103944" x="9752013" y="3554413"/>
          <p14:tracePt t="103956" x="9752013" y="3562350"/>
          <p14:tracePt t="103969" x="9742488" y="3562350"/>
          <p14:tracePt t="103980" x="9732963" y="3571875"/>
          <p14:tracePt t="103994" x="9732963" y="3581400"/>
          <p14:tracePt t="104008" x="9732963" y="3589338"/>
          <p14:tracePt t="104024" x="9725025" y="3608388"/>
          <p14:tracePt t="104042" x="9725025" y="3616325"/>
          <p14:tracePt t="104058" x="9725025" y="3625850"/>
          <p14:tracePt t="104074" x="9725025" y="3633788"/>
          <p14:tracePt t="104091" x="9715500" y="3633788"/>
          <p14:tracePt t="104119" x="9715500" y="3643313"/>
          <p14:tracePt t="104194" x="9715500" y="3633788"/>
          <p14:tracePt t="104219" x="9715500" y="3625850"/>
          <p14:tracePt t="104244" x="9715500" y="3616325"/>
          <p14:tracePt t="104268" x="9725025" y="3608388"/>
          <p14:tracePt t="104281" x="9725025" y="3598863"/>
          <p14:tracePt t="104306" x="9732963" y="3589338"/>
          <p14:tracePt t="104319" x="9732963" y="3581400"/>
          <p14:tracePt t="104332" x="9732963" y="3571875"/>
          <p14:tracePt t="104344" x="9742488" y="3554413"/>
          <p14:tracePt t="104357" x="9742488" y="3544888"/>
          <p14:tracePt t="104374" x="9752013" y="3527425"/>
          <p14:tracePt t="104392" x="9759950" y="3490913"/>
          <p14:tracePt t="104408" x="9759950" y="3465513"/>
          <p14:tracePt t="104424" x="9769475" y="3455988"/>
          <p14:tracePt t="104441" x="9769475" y="3446463"/>
          <p14:tracePt t="104457" x="9777413" y="3429000"/>
          <p14:tracePt t="104474" x="9777413" y="3419475"/>
          <p14:tracePt t="104507" x="9777413" y="3411538"/>
          <p14:tracePt t="104744" x="9777413" y="3419475"/>
          <p14:tracePt t="104758" x="9777413" y="3429000"/>
          <p14:tracePt t="104795" x="9777413" y="3438525"/>
          <p14:tracePt t="104820" x="9777413" y="3446463"/>
          <p14:tracePt t="104832" x="9777413" y="3455988"/>
          <p14:tracePt t="104845" x="9777413" y="3465513"/>
          <p14:tracePt t="104857" x="9769475" y="3465513"/>
          <p14:tracePt t="104874" x="9769475" y="3473450"/>
          <p14:tracePt t="104890" x="9769475" y="3482975"/>
          <p14:tracePt t="104907" x="9759950" y="3490913"/>
          <p14:tracePt t="104924" x="9759950" y="3500438"/>
          <p14:tracePt t="104941" x="9759950" y="3509963"/>
          <p14:tracePt t="104957" x="9759950" y="3517900"/>
          <p14:tracePt t="104974" x="9759950" y="3527425"/>
          <p14:tracePt t="104994" x="9752013" y="3536950"/>
          <p14:tracePt t="105018" x="9752013" y="3544888"/>
          <p14:tracePt t="105031" x="9752013" y="3554413"/>
          <p14:tracePt t="105068" x="9752013" y="3562350"/>
          <p14:tracePt t="105218" x="9752013" y="3554413"/>
          <p14:tracePt t="105243" x="9752013" y="3544888"/>
          <p14:tracePt t="105308" x="9752013" y="3536950"/>
          <p14:tracePt t="105346" x="9759950" y="3536950"/>
          <p14:tracePt t="105358" x="9759950" y="3527425"/>
          <p14:tracePt t="105395" x="9769475" y="3509963"/>
          <p14:tracePt t="105408" x="9769475" y="3500438"/>
          <p14:tracePt t="105421" x="9769475" y="3490913"/>
          <p14:tracePt t="105432" x="9769475" y="3465513"/>
          <p14:tracePt t="105446" x="9769475" y="3446463"/>
          <p14:tracePt t="105459" x="9769475" y="3438525"/>
          <p14:tracePt t="105474" x="9777413" y="3429000"/>
          <p14:tracePt t="105491" x="9777413" y="3419475"/>
          <p14:tracePt t="105509" x="9777413" y="3402013"/>
          <p14:tracePt t="105546" x="9777413" y="3394075"/>
          <p14:tracePt t="105571" x="9786938" y="3394075"/>
          <p14:tracePt t="105583" x="9786938" y="3384550"/>
          <p14:tracePt t="105809" x="9786938" y="3394075"/>
          <p14:tracePt t="105847" x="9786938" y="3402013"/>
          <p14:tracePt t="105858" x="9786938" y="3411538"/>
          <p14:tracePt t="105922" x="9786938" y="3419475"/>
          <p14:tracePt t="105947" x="9777413" y="3438525"/>
          <p14:tracePt t="105958" x="9777413" y="3446463"/>
          <p14:tracePt t="105971" x="9777413" y="3455988"/>
          <p14:tracePt t="105984" x="9769475" y="3455988"/>
          <p14:tracePt t="105996" x="9759950" y="3465513"/>
          <p14:tracePt t="106009" x="9759950" y="3473450"/>
          <p14:tracePt t="106024" x="9752013" y="3482975"/>
          <p14:tracePt t="106041" x="9742488" y="3500438"/>
          <p14:tracePt t="106058" x="9742488" y="3517900"/>
          <p14:tracePt t="106075" x="9732963" y="3536950"/>
          <p14:tracePt t="106091" x="9725025" y="3544888"/>
          <p14:tracePt t="106108" x="9725025" y="3562350"/>
          <p14:tracePt t="106124" x="9715500" y="3571875"/>
          <p14:tracePt t="106141" x="9715500" y="3581400"/>
          <p14:tracePt t="106172" x="9715500" y="3589338"/>
          <p14:tracePt t="106184" x="9705975" y="3589338"/>
          <p14:tracePt t="106760" x="9705975" y="3581400"/>
          <p14:tracePt t="106798" x="9705975" y="3571875"/>
          <p14:tracePt t="106835" x="9705975" y="3562350"/>
          <p14:tracePt t="106874" x="9705975" y="3554413"/>
          <p14:tracePt t="106923" x="9705975" y="3544888"/>
          <p14:tracePt t="106960" x="9705975" y="3536950"/>
          <p14:tracePt t="107047" x="9705975" y="3527425"/>
          <p14:tracePt t="107060" x="9705975" y="3517900"/>
          <p14:tracePt t="107073" x="9705975" y="3509963"/>
          <p14:tracePt t="107086" x="9705975" y="3500438"/>
          <p14:tracePt t="107098" x="9705975" y="3490913"/>
          <p14:tracePt t="107114" x="9705975" y="3482975"/>
          <p14:tracePt t="107135" x="9705975" y="3473450"/>
          <p14:tracePt t="107148" x="9705975" y="3465513"/>
          <p14:tracePt t="107162" x="9705975" y="3455988"/>
          <p14:tracePt t="107186" x="9705975" y="3446463"/>
          <p14:tracePt t="107211" x="9705975" y="3438525"/>
          <p14:tracePt t="107248" x="9705975" y="3429000"/>
          <p14:tracePt t="107261" x="9705975" y="3419475"/>
          <p14:tracePt t="107298" x="9705975" y="3411538"/>
          <p14:tracePt t="107348" x="9705975" y="3402013"/>
          <p14:tracePt t="107374" x="9705975" y="3394075"/>
          <p14:tracePt t="107386" x="9705975" y="3384550"/>
          <p14:tracePt t="107449" x="9705975" y="3375025"/>
          <p14:tracePt t="107836" x="9705975" y="3384550"/>
          <p14:tracePt t="107874" x="9705975" y="3394075"/>
          <p14:tracePt t="107912" x="9715500" y="3394075"/>
          <p14:tracePt t="107924" x="9715500" y="3402013"/>
          <p14:tracePt t="107937" x="9725025" y="3411538"/>
          <p14:tracePt t="107950" x="9732963" y="3419475"/>
          <p14:tracePt t="107962" x="9742488" y="3429000"/>
          <p14:tracePt t="107975" x="9742488" y="3438525"/>
          <p14:tracePt t="107991" x="9742488" y="3446463"/>
          <p14:tracePt t="108008" x="9752013" y="3446463"/>
          <p14:tracePt t="108024" x="9759950" y="3465513"/>
          <p14:tracePt t="108057" x="9759950" y="3473450"/>
          <p14:tracePt t="108099" x="9759950" y="3482975"/>
          <p14:tracePt t="108136" x="9759950" y="3490913"/>
          <p14:tracePt t="108149" x="9759950" y="3500438"/>
          <p14:tracePt t="108200" x="9759950" y="3509963"/>
          <p14:tracePt t="108275" x="9759950" y="35179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12</a:t>
            </a:fld>
            <a:endParaRPr lang="en-US" noProof="0" dirty="0"/>
          </a:p>
        </p:txBody>
      </p:sp>
      <p:sp>
        <p:nvSpPr>
          <p:cNvPr id="3" name="Rectangle 2"/>
          <p:cNvSpPr/>
          <p:nvPr/>
        </p:nvSpPr>
        <p:spPr>
          <a:xfrm>
            <a:off x="278250" y="263663"/>
            <a:ext cx="4980851" cy="523220"/>
          </a:xfrm>
          <a:prstGeom prst="rect">
            <a:avLst/>
          </a:prstGeom>
        </p:spPr>
        <p:txBody>
          <a:bodyPr wrap="none">
            <a:spAutoFit/>
          </a:bodyPr>
          <a:lstStyle/>
          <a:p>
            <a:pPr algn="justLow"/>
            <a:r>
              <a:rPr lang="en-US" sz="2800" b="1" dirty="0">
                <a:solidFill>
                  <a:schemeClr val="accent4"/>
                </a:solidFill>
                <a:latin typeface="Century Gothic" panose="020B0502020202020204" pitchFamily="34" charset="0"/>
                <a:ea typeface="Times New Roman" panose="02020603050405020304" pitchFamily="18" charset="0"/>
              </a:rPr>
              <a:t>The fate of the Lt sinus horn:</a:t>
            </a:r>
            <a:endParaRPr lang="en-US" sz="2400" b="1" dirty="0">
              <a:solidFill>
                <a:schemeClr val="accent4"/>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76553" y="889671"/>
            <a:ext cx="5005381" cy="2677656"/>
          </a:xfrm>
          <a:prstGeom prst="rect">
            <a:avLst/>
          </a:prstGeom>
        </p:spPr>
        <p:txBody>
          <a:bodyPr wrap="square">
            <a:spAutoFit/>
          </a:bodyPr>
          <a:lstStyle/>
          <a:p>
            <a:pPr algn="justLow"/>
            <a:r>
              <a:rPr lang="en-US" sz="2400" dirty="0">
                <a:solidFill>
                  <a:schemeClr val="bg1"/>
                </a:solidFill>
                <a:latin typeface="Century Gothic" panose="020B0502020202020204" pitchFamily="34" charset="0"/>
                <a:ea typeface="Times New Roman" panose="02020603050405020304" pitchFamily="18" charset="0"/>
              </a:rPr>
              <a:t>After disappearance of the </a:t>
            </a:r>
            <a:r>
              <a:rPr lang="en-US" sz="2400" b="1" dirty="0">
                <a:solidFill>
                  <a:schemeClr val="bg1"/>
                </a:solidFill>
                <a:latin typeface="Century Gothic" panose="020B0502020202020204" pitchFamily="34" charset="0"/>
                <a:ea typeface="Times New Roman" panose="02020603050405020304" pitchFamily="18" charset="0"/>
              </a:rPr>
              <a:t>Lt umbilical </a:t>
            </a:r>
            <a:r>
              <a:rPr lang="en-US" sz="2400" dirty="0">
                <a:solidFill>
                  <a:schemeClr val="bg1"/>
                </a:solidFill>
                <a:latin typeface="Century Gothic" panose="020B0502020202020204" pitchFamily="34" charset="0"/>
                <a:ea typeface="Times New Roman" panose="02020603050405020304" pitchFamily="18" charset="0"/>
              </a:rPr>
              <a:t>and </a:t>
            </a:r>
            <a:r>
              <a:rPr lang="en-US" sz="2400" b="1" dirty="0">
                <a:solidFill>
                  <a:schemeClr val="bg1"/>
                </a:solidFill>
                <a:latin typeface="Century Gothic" panose="020B0502020202020204" pitchFamily="34" charset="0"/>
                <a:ea typeface="Times New Roman" panose="02020603050405020304" pitchFamily="18" charset="0"/>
              </a:rPr>
              <a:t>Lt vitelline </a:t>
            </a:r>
            <a:r>
              <a:rPr lang="en-US" sz="2400" dirty="0">
                <a:solidFill>
                  <a:schemeClr val="bg1"/>
                </a:solidFill>
                <a:latin typeface="Century Gothic" panose="020B0502020202020204" pitchFamily="34" charset="0"/>
                <a:ea typeface="Times New Roman" panose="02020603050405020304" pitchFamily="18" charset="0"/>
              </a:rPr>
              <a:t>and the </a:t>
            </a:r>
            <a:r>
              <a:rPr lang="en-US" sz="2400" b="1" dirty="0">
                <a:solidFill>
                  <a:schemeClr val="bg1"/>
                </a:solidFill>
                <a:latin typeface="Century Gothic" panose="020B0502020202020204" pitchFamily="34" charset="0"/>
                <a:ea typeface="Times New Roman" panose="02020603050405020304" pitchFamily="18" charset="0"/>
              </a:rPr>
              <a:t>Lt common cardinal veins</a:t>
            </a:r>
            <a:r>
              <a:rPr lang="en-US" sz="2400" dirty="0">
                <a:solidFill>
                  <a:schemeClr val="bg1"/>
                </a:solidFill>
                <a:latin typeface="Century Gothic" panose="020B0502020202020204" pitchFamily="34" charset="0"/>
                <a:ea typeface="Times New Roman" panose="02020603050405020304" pitchFamily="18" charset="0"/>
              </a:rPr>
              <a:t>, the Lt horn degenerate forming the </a:t>
            </a:r>
            <a:r>
              <a:rPr lang="en-US" sz="2400" b="1" dirty="0">
                <a:solidFill>
                  <a:schemeClr val="bg1"/>
                </a:solidFill>
                <a:latin typeface="Century Gothic" panose="020B0502020202020204" pitchFamily="34" charset="0"/>
                <a:ea typeface="Times New Roman" panose="02020603050405020304" pitchFamily="18" charset="0"/>
              </a:rPr>
              <a:t>coronary sinus </a:t>
            </a:r>
            <a:r>
              <a:rPr lang="en-US" sz="2400" dirty="0">
                <a:solidFill>
                  <a:schemeClr val="bg1"/>
                </a:solidFill>
                <a:latin typeface="Century Gothic" panose="020B0502020202020204" pitchFamily="34" charset="0"/>
                <a:ea typeface="Times New Roman" panose="02020603050405020304" pitchFamily="18" charset="0"/>
              </a:rPr>
              <a:t>and the </a:t>
            </a:r>
            <a:r>
              <a:rPr lang="en-US" sz="2400" b="1" dirty="0">
                <a:solidFill>
                  <a:schemeClr val="bg1"/>
                </a:solidFill>
                <a:latin typeface="Century Gothic" panose="020B0502020202020204" pitchFamily="34" charset="0"/>
                <a:ea typeface="Times New Roman" panose="02020603050405020304" pitchFamily="18" charset="0"/>
              </a:rPr>
              <a:t>oblique vein</a:t>
            </a:r>
            <a:r>
              <a:rPr lang="en-US" sz="2400" dirty="0">
                <a:solidFill>
                  <a:schemeClr val="bg1"/>
                </a:solidFill>
                <a:latin typeface="Century Gothic" panose="020B0502020202020204" pitchFamily="34" charset="0"/>
                <a:ea typeface="Times New Roman" panose="02020603050405020304" pitchFamily="18" charset="0"/>
              </a:rPr>
              <a:t> of the </a:t>
            </a:r>
            <a:r>
              <a:rPr lang="en-US" sz="2400" b="1" dirty="0">
                <a:solidFill>
                  <a:schemeClr val="bg1"/>
                </a:solidFill>
                <a:latin typeface="Century Gothic" panose="020B0502020202020204" pitchFamily="34" charset="0"/>
                <a:ea typeface="Times New Roman" panose="02020603050405020304" pitchFamily="18" charset="0"/>
              </a:rPr>
              <a:t>Lt atrium</a:t>
            </a:r>
            <a:r>
              <a:rPr lang="en-US" sz="2400" dirty="0">
                <a:solidFill>
                  <a:schemeClr val="bg1"/>
                </a:solidFill>
                <a:latin typeface="Century Gothic" panose="020B0502020202020204" pitchFamily="34" charset="0"/>
                <a:ea typeface="Times New Roman" panose="02020603050405020304" pitchFamily="18" charset="0"/>
              </a:rPr>
              <a:t>.</a:t>
            </a:r>
          </a:p>
          <a:p>
            <a:pPr algn="justLow"/>
            <a:r>
              <a:rPr lang="en-US" sz="2400" dirty="0">
                <a:solidFill>
                  <a:schemeClr val="bg1"/>
                </a:solidFill>
                <a:latin typeface="Century Gothic" panose="020B0502020202020204" pitchFamily="34" charset="0"/>
                <a:ea typeface="Times New Roman" panose="02020603050405020304" pitchFamily="18" charset="0"/>
              </a:rPr>
              <a:t> </a:t>
            </a:r>
            <a:endParaRPr lang="en-US" sz="2400" dirty="0">
              <a:solidFill>
                <a:schemeClr val="bg1"/>
              </a:solidFill>
              <a:effectLst/>
              <a:latin typeface="Century Gothic" panose="020B0502020202020204" pitchFamily="34" charset="0"/>
              <a:ea typeface="Times New Roman" panose="02020603050405020304" pitchFamily="18" charset="0"/>
            </a:endParaRPr>
          </a:p>
        </p:txBody>
      </p:sp>
      <p:pic>
        <p:nvPicPr>
          <p:cNvPr id="1028" name="Picture 4" descr="Sinus Venosus - Development of Human Cardiovascular System"/>
          <p:cNvPicPr>
            <a:picLocks noChangeAspect="1" noChangeArrowheads="1"/>
          </p:cNvPicPr>
          <p:nvPr/>
        </p:nvPicPr>
        <p:blipFill rotWithShape="1">
          <a:blip r:embed="rId2">
            <a:extLst>
              <a:ext uri="{28A0092B-C50C-407E-A947-70E740481C1C}">
                <a14:useLocalDpi xmlns:a14="http://schemas.microsoft.com/office/drawing/2010/main" val="0"/>
              </a:ext>
            </a:extLst>
          </a:blip>
          <a:srcRect t="40474"/>
          <a:stretch/>
        </p:blipFill>
        <p:spPr bwMode="auto">
          <a:xfrm>
            <a:off x="913689" y="3567327"/>
            <a:ext cx="4331108" cy="2692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inus Venosus - Lab Dab...Lab D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099" y="688306"/>
            <a:ext cx="6179127" cy="546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06481"/>
      </p:ext>
    </p:extLst>
  </p:cSld>
  <p:clrMapOvr>
    <a:masterClrMapping/>
  </p:clrMapOvr>
  <mc:AlternateContent xmlns:mc="http://schemas.openxmlformats.org/markup-compatibility/2006" xmlns:p14="http://schemas.microsoft.com/office/powerpoint/2010/main">
    <mc:Choice Requires="p14">
      <p:transition spd="slow" p14:dur="2000" advTm="55667"/>
    </mc:Choice>
    <mc:Fallback xmlns="">
      <p:transition spd="slow" advTm="55667"/>
    </mc:Fallback>
  </mc:AlternateContent>
  <p:extLst mod="1">
    <p:ext uri="{3A86A75C-4F4B-4683-9AE1-C65F6400EC91}">
      <p14:laserTraceLst xmlns:p14="http://schemas.microsoft.com/office/powerpoint/2010/main">
        <p14:tracePtLst>
          <p14:tracePt t="5005" x="9742488" y="3509963"/>
          <p14:tracePt t="5018" x="9715500" y="3490913"/>
          <p14:tracePt t="5030" x="9671050" y="3473450"/>
          <p14:tracePt t="5043" x="9599613" y="3455988"/>
          <p14:tracePt t="5055" x="9537700" y="3429000"/>
          <p14:tracePt t="5068" x="9402763" y="3402013"/>
          <p14:tracePt t="5080" x="9296400" y="3367088"/>
          <p14:tracePt t="5096" x="9215438" y="3348038"/>
          <p14:tracePt t="5113" x="9170988" y="3340100"/>
          <p14:tracePt t="5129" x="9126538" y="3330575"/>
          <p14:tracePt t="5163" x="9117013" y="3322638"/>
          <p14:tracePt t="5192" x="9117013" y="3313113"/>
          <p14:tracePt t="5230" x="9117013" y="3303588"/>
          <p14:tracePt t="5256" x="9117013" y="3295650"/>
          <p14:tracePt t="5293" x="9126538" y="3295650"/>
          <p14:tracePt t="5306" x="9134475" y="3295650"/>
          <p14:tracePt t="5318" x="9180513" y="3295650"/>
          <p14:tracePt t="5331" x="9224963" y="3295650"/>
          <p14:tracePt t="5346" x="9251950" y="3295650"/>
          <p14:tracePt t="5363" x="9277350" y="3303588"/>
          <p14:tracePt t="5379" x="9304338" y="3313113"/>
          <p14:tracePt t="5396" x="9331325" y="3330575"/>
          <p14:tracePt t="5413" x="9348788" y="3340100"/>
          <p14:tracePt t="5430" x="9375775" y="3375025"/>
          <p14:tracePt t="5447" x="9385300" y="3402013"/>
          <p14:tracePt t="5463" x="9385300" y="3429000"/>
          <p14:tracePt t="5480" x="9385300" y="3455988"/>
          <p14:tracePt t="5497" x="9385300" y="3465513"/>
          <p14:tracePt t="5513" x="9385300" y="3473450"/>
          <p14:tracePt t="5530" x="9375775" y="3473450"/>
          <p14:tracePt t="6168" x="9375775" y="3482975"/>
          <p14:tracePt t="6196" x="9375775" y="3490913"/>
          <p14:tracePt t="6206" x="9375775" y="3500438"/>
          <p14:tracePt t="6219" x="9375775" y="3509963"/>
          <p14:tracePt t="6232" x="9385300" y="3527425"/>
          <p14:tracePt t="6246" x="9385300" y="3536950"/>
          <p14:tracePt t="6263" x="9385300" y="3554413"/>
          <p14:tracePt t="6279" x="9394825" y="3571875"/>
          <p14:tracePt t="6296" x="9394825" y="3581400"/>
          <p14:tracePt t="6330" x="9394825" y="3608388"/>
          <p14:tracePt t="6346" x="9394825" y="3616325"/>
          <p14:tracePt t="6363" x="9394825" y="3633788"/>
          <p14:tracePt t="6380" x="9394825" y="3660775"/>
          <p14:tracePt t="6396" x="9394825" y="3670300"/>
          <p14:tracePt t="6413" x="9394825" y="3679825"/>
          <p14:tracePt t="6430" x="9394825" y="3697288"/>
          <p14:tracePt t="6463" x="9394825" y="3705225"/>
          <p14:tracePt t="7146" x="9394825" y="3714750"/>
          <p14:tracePt t="7170" x="9394825" y="3724275"/>
          <p14:tracePt t="7183" x="9394825" y="3732213"/>
          <p14:tracePt t="7196" x="9385300" y="3741738"/>
          <p14:tracePt t="7208" x="9385300" y="3759200"/>
          <p14:tracePt t="7221" x="9375775" y="3776663"/>
          <p14:tracePt t="7234" x="9367838" y="3786188"/>
          <p14:tracePt t="7246" x="9367838" y="3795713"/>
          <p14:tracePt t="7263" x="9358313" y="3813175"/>
          <p14:tracePt t="7281" x="9348788" y="3822700"/>
          <p14:tracePt t="7296" x="9340850" y="3840163"/>
          <p14:tracePt t="7330" x="9331325" y="3848100"/>
          <p14:tracePt t="7346" x="9331325" y="3857625"/>
          <p14:tracePt t="10388" x="9323388" y="3857625"/>
          <p14:tracePt t="10500" x="9313863" y="3857625"/>
          <p14:tracePt t="10513" x="9313863" y="3867150"/>
          <p14:tracePt t="10525" x="9304338" y="3867150"/>
          <p14:tracePt t="10538" x="9296400" y="3867150"/>
          <p14:tracePt t="10551" x="9286875" y="3875088"/>
          <p14:tracePt t="10563" x="9277350" y="3884613"/>
          <p14:tracePt t="10580" x="9259888" y="3884613"/>
          <p14:tracePt t="10596" x="9242425" y="3894138"/>
          <p14:tracePt t="10614" x="9215438" y="3902075"/>
          <p14:tracePt t="10630" x="9205913" y="3902075"/>
          <p14:tracePt t="10646" x="9205913" y="3911600"/>
          <p14:tracePt t="10663" x="9188450" y="3929063"/>
          <p14:tracePt t="10680" x="9188450" y="3938588"/>
          <p14:tracePt t="10696" x="9180513" y="3956050"/>
          <p14:tracePt t="10713" x="9180513" y="3973513"/>
          <p14:tracePt t="10730" x="9170988" y="3973513"/>
          <p14:tracePt t="10746" x="9161463" y="3990975"/>
          <p14:tracePt t="10763" x="9153525" y="4000500"/>
          <p14:tracePt t="10780" x="9144000" y="4037013"/>
          <p14:tracePt t="10797" x="9126538" y="4054475"/>
          <p14:tracePt t="10813" x="9090025" y="4143375"/>
          <p14:tracePt t="10830" x="9072563" y="4179888"/>
          <p14:tracePt t="10847" x="9055100" y="4214813"/>
          <p14:tracePt t="11126" x="9055100" y="4232275"/>
          <p14:tracePt t="11139" x="9055100" y="4251325"/>
          <p14:tracePt t="11152" x="9055100" y="4268788"/>
          <p14:tracePt t="11164" x="9055100" y="4295775"/>
          <p14:tracePt t="11180" x="9055100" y="4322763"/>
          <p14:tracePt t="11197" x="9055100" y="4375150"/>
          <p14:tracePt t="11213" x="9055100" y="4465638"/>
          <p14:tracePt t="11230" x="9055100" y="4483100"/>
          <p14:tracePt t="11246" x="9055100" y="4510088"/>
          <p14:tracePt t="11252" x="9055100" y="4537075"/>
          <p14:tracePt t="11264" x="9055100" y="4562475"/>
          <p14:tracePt t="11280" x="9063038" y="4608513"/>
          <p14:tracePt t="11297" x="9072563" y="4652963"/>
          <p14:tracePt t="11313" x="9090025" y="4759325"/>
          <p14:tracePt t="11330" x="9099550" y="4786313"/>
          <p14:tracePt t="11346" x="9099550" y="4813300"/>
          <p14:tracePt t="11564" x="9109075" y="4822825"/>
          <p14:tracePt t="11577" x="9109075" y="4840288"/>
          <p14:tracePt t="11590" x="9117013" y="4867275"/>
          <p14:tracePt t="11602" x="9126538" y="4884738"/>
          <p14:tracePt t="11615" x="9134475" y="4911725"/>
          <p14:tracePt t="11630" x="9134475" y="4938713"/>
          <p14:tracePt t="11646" x="9134475" y="4956175"/>
          <p14:tracePt t="11663" x="9144000" y="4983163"/>
          <p14:tracePt t="11680" x="9144000" y="4991100"/>
          <p14:tracePt t="11696" x="9144000" y="5000625"/>
          <p14:tracePt t="11713" x="9144000" y="5018088"/>
          <p14:tracePt t="11730" x="9144000" y="5027613"/>
          <p14:tracePt t="11752" x="9144000" y="5037138"/>
          <p14:tracePt t="11827" x="9144000" y="5045075"/>
          <p14:tracePt t="11902" x="9144000" y="5054600"/>
          <p14:tracePt t="11953" x="9144000" y="5062538"/>
          <p14:tracePt t="12015" x="9153525" y="5062538"/>
          <p14:tracePt t="12578" x="9161463" y="5062538"/>
          <p14:tracePt t="12629" x="9161463" y="5054600"/>
          <p14:tracePt t="12654" x="9161463" y="5045075"/>
          <p14:tracePt t="12678" x="9161463" y="5037138"/>
          <p14:tracePt t="12691" x="9161463" y="5027613"/>
          <p14:tracePt t="12704" x="9161463" y="5018088"/>
          <p14:tracePt t="12729" x="9161463" y="5010150"/>
          <p14:tracePt t="12754" x="9161463" y="5000625"/>
          <p14:tracePt t="12778" x="9161463" y="4991100"/>
          <p14:tracePt t="12804" x="9161463" y="4983163"/>
          <p14:tracePt t="12854" x="9161463" y="4973638"/>
          <p14:tracePt t="12903" x="9161463" y="4965700"/>
          <p14:tracePt t="13079" x="9161463" y="4973638"/>
          <p14:tracePt t="13117" x="9161463" y="4983163"/>
          <p14:tracePt t="13142" x="9161463" y="4991100"/>
          <p14:tracePt t="13167" x="9161463" y="5000625"/>
          <p14:tracePt t="13179" x="9161463" y="5018088"/>
          <p14:tracePt t="13192" x="9161463" y="5027613"/>
          <p14:tracePt t="13204" x="9161463" y="5037138"/>
          <p14:tracePt t="13230" x="9161463" y="5045075"/>
          <p14:tracePt t="13254" x="9161463" y="5054600"/>
          <p14:tracePt t="13880" x="9153525" y="5054600"/>
          <p14:tracePt t="13905" x="9144000" y="5054600"/>
          <p14:tracePt t="13980" x="9134475" y="5054600"/>
          <p14:tracePt t="14018" x="9134475" y="5045075"/>
          <p14:tracePt t="14031" x="9117013" y="5037138"/>
          <p14:tracePt t="14042" x="9109075" y="5037138"/>
          <p14:tracePt t="14055" x="9099550" y="5027613"/>
          <p14:tracePt t="14068" x="9090025" y="5027613"/>
          <p14:tracePt t="14081" x="9082088" y="5018088"/>
          <p14:tracePt t="14096" x="9072563" y="5010150"/>
          <p14:tracePt t="14113" x="9072563" y="5000625"/>
          <p14:tracePt t="14130" x="9063038" y="4991100"/>
          <p14:tracePt t="14146" x="9055100" y="4983163"/>
          <p14:tracePt t="14163" x="9045575" y="4983163"/>
          <p14:tracePt t="14179" x="9045575" y="4973638"/>
          <p14:tracePt t="14196" x="9037638" y="4973638"/>
          <p14:tracePt t="14242" x="9037638" y="4965700"/>
          <p14:tracePt t="14254" x="9028113" y="4965700"/>
          <p14:tracePt t="14481" x="9018588" y="4965700"/>
          <p14:tracePt t="14531" x="9010650" y="4965700"/>
          <p14:tracePt t="14682" x="9010650" y="4973638"/>
          <p14:tracePt t="14719" x="9010650" y="4991100"/>
          <p14:tracePt t="14731" x="9010650" y="5000625"/>
          <p14:tracePt t="14757" x="9010650" y="5018088"/>
          <p14:tracePt t="14782" x="9010650" y="5027613"/>
          <p14:tracePt t="14806" x="9010650" y="5037138"/>
          <p14:tracePt t="14831" x="9010650" y="5045075"/>
          <p14:tracePt t="14844" x="9010650" y="5054600"/>
          <p14:tracePt t="14869" x="9018588" y="5054600"/>
          <p14:tracePt t="14894" x="9018588" y="5062538"/>
          <p14:tracePt t="15057" x="9018588" y="5054600"/>
          <p14:tracePt t="15094" x="9018588" y="5045075"/>
          <p14:tracePt t="15132" x="9018588" y="5037138"/>
          <p14:tracePt t="15169" x="9018588" y="5027613"/>
          <p14:tracePt t="15194" x="9018588" y="5018088"/>
          <p14:tracePt t="15206" x="9018588" y="5010150"/>
          <p14:tracePt t="15233" x="9018588" y="5000625"/>
          <p14:tracePt t="15294" x="9018588" y="4991100"/>
          <p14:tracePt t="15344" x="9018588" y="4983163"/>
          <p14:tracePt t="15507" x="9018588" y="4991100"/>
          <p14:tracePt t="15533" x="9018588" y="5000625"/>
          <p14:tracePt t="15545" x="9018588" y="5010150"/>
          <p14:tracePt t="15570" x="9018588" y="5018088"/>
          <p14:tracePt t="15609" x="9018588" y="5027613"/>
          <p14:tracePt t="15671" x="9018588" y="5037138"/>
          <p14:tracePt t="15683" x="9018588" y="5045075"/>
          <p14:tracePt t="15708" x="9018588" y="5054600"/>
          <p14:tracePt t="15757" x="9018588" y="5062538"/>
          <p14:tracePt t="16722" x="9018588" y="5045075"/>
          <p14:tracePt t="16748" x="9018588" y="5037138"/>
          <p14:tracePt t="16774" x="9028113" y="5027613"/>
          <p14:tracePt t="16797" x="9028113" y="5018088"/>
          <p14:tracePt t="16810" x="9028113" y="5010150"/>
          <p14:tracePt t="16822" x="9028113" y="5000625"/>
          <p14:tracePt t="16835" x="9037638" y="5000625"/>
          <p14:tracePt t="16848" x="9037638" y="4983163"/>
          <p14:tracePt t="16872" x="9045575" y="4973638"/>
          <p14:tracePt t="16886" x="9055100" y="4973638"/>
          <p14:tracePt t="16897" x="9055100" y="4965700"/>
          <p14:tracePt t="16913" x="9072563" y="4956175"/>
          <p14:tracePt t="16930" x="9099550" y="4938713"/>
          <p14:tracePt t="16946" x="9180513" y="4902200"/>
          <p14:tracePt t="16964" x="9242425" y="4848225"/>
          <p14:tracePt t="16980" x="9323388" y="4803775"/>
          <p14:tracePt t="16996" x="9537700" y="4741863"/>
          <p14:tracePt t="17013" x="9617075" y="4732338"/>
          <p14:tracePt t="17030" x="9653588" y="4724400"/>
          <p14:tracePt t="17046" x="9698038" y="4714875"/>
          <p14:tracePt t="17063" x="9715500" y="4714875"/>
          <p14:tracePt t="17080" x="9732963" y="4714875"/>
          <p14:tracePt t="17097" x="9752013" y="4714875"/>
          <p14:tracePt t="17130" x="9759950" y="4724400"/>
          <p14:tracePt t="17149" x="9759950" y="4732338"/>
          <p14:tracePt t="17198" x="9759950" y="4741863"/>
          <p14:tracePt t="17223" x="9759950" y="4751388"/>
          <p14:tracePt t="17260" x="9759950" y="4759325"/>
          <p14:tracePt t="17287" x="9759950" y="4768850"/>
          <p14:tracePt t="17335" x="9759950" y="4776788"/>
          <p14:tracePt t="17360" x="9759950" y="4786313"/>
          <p14:tracePt t="17373" x="9759950" y="4795838"/>
          <p14:tracePt t="17411" x="9759950" y="4803775"/>
          <p14:tracePt t="17449" x="9759950" y="4813300"/>
          <p14:tracePt t="17460" x="9752013" y="4813300"/>
          <p14:tracePt t="17511" x="9742488" y="4813300"/>
          <p14:tracePt t="17623" x="9732963" y="4813300"/>
          <p14:tracePt t="17824" x="9732963" y="4803775"/>
          <p14:tracePt t="17849" x="9732963" y="4795838"/>
          <p14:tracePt t="17873" x="9732963" y="4786313"/>
          <p14:tracePt t="17886" x="9732963" y="4776788"/>
          <p14:tracePt t="17900" x="9732963" y="4768850"/>
          <p14:tracePt t="17911" x="9732963" y="4759325"/>
          <p14:tracePt t="17924" x="9732963" y="4751388"/>
          <p14:tracePt t="17949" x="9732963" y="4732338"/>
          <p14:tracePt t="17974" x="9732963" y="4724400"/>
          <p14:tracePt t="18011" x="9732963" y="4714875"/>
          <p14:tracePt t="18073" x="9732963" y="4705350"/>
          <p14:tracePt t="18275" x="9732963" y="4714875"/>
          <p14:tracePt t="18324" x="9732963" y="4724400"/>
          <p14:tracePt t="18349" x="9732963" y="4741863"/>
          <p14:tracePt t="18362" x="9742488" y="4759325"/>
          <p14:tracePt t="18374" x="9742488" y="4768850"/>
          <p14:tracePt t="18387" x="9742488" y="4776788"/>
          <p14:tracePt t="18399" x="9742488" y="4795838"/>
          <p14:tracePt t="18425" x="9742488" y="4803775"/>
          <p14:tracePt t="18437" x="9742488" y="4813300"/>
          <p14:tracePt t="18450" x="9742488" y="4822825"/>
          <p14:tracePt t="18487" x="9742488" y="4830763"/>
          <p14:tracePt t="18537" x="9742488" y="4840288"/>
          <p14:tracePt t="18700" x="9742488" y="4830763"/>
          <p14:tracePt t="18738" x="9742488" y="4822825"/>
          <p14:tracePt t="18775" x="9742488" y="4813300"/>
          <p14:tracePt t="18789" x="9742488" y="4803775"/>
          <p14:tracePt t="18812" x="9742488" y="4795838"/>
          <p14:tracePt t="18824" x="9742488" y="4786313"/>
          <p14:tracePt t="18838" x="9742488" y="4776788"/>
          <p14:tracePt t="18850" x="9742488" y="4768850"/>
          <p14:tracePt t="18863" x="9742488" y="4759325"/>
          <p14:tracePt t="18880" x="9742488" y="4751388"/>
          <p14:tracePt t="18898" x="9742488" y="4741863"/>
          <p14:tracePt t="18913" x="9742488" y="4732338"/>
          <p14:tracePt t="18930" x="9742488" y="4724400"/>
          <p14:tracePt t="18951" x="9742488" y="4714875"/>
          <p14:tracePt t="19188" x="9742488" y="4724400"/>
          <p14:tracePt t="19201" x="9742488" y="4732338"/>
          <p14:tracePt t="19241" x="9742488" y="4741863"/>
          <p14:tracePt t="19263" x="9742488" y="4759325"/>
          <p14:tracePt t="19275" x="9742488" y="4768850"/>
          <p14:tracePt t="19301" x="9742488" y="4786313"/>
          <p14:tracePt t="19313" x="9742488" y="4795838"/>
          <p14:tracePt t="19338" x="9742488" y="4813300"/>
          <p14:tracePt t="19364" x="9742488" y="4822825"/>
          <p14:tracePt t="19401" x="9742488" y="4830763"/>
          <p14:tracePt t="19614" x="9742488" y="4822825"/>
          <p14:tracePt t="19651" x="9742488" y="4813300"/>
          <p14:tracePt t="19689" x="9742488" y="4803775"/>
          <p14:tracePt t="19713" x="9742488" y="4795838"/>
          <p14:tracePt t="19739" x="9742488" y="4786313"/>
          <p14:tracePt t="19764" x="9742488" y="4768850"/>
          <p14:tracePt t="19777" x="9742488" y="4751388"/>
          <p14:tracePt t="19788" x="9742488" y="4741863"/>
          <p14:tracePt t="19813" x="9742488" y="4732338"/>
          <p14:tracePt t="19826" x="9742488" y="4724400"/>
          <p14:tracePt t="19864" x="9742488" y="4714875"/>
          <p14:tracePt t="20101" x="9742488" y="4724400"/>
          <p14:tracePt t="20115" x="9742488" y="4732338"/>
          <p14:tracePt t="20152" x="9742488" y="4741863"/>
          <p14:tracePt t="20177" x="9742488" y="4751388"/>
          <p14:tracePt t="20202" x="9742488" y="4768850"/>
          <p14:tracePt t="20214" x="9752013" y="4776788"/>
          <p14:tracePt t="20227" x="9752013" y="4786313"/>
          <p14:tracePt t="20239" x="9752013" y="4795838"/>
          <p14:tracePt t="20252" x="9752013" y="4803775"/>
          <p14:tracePt t="20264" x="9752013" y="4813300"/>
          <p14:tracePt t="20280" x="9752013" y="4830763"/>
          <p14:tracePt t="20302" x="9752013" y="4840288"/>
          <p14:tracePt t="20552" x="9752013" y="4830763"/>
          <p14:tracePt t="20577" x="9752013" y="4822825"/>
          <p14:tracePt t="20602" x="9752013" y="4813300"/>
          <p14:tracePt t="20653" x="9752013" y="4803775"/>
          <p14:tracePt t="20677" x="9752013" y="4786313"/>
          <p14:tracePt t="20690" x="9752013" y="4776788"/>
          <p14:tracePt t="20715" x="9752013" y="4759325"/>
          <p14:tracePt t="20740" x="9752013" y="4751388"/>
          <p14:tracePt t="20752" x="9752013" y="4741863"/>
          <p14:tracePt t="20766" x="9752013" y="4732338"/>
          <p14:tracePt t="20790" x="9752013" y="4724400"/>
          <p14:tracePt t="20828" x="9752013" y="4714875"/>
          <p14:tracePt t="20878" x="9752013" y="4705350"/>
          <p14:tracePt t="20927" x="9752013" y="4697413"/>
          <p14:tracePt t="21115" x="9742488" y="4697413"/>
          <p14:tracePt t="21128" x="9742488" y="4705350"/>
          <p14:tracePt t="21153" x="9742488" y="4714875"/>
          <p14:tracePt t="21191" x="9742488" y="4724400"/>
          <p14:tracePt t="21216" x="9732963" y="4724400"/>
          <p14:tracePt t="21228" x="9732963" y="4732338"/>
          <p14:tracePt t="21241" x="9732963" y="4741863"/>
          <p14:tracePt t="21253" x="9732963" y="4751388"/>
          <p14:tracePt t="21279" x="9732963" y="4759325"/>
          <p14:tracePt t="21290" x="9732963" y="4768850"/>
          <p14:tracePt t="21303" x="9732963" y="4776788"/>
          <p14:tracePt t="21329" x="9725025" y="4786313"/>
          <p14:tracePt t="21353" x="9725025" y="4795838"/>
          <p14:tracePt t="21366" x="9725025" y="4803775"/>
          <p14:tracePt t="21541" x="9725025" y="4795838"/>
          <p14:tracePt t="21578" x="9725025" y="4786313"/>
          <p14:tracePt t="21616" x="9725025" y="4776788"/>
          <p14:tracePt t="21654" x="9725025" y="4768850"/>
          <p14:tracePt t="21667" x="9725025" y="4759325"/>
          <p14:tracePt t="21691" x="9725025" y="4751388"/>
          <p14:tracePt t="21717" x="9725025" y="4741863"/>
          <p14:tracePt t="21741" x="9725025" y="4732338"/>
          <p14:tracePt t="21754" x="9725025" y="4724400"/>
          <p14:tracePt t="21791" x="9725025" y="4714875"/>
          <p14:tracePt t="21829" x="9725025" y="4705350"/>
          <p14:tracePt t="21842" x="9715500" y="4705350"/>
          <p14:tracePt t="21879" x="9715500" y="4697413"/>
          <p14:tracePt t="21892" x="9705975" y="4697413"/>
          <p14:tracePt t="21966" x="9705975" y="4687888"/>
          <p14:tracePt t="22116" x="9705975" y="4697413"/>
          <p14:tracePt t="22155" x="9705975" y="4705350"/>
          <p14:tracePt t="22179" x="9705975" y="4714875"/>
          <p14:tracePt t="22205" x="9705975" y="4732338"/>
          <p14:tracePt t="22217" x="9705975" y="4741863"/>
          <p14:tracePt t="22230" x="9705975" y="4759325"/>
          <p14:tracePt t="22242" x="9705975" y="4768850"/>
          <p14:tracePt t="22254" x="9705975" y="4786313"/>
          <p14:tracePt t="22268" x="9705975" y="4803775"/>
          <p14:tracePt t="22280" x="9705975" y="4822825"/>
          <p14:tracePt t="22297" x="9705975" y="4830763"/>
          <p14:tracePt t="22315" x="9705975" y="4875213"/>
          <p14:tracePt t="22330" x="9705975" y="4894263"/>
          <p14:tracePt t="22347" x="9705975" y="4902200"/>
          <p14:tracePt t="22365" x="9705975" y="4919663"/>
          <p14:tracePt t="22397" x="9705975" y="4929188"/>
          <p14:tracePt t="22556" x="9705975" y="4919663"/>
          <p14:tracePt t="22593" x="9705975" y="4911725"/>
          <p14:tracePt t="22605" x="9705975" y="4902200"/>
          <p14:tracePt t="22631" x="9705975" y="4894263"/>
          <p14:tracePt t="22668" x="9705975" y="4884738"/>
          <p14:tracePt t="22705" x="9705975" y="4875213"/>
          <p14:tracePt t="22730" x="9705975" y="4867275"/>
          <p14:tracePt t="22743" x="9705975" y="4857750"/>
          <p14:tracePt t="22755" x="9705975" y="4840288"/>
          <p14:tracePt t="22768" x="9705975" y="4830763"/>
          <p14:tracePt t="22793" x="9705975" y="4813300"/>
          <p14:tracePt t="22806" x="9705975" y="4803775"/>
          <p14:tracePt t="22818" x="9705975" y="4795838"/>
          <p14:tracePt t="22831" x="9698038" y="4776788"/>
          <p14:tracePt t="22855" x="9698038" y="4768850"/>
          <p14:tracePt t="22868" x="9698038" y="4759325"/>
          <p14:tracePt t="22893" x="9698038" y="4751388"/>
          <p14:tracePt t="22906" x="9698038" y="4741863"/>
          <p14:tracePt t="22930" x="9698038" y="4732338"/>
          <p14:tracePt t="22956" x="9698038" y="4724400"/>
          <p14:tracePt t="23231" x="9698038" y="4732338"/>
          <p14:tracePt t="23307" x="9698038" y="4751388"/>
          <p14:tracePt t="23319" x="9698038" y="4768850"/>
          <p14:tracePt t="23331" x="9698038" y="4776788"/>
          <p14:tracePt t="23344" x="9698038" y="4795838"/>
          <p14:tracePt t="23356" x="9698038" y="4803775"/>
          <p14:tracePt t="23369" x="9698038" y="4813300"/>
          <p14:tracePt t="23381" x="9698038" y="4822825"/>
          <p14:tracePt t="23397" x="9698038" y="4840288"/>
          <p14:tracePt t="23419" x="9698038" y="4848225"/>
          <p14:tracePt t="23444" x="9698038" y="4857750"/>
          <p14:tracePt t="23456" x="9688513" y="4857750"/>
          <p14:tracePt t="23482" x="9688513" y="4867275"/>
          <p14:tracePt t="23619" x="9680575" y="4867275"/>
          <p14:tracePt t="23657" x="9680575" y="4857750"/>
          <p14:tracePt t="23694" x="9680575" y="4848225"/>
          <p14:tracePt t="23732" x="9680575" y="4840288"/>
          <p14:tracePt t="23744" x="9680575" y="4830763"/>
          <p14:tracePt t="23770" x="9680575" y="4822825"/>
          <p14:tracePt t="23782" x="9680575" y="4813300"/>
          <p14:tracePt t="23794" x="9680575" y="4803775"/>
          <p14:tracePt t="23807" x="9680575" y="4795838"/>
          <p14:tracePt t="23819" x="9680575" y="4776788"/>
          <p14:tracePt t="23844" x="9680575" y="4768850"/>
          <p14:tracePt t="23857" x="9680575" y="4759325"/>
          <p14:tracePt t="23870" x="9680575" y="4751388"/>
          <p14:tracePt t="23908" x="9680575" y="4741863"/>
          <p14:tracePt t="23932" x="9680575" y="4732338"/>
          <p14:tracePt t="23957" x="9680575" y="4724400"/>
          <p14:tracePt t="23982" x="9680575" y="4714875"/>
          <p14:tracePt t="24020" x="9671050" y="4714875"/>
          <p14:tracePt t="24120" x="9661525" y="4714875"/>
          <p14:tracePt t="24169" x="9661525" y="4724400"/>
          <p14:tracePt t="24233" x="9661525" y="4732338"/>
          <p14:tracePt t="24307" x="9661525" y="4741863"/>
          <p14:tracePt t="24345" x="9661525" y="4751388"/>
          <p14:tracePt t="24369" x="9661525" y="4759325"/>
          <p14:tracePt t="24383" x="9661525" y="4768850"/>
          <p14:tracePt t="24407" x="9661525" y="4776788"/>
          <p14:tracePt t="24420" x="9661525" y="4786313"/>
          <p14:tracePt t="24434" x="9661525" y="4795838"/>
          <p14:tracePt t="24445" x="9661525" y="4803775"/>
          <p14:tracePt t="24482" x="9661525" y="4813300"/>
          <p14:tracePt t="24533" x="9661525" y="4822825"/>
          <p14:tracePt t="30292" x="9661525" y="4795838"/>
          <p14:tracePt t="30305" x="9661525" y="4776788"/>
          <p14:tracePt t="30318" x="9644063" y="4751388"/>
          <p14:tracePt t="30329" x="9634538" y="4724400"/>
          <p14:tracePt t="30342" x="9626600" y="4714875"/>
          <p14:tracePt t="30354" x="9609138" y="4697413"/>
          <p14:tracePt t="30367" x="9599613" y="4679950"/>
          <p14:tracePt t="30380" x="9590088" y="4643438"/>
          <p14:tracePt t="30397" x="9572625" y="4581525"/>
          <p14:tracePt t="30414" x="9555163" y="4518025"/>
          <p14:tracePt t="30430" x="9501188" y="4205288"/>
          <p14:tracePt t="30447" x="9474200" y="4062413"/>
          <p14:tracePt t="30464" x="9466263" y="3929063"/>
          <p14:tracePt t="30480" x="9466263" y="3911600"/>
          <p14:tracePt t="30497" x="9466263" y="3902075"/>
          <p14:tracePt t="30514" x="9456738" y="3894138"/>
          <p14:tracePt t="30568" x="9439275" y="3840163"/>
          <p14:tracePt t="30855" x="9429750" y="3830638"/>
          <p14:tracePt t="30868" x="9420225" y="3822700"/>
          <p14:tracePt t="30880" x="9420225" y="3813175"/>
          <p14:tracePt t="30892" x="9402763" y="3803650"/>
          <p14:tracePt t="30905" x="9394825" y="3786188"/>
          <p14:tracePt t="30918" x="9375775" y="3776663"/>
          <p14:tracePt t="30930" x="9340850" y="3759200"/>
          <p14:tracePt t="30947" x="9323388" y="3751263"/>
          <p14:tracePt t="30964" x="9313863" y="3732213"/>
          <p14:tracePt t="30981" x="9286875" y="3705225"/>
          <p14:tracePt t="30997" x="9277350" y="3697288"/>
          <p14:tracePt t="31014" x="9277350" y="3687763"/>
          <p14:tracePt t="31030" x="9259888" y="3670300"/>
          <p14:tracePt t="31064" x="9251950" y="3660775"/>
          <p14:tracePt t="31081" x="9242425" y="3660775"/>
          <p14:tracePt t="31097" x="9232900" y="3652838"/>
          <p14:tracePt t="31118" x="9224963" y="3652838"/>
          <p14:tracePt t="31144" x="9215438" y="3652838"/>
          <p14:tracePt t="31169" x="9205913" y="3643313"/>
          <p14:tracePt t="31180" x="9197975" y="3643313"/>
          <p14:tracePt t="31206" x="9188450" y="3643313"/>
          <p14:tracePt t="31218" x="9180513" y="3643313"/>
          <p14:tracePt t="31230" x="9170988" y="3643313"/>
          <p14:tracePt t="31267" x="9161463" y="3643313"/>
          <p14:tracePt t="31355" x="9153525" y="3652838"/>
          <p14:tracePt t="31379" x="9153525" y="3660775"/>
          <p14:tracePt t="31404" x="9144000" y="3660775"/>
          <p14:tracePt t="31417" x="9144000" y="3679825"/>
          <p14:tracePt t="31429" x="9134475" y="3679825"/>
          <p14:tracePt t="31442" x="9134475" y="3687763"/>
          <p14:tracePt t="31467" x="9134475" y="3705225"/>
          <p14:tracePt t="31492" x="9134475" y="3714750"/>
          <p14:tracePt t="31504" x="9126538" y="3724275"/>
          <p14:tracePt t="31517" x="9126538" y="3732213"/>
          <p14:tracePt t="31529" x="9126538" y="3741738"/>
          <p14:tracePt t="31554" x="9126538" y="3759200"/>
          <p14:tracePt t="31567" x="9117013" y="3768725"/>
          <p14:tracePt t="31580" x="9117013" y="3786188"/>
          <p14:tracePt t="31592" x="9109075" y="3822700"/>
          <p14:tracePt t="31605" x="9109075" y="3848100"/>
          <p14:tracePt t="31617" x="9099550" y="3875088"/>
          <p14:tracePt t="31630" x="9099550" y="3894138"/>
          <p14:tracePt t="31647" x="9099550" y="3911600"/>
          <p14:tracePt t="31663" x="9090025" y="3919538"/>
          <p14:tracePt t="31680" x="9082088" y="3946525"/>
          <p14:tracePt t="31697" x="9082088" y="3956050"/>
          <p14:tracePt t="31713" x="9082088" y="3965575"/>
          <p14:tracePt t="31730" x="9082088" y="3973513"/>
          <p14:tracePt t="31747" x="9082088" y="3983038"/>
          <p14:tracePt t="31780" x="9082088" y="3990975"/>
          <p14:tracePt t="31893" x="9082088" y="3983038"/>
          <p14:tracePt t="31930" x="9082088" y="3973513"/>
          <p14:tracePt t="31942" x="9082088" y="3965575"/>
          <p14:tracePt t="31956" x="9082088" y="3956050"/>
          <p14:tracePt t="31967" x="9090025" y="3938588"/>
          <p14:tracePt t="31980" x="9090025" y="3929063"/>
          <p14:tracePt t="31997" x="9090025" y="3911600"/>
          <p14:tracePt t="32013" x="9099550" y="3902075"/>
          <p14:tracePt t="32030" x="9099550" y="3875088"/>
          <p14:tracePt t="32047" x="9099550" y="3867150"/>
          <p14:tracePt t="32063" x="9099550" y="3848100"/>
          <p14:tracePt t="32080" x="9099550" y="3840163"/>
          <p14:tracePt t="32097" x="9099550" y="3822700"/>
          <p14:tracePt t="32118" x="9099550" y="3813175"/>
          <p14:tracePt t="32144" x="9099550" y="3803650"/>
          <p14:tracePt t="32168" x="9099550" y="3795713"/>
          <p14:tracePt t="32295" x="9099550" y="3803650"/>
          <p14:tracePt t="32334" x="9099550" y="3813175"/>
          <p14:tracePt t="32344" x="9099550" y="3822700"/>
          <p14:tracePt t="32357" x="9099550" y="3830638"/>
          <p14:tracePt t="32369" x="9099550" y="3857625"/>
          <p14:tracePt t="32382" x="9099550" y="3867150"/>
          <p14:tracePt t="32397" x="9099550" y="3884613"/>
          <p14:tracePt t="32414" x="9099550" y="3894138"/>
          <p14:tracePt t="32431" x="9090025" y="3919538"/>
          <p14:tracePt t="32447" x="9090025" y="3929063"/>
          <p14:tracePt t="32464" x="9090025" y="3938588"/>
          <p14:tracePt t="32480" x="9082088" y="3956050"/>
          <p14:tracePt t="32497" x="9082088" y="3965575"/>
          <p14:tracePt t="32514" x="9072563" y="3973513"/>
          <p14:tracePt t="32530" x="9063038" y="4010025"/>
          <p14:tracePt t="32547" x="9055100" y="4017963"/>
          <p14:tracePt t="32580" x="9055100" y="4027488"/>
          <p14:tracePt t="32632" x="9055100" y="4010025"/>
          <p14:tracePt t="32657" x="9055100" y="4000500"/>
          <p14:tracePt t="32670" x="9063038" y="3990975"/>
          <p14:tracePt t="32684" x="9063038" y="3983038"/>
          <p14:tracePt t="32695" x="9063038" y="3965575"/>
          <p14:tracePt t="32708" x="9063038" y="3956050"/>
          <p14:tracePt t="32720" x="9063038" y="3938588"/>
          <p14:tracePt t="32733" x="9063038" y="3929063"/>
          <p14:tracePt t="32747" x="9063038" y="3911600"/>
          <p14:tracePt t="32764" x="9072563" y="3902075"/>
          <p14:tracePt t="32781" x="9072563" y="3875088"/>
          <p14:tracePt t="32797" x="9072563" y="3867150"/>
          <p14:tracePt t="32814" x="9072563" y="3857625"/>
          <p14:tracePt t="32831" x="9082088" y="3840163"/>
          <p14:tracePt t="32847" x="9082088" y="3830638"/>
          <p14:tracePt t="32864" x="9082088" y="3822700"/>
          <p14:tracePt t="32881" x="9082088" y="3803650"/>
          <p14:tracePt t="32898" x="9082088" y="3795713"/>
          <p14:tracePt t="32914" x="9082088" y="3786188"/>
          <p14:tracePt t="32931" x="9082088" y="3768725"/>
          <p14:tracePt t="32947" x="9082088" y="3759200"/>
          <p14:tracePt t="32964" x="9090025" y="3751263"/>
          <p14:tracePt t="32980" x="9090025" y="3741738"/>
          <p14:tracePt t="33034" x="9090025" y="3751263"/>
          <p14:tracePt t="33058" x="9090025" y="3759200"/>
          <p14:tracePt t="33084" x="9090025" y="3768725"/>
          <p14:tracePt t="33095" x="9090025" y="3776663"/>
          <p14:tracePt t="33133" x="9090025" y="3786188"/>
          <p14:tracePt t="33170" x="9090025" y="3795713"/>
          <p14:tracePt t="33195" x="9090025" y="3803650"/>
          <p14:tracePt t="33207" x="9090025" y="3813175"/>
          <p14:tracePt t="33219" x="9090025" y="3822700"/>
          <p14:tracePt t="33232" x="9090025" y="3830638"/>
          <p14:tracePt t="33257" x="9090025" y="3840163"/>
          <p14:tracePt t="33268" x="9090025" y="3848100"/>
          <p14:tracePt t="33282" x="9090025" y="3867150"/>
          <p14:tracePt t="33297" x="9090025" y="3875088"/>
          <p14:tracePt t="33319" x="9090025" y="3894138"/>
          <p14:tracePt t="33344" x="9090025" y="3902075"/>
          <p14:tracePt t="33370" x="9090025" y="3911600"/>
          <p14:tracePt t="33406" x="9090025" y="3919538"/>
          <p14:tracePt t="33444" x="9090025" y="3929063"/>
          <p14:tracePt t="33697" x="9090025" y="3919538"/>
          <p14:tracePt t="33758" x="9090025" y="3911600"/>
          <p14:tracePt t="33809" x="9090025" y="3902075"/>
          <p14:tracePt t="33871" x="9090025" y="3894138"/>
          <p14:tracePt t="33909" x="9090025" y="3884613"/>
          <p14:tracePt t="33922" x="9090025" y="3875088"/>
          <p14:tracePt t="33934" x="9090025" y="3867150"/>
          <p14:tracePt t="33947" x="9090025" y="3857625"/>
          <p14:tracePt t="33972" x="9090025" y="3848100"/>
          <p14:tracePt t="33984" x="9090025" y="3840163"/>
          <p14:tracePt t="34021" x="9090025" y="3830638"/>
          <p14:tracePt t="34035" x="9090025" y="3822700"/>
          <p14:tracePt t="34047" x="9090025" y="3813175"/>
          <p14:tracePt t="34072" x="9090025" y="3803650"/>
          <p14:tracePt t="34097" x="9090025" y="3795713"/>
          <p14:tracePt t="34111" x="9090025" y="3786188"/>
          <p14:tracePt t="34135" x="9090025" y="3776663"/>
          <p14:tracePt t="34159" x="9090025" y="3768725"/>
          <p14:tracePt t="34197" x="9090025" y="3759200"/>
          <p14:tracePt t="34222" x="9090025" y="3751263"/>
          <p14:tracePt t="34272" x="9090025" y="3741738"/>
          <p14:tracePt t="34362" x="9099550" y="3741738"/>
          <p14:tracePt t="34448" x="9099550" y="3751263"/>
          <p14:tracePt t="34460" x="9099550" y="3759200"/>
          <p14:tracePt t="34485" x="9099550" y="3768725"/>
          <p14:tracePt t="34498" x="9099550" y="3776663"/>
          <p14:tracePt t="34522" x="9099550" y="3786188"/>
          <p14:tracePt t="34536" x="9099550" y="3795713"/>
          <p14:tracePt t="34548" x="9099550" y="3803650"/>
          <p14:tracePt t="34573" x="9099550" y="3813175"/>
          <p14:tracePt t="34585" x="9099550" y="3822700"/>
          <p14:tracePt t="34598" x="9099550" y="3830638"/>
          <p14:tracePt t="34622" x="9099550" y="3840163"/>
          <p14:tracePt t="34636" x="9099550" y="3848100"/>
          <p14:tracePt t="34648" x="9099550" y="3857625"/>
          <p14:tracePt t="34660" x="9099550" y="3875088"/>
          <p14:tracePt t="34685" x="9099550" y="3884613"/>
          <p14:tracePt t="34698" x="9099550" y="3902075"/>
          <p14:tracePt t="34722" x="9099550" y="3911600"/>
          <p14:tracePt t="34748" x="9099550" y="3919538"/>
          <p14:tracePt t="34773" x="9099550" y="3929063"/>
          <p14:tracePt t="35111" x="9099550" y="3919538"/>
          <p14:tracePt t="35136" x="9099550" y="3911600"/>
          <p14:tracePt t="35186" x="9099550" y="3902075"/>
          <p14:tracePt t="35249" x="9099550" y="3894138"/>
          <p14:tracePt t="35273" x="9099550" y="3884613"/>
          <p14:tracePt t="35311" x="9099550" y="3875088"/>
          <p14:tracePt t="35336" x="9099550" y="3857625"/>
          <p14:tracePt t="35361" x="9099550" y="3848100"/>
          <p14:tracePt t="35373" x="9099550" y="3840163"/>
          <p14:tracePt t="35400" x="9099550" y="3830638"/>
          <p14:tracePt t="35411" x="9099550" y="3822700"/>
          <p14:tracePt t="35424" x="9099550" y="3813175"/>
          <p14:tracePt t="35449" x="9099550" y="3803650"/>
          <p14:tracePt t="35460" x="9099550" y="3795713"/>
          <p14:tracePt t="35473" x="9099550" y="3786188"/>
          <p14:tracePt t="35487" x="9109075" y="3776663"/>
          <p14:tracePt t="35499" x="9109075" y="3768725"/>
          <p14:tracePt t="35524" x="9109075" y="3759200"/>
          <p14:tracePt t="35549" x="9109075" y="3751263"/>
          <p14:tracePt t="35561" x="9109075" y="3741738"/>
          <p14:tracePt t="35574" x="9109075" y="3732213"/>
          <p14:tracePt t="35612" x="9109075" y="3724275"/>
          <p14:tracePt t="35637" x="9109075" y="3714750"/>
          <p14:tracePt t="36175" x="9109075" y="3705225"/>
          <p14:tracePt t="36187" x="9117013" y="3705225"/>
          <p14:tracePt t="36224" x="9126538" y="3705225"/>
          <p14:tracePt t="36250" x="9134475" y="3705225"/>
          <p14:tracePt t="36262" x="9144000" y="3705225"/>
          <p14:tracePt t="36275" x="9161463" y="3705225"/>
          <p14:tracePt t="36300" x="9180513" y="3705225"/>
          <p14:tracePt t="36312" x="9188450" y="3705225"/>
          <p14:tracePt t="36325" x="9197975" y="3705225"/>
          <p14:tracePt t="36337" x="9205913" y="3705225"/>
          <p14:tracePt t="36351" x="9224963" y="3705225"/>
          <p14:tracePt t="36364" x="9232900" y="3705225"/>
          <p14:tracePt t="36380" x="9251950" y="3705225"/>
          <p14:tracePt t="36398" x="9277350" y="3705225"/>
          <p14:tracePt t="36414" x="9304338" y="3705225"/>
          <p14:tracePt t="36431" x="9313863" y="3705225"/>
          <p14:tracePt t="36447" x="9331325" y="3705225"/>
          <p14:tracePt t="36480" x="9340850" y="3705225"/>
          <p14:tracePt t="36512" x="9348788" y="3705225"/>
          <p14:tracePt t="36538" x="9348788" y="3714750"/>
          <p14:tracePt t="37025" x="9358313" y="3714750"/>
          <p14:tracePt t="37038" x="9385300" y="3714750"/>
          <p14:tracePt t="37052" x="9420225" y="3732213"/>
          <p14:tracePt t="37064" x="9483725" y="3732213"/>
          <p14:tracePt t="37080" x="9626600" y="3768725"/>
          <p14:tracePt t="37098" x="9742488" y="3795713"/>
          <p14:tracePt t="37114" x="10269538" y="3867150"/>
          <p14:tracePt t="37131" x="10491788" y="3884613"/>
          <p14:tracePt t="37147" x="10715625" y="3894138"/>
          <p14:tracePt t="37164" x="10966450" y="3902075"/>
          <p14:tracePt t="37181" x="11037888" y="3902075"/>
          <p14:tracePt t="37197" x="11090275" y="3902075"/>
          <p14:tracePt t="37214" x="11206163" y="3929063"/>
          <p14:tracePt t="37230" x="11287125" y="3938588"/>
          <p14:tracePt t="37247" x="11349038" y="3956050"/>
          <p14:tracePt t="37264" x="11430000" y="3965575"/>
          <p14:tracePt t="37280" x="11456988" y="3973513"/>
          <p14:tracePt t="37297" x="11466513" y="3983038"/>
          <p14:tracePt t="37314" x="11474450" y="3983038"/>
          <p14:tracePt t="37338" x="11483975" y="3983038"/>
          <p14:tracePt t="37564" x="11474450" y="3983038"/>
          <p14:tracePt t="37576" x="11447463" y="3965575"/>
          <p14:tracePt t="37589" x="11412538" y="3956050"/>
          <p14:tracePt t="37603" x="11385550" y="3946525"/>
          <p14:tracePt t="37615" x="11358563" y="3938588"/>
          <p14:tracePt t="37631" x="11331575" y="3919538"/>
          <p14:tracePt t="37647" x="11314113" y="3919538"/>
          <p14:tracePt t="37664" x="11287125" y="3911600"/>
          <p14:tracePt t="37680" x="11277600" y="3911600"/>
          <p14:tracePt t="37697" x="11269663" y="3911600"/>
          <p14:tracePt t="37714" x="11242675" y="3911600"/>
          <p14:tracePt t="37747" x="11233150" y="3911600"/>
          <p14:tracePt t="37790" x="11225213" y="3911600"/>
          <p14:tracePt t="37803" x="11215688" y="3911600"/>
          <p14:tracePt t="37827" x="11206163" y="3911600"/>
          <p14:tracePt t="37853" x="11198225" y="3911600"/>
          <p14:tracePt t="37878" x="11188700" y="3911600"/>
          <p14:tracePt t="37890" x="11180763" y="3911600"/>
          <p14:tracePt t="37903" x="11171238" y="3911600"/>
          <p14:tracePt t="37915" x="11161713" y="3911600"/>
          <p14:tracePt t="37930" x="11153775" y="3911600"/>
          <p14:tracePt t="37953" x="11144250" y="3911600"/>
          <p14:tracePt t="37977" x="11134725" y="3911600"/>
          <p14:tracePt t="38014" x="11126788" y="3911600"/>
          <p14:tracePt t="38340" x="11109325" y="3911600"/>
          <p14:tracePt t="38353" x="11099800" y="3911600"/>
          <p14:tracePt t="38367" x="11090275" y="3911600"/>
          <p14:tracePt t="38378" x="11082338" y="3911600"/>
          <p14:tracePt t="38415" x="11072813" y="3911600"/>
          <p14:tracePt t="38429" x="11063288" y="3911600"/>
          <p14:tracePt t="38578" x="11055350" y="3911600"/>
          <p14:tracePt t="38616" x="11045825" y="3911600"/>
          <p14:tracePt t="38628" x="11037888" y="3911600"/>
          <p14:tracePt t="38642" x="11028363" y="3911600"/>
          <p14:tracePt t="38653" x="11018838" y="3911600"/>
          <p14:tracePt t="38678" x="11010900" y="3911600"/>
          <p14:tracePt t="38716" x="11001375" y="3911600"/>
          <p14:tracePt t="38979" x="11010900" y="3911600"/>
          <p14:tracePt t="39867" x="11001375" y="3911600"/>
          <p14:tracePt t="39881" x="10991850" y="3911600"/>
          <p14:tracePt t="39968" x="10983913" y="3911600"/>
          <p14:tracePt t="40005" x="10974388" y="3911600"/>
          <p14:tracePt t="40031" x="10966450" y="3911600"/>
          <p14:tracePt t="40043" x="10956925" y="3911600"/>
          <p14:tracePt t="40080" x="10947400" y="3911600"/>
          <p14:tracePt t="40106" x="10939463" y="3911600"/>
          <p14:tracePt t="40143" x="10929938" y="3919538"/>
          <p14:tracePt t="40156" x="10920413" y="3919538"/>
          <p14:tracePt t="40381" x="10929938" y="3919538"/>
          <p14:tracePt t="40494" x="10929938" y="3911600"/>
          <p14:tracePt t="40519" x="10929938" y="3902075"/>
          <p14:tracePt t="40532" x="10920413" y="3902075"/>
          <p14:tracePt t="40547" x="10920413" y="3894138"/>
          <p14:tracePt t="40564" x="10912475" y="3884613"/>
          <p14:tracePt t="40583" x="10895013" y="3875088"/>
          <p14:tracePt t="40606" x="10885488" y="3875088"/>
          <p14:tracePt t="40619" x="10868025" y="3867150"/>
          <p14:tracePt t="40631" x="10858500" y="3857625"/>
          <p14:tracePt t="40647" x="10848975" y="3857625"/>
          <p14:tracePt t="40669" x="10841038" y="3848100"/>
          <p14:tracePt t="40695" x="10831513" y="3848100"/>
          <p14:tracePt t="40706" x="10823575" y="3840163"/>
          <p14:tracePt t="40731" x="10823575" y="3830638"/>
          <p14:tracePt t="40744" x="10814050" y="3830638"/>
          <p14:tracePt t="40769" x="10804525" y="3822700"/>
          <p14:tracePt t="40844" x="10804525" y="3813175"/>
          <p14:tracePt t="42596" x="10796588" y="3813175"/>
          <p14:tracePt t="42634" x="10777538" y="3803650"/>
          <p14:tracePt t="42647" x="10769600" y="3795713"/>
          <p14:tracePt t="42660" x="10752138" y="3786188"/>
          <p14:tracePt t="42672" x="10725150" y="3776663"/>
          <p14:tracePt t="42685" x="10715625" y="3768725"/>
          <p14:tracePt t="42697" x="10698163" y="3751263"/>
          <p14:tracePt t="42714" x="10680700" y="3741738"/>
          <p14:tracePt t="42731" x="10671175" y="3732213"/>
          <p14:tracePt t="42747" x="10634663" y="3724275"/>
          <p14:tracePt t="42764" x="10626725" y="3705225"/>
          <p14:tracePt t="42782" x="10590213" y="3687763"/>
          <p14:tracePt t="42798" x="10582275" y="3679825"/>
          <p14:tracePt t="42814" x="10563225" y="3670300"/>
          <p14:tracePt t="42832" x="10545763" y="3652838"/>
          <p14:tracePt t="42848" x="10537825" y="3643313"/>
          <p14:tracePt t="42864" x="10528300" y="3625850"/>
          <p14:tracePt t="42881" x="10528300" y="3616325"/>
          <p14:tracePt t="42887" x="10518775" y="3608388"/>
          <p14:tracePt t="42898" x="10510838" y="3589338"/>
          <p14:tracePt t="42914" x="10510838" y="3581400"/>
          <p14:tracePt t="42932" x="10510838" y="3562350"/>
          <p14:tracePt t="42947" x="10501313" y="3562350"/>
          <p14:tracePt t="42964" x="10501313" y="3554413"/>
          <p14:tracePt t="42981" x="10501313" y="3544888"/>
          <p14:tracePt t="42997" x="10483850" y="3527425"/>
          <p14:tracePt t="43014" x="10474325" y="3509963"/>
          <p14:tracePt t="43032" x="10466388" y="3490913"/>
          <p14:tracePt t="43047" x="10456863" y="3473450"/>
          <p14:tracePt t="43064" x="10447338" y="3473450"/>
          <p14:tracePt t="43081" x="10447338" y="3465513"/>
          <p14:tracePt t="43535" x="10447338" y="3473450"/>
          <p14:tracePt t="44023" x="10456863" y="3473450"/>
          <p14:tracePt t="45613" x="10456863" y="3482975"/>
          <p14:tracePt t="45626" x="10466388" y="3490913"/>
          <p14:tracePt t="45639" x="10466388" y="3500438"/>
          <p14:tracePt t="45651" x="10474325" y="3500438"/>
          <p14:tracePt t="45676" x="10483850" y="3509963"/>
          <p14:tracePt t="45701" x="10483850" y="3517900"/>
          <p14:tracePt t="45714" x="10491788" y="3517900"/>
          <p14:tracePt t="45801" x="10491788" y="3527425"/>
          <p14:tracePt t="45814" x="10501313" y="3527425"/>
          <p14:tracePt t="45826" x="10501313" y="3536950"/>
          <p14:tracePt t="45851" x="10510838" y="3544888"/>
          <p14:tracePt t="45863" x="10510838" y="3554413"/>
          <p14:tracePt t="45876" x="10518775" y="3562350"/>
          <p14:tracePt t="45888" x="10528300" y="3562350"/>
          <p14:tracePt t="45902" x="10528300" y="3581400"/>
          <p14:tracePt t="45914" x="10537825" y="3581400"/>
          <p14:tracePt t="45931" x="10545763" y="3589338"/>
          <p14:tracePt t="45947" x="10545763" y="3598863"/>
          <p14:tracePt t="45964" x="10555288" y="3608388"/>
          <p14:tracePt t="46001" x="10563225" y="3608388"/>
          <p14:tracePt t="46401" x="10582275" y="3616325"/>
          <p14:tracePt t="46414" x="10599738" y="3625850"/>
          <p14:tracePt t="46427" x="10617200" y="3633788"/>
          <p14:tracePt t="46439" x="10644188" y="3652838"/>
          <p14:tracePt t="46453" x="10671175" y="3652838"/>
          <p14:tracePt t="46465" x="10680700" y="3660775"/>
          <p14:tracePt t="46481" x="10698163" y="3679825"/>
          <p14:tracePt t="46497" x="10706100" y="3679825"/>
          <p14:tracePt t="46514" x="10752138" y="3697288"/>
          <p14:tracePt t="46531" x="10777538" y="3697288"/>
          <p14:tracePt t="46548" x="10804525" y="3705225"/>
          <p14:tracePt t="46564" x="10841038" y="3724275"/>
          <p14:tracePt t="46581" x="10848975" y="3724275"/>
          <p14:tracePt t="46598" x="10858500" y="3724275"/>
          <p14:tracePt t="46614" x="10875963" y="3724275"/>
          <p14:tracePt t="46631" x="10885488" y="3724275"/>
          <p14:tracePt t="46648" x="10902950" y="3724275"/>
          <p14:tracePt t="46664" x="10947400" y="3724275"/>
          <p14:tracePt t="46681" x="10966450" y="3724275"/>
          <p14:tracePt t="46698" x="10983913" y="3724275"/>
          <p14:tracePt t="46714" x="11010900" y="3724275"/>
          <p14:tracePt t="46731" x="11028363" y="3724275"/>
          <p14:tracePt t="46748" x="11037888" y="3724275"/>
          <p14:tracePt t="46764" x="11055350" y="3724275"/>
          <p14:tracePt t="46815" x="11063288" y="3724275"/>
          <p14:tracePt t="46890" x="11063288" y="3714750"/>
          <p14:tracePt t="46903" x="11063288" y="3705225"/>
          <p14:tracePt t="46916" x="11063288" y="3697288"/>
          <p14:tracePt t="46941" x="11063288" y="3679825"/>
          <p14:tracePt t="46965" x="11063288" y="3670300"/>
          <p14:tracePt t="46991" x="11063288" y="3652838"/>
          <p14:tracePt t="47003" x="11063288" y="3643313"/>
          <p14:tracePt t="47016" x="11063288" y="3633788"/>
          <p14:tracePt t="47027" x="11063288" y="3625850"/>
          <p14:tracePt t="47040" x="11063288" y="3616325"/>
          <p14:tracePt t="47065" x="11063288" y="3598863"/>
          <p14:tracePt t="47090" x="11063288" y="3589338"/>
          <p14:tracePt t="47116" x="11063288" y="3581400"/>
          <p14:tracePt t="47140" x="11055350" y="3562350"/>
          <p14:tracePt t="47165" x="11055350" y="3544888"/>
          <p14:tracePt t="47177" x="11055350" y="3536950"/>
          <p14:tracePt t="47191" x="11055350" y="3527425"/>
          <p14:tracePt t="47204" x="11045825" y="3517900"/>
          <p14:tracePt t="47216" x="11045825" y="3500438"/>
          <p14:tracePt t="47231" x="11045825" y="3490913"/>
          <p14:tracePt t="47247" x="11045825" y="3482975"/>
          <p14:tracePt t="47265" x="11045825" y="3473450"/>
          <p14:tracePt t="47291" x="11045825" y="3455988"/>
          <p14:tracePt t="47340" x="11045825" y="3446463"/>
          <p14:tracePt t="47353" x="11045825" y="3438525"/>
          <p14:tracePt t="47378" x="11055350" y="3419475"/>
          <p14:tracePt t="47391" x="11063288" y="3394075"/>
          <p14:tracePt t="47404" x="11072813" y="3375025"/>
          <p14:tracePt t="47415" x="11082338" y="3357563"/>
          <p14:tracePt t="47431" x="11082338" y="3330575"/>
          <p14:tracePt t="47447" x="11090275" y="3322638"/>
          <p14:tracePt t="47465" x="11099800" y="3303588"/>
          <p14:tracePt t="47579" x="11099800" y="3313113"/>
          <p14:tracePt t="47591" x="11099800" y="3322638"/>
          <p14:tracePt t="47641" x="11099800" y="3340100"/>
          <p14:tracePt t="47654" x="11109325" y="3348038"/>
          <p14:tracePt t="47666" x="11109325" y="3367088"/>
          <p14:tracePt t="47679" x="11117263" y="3375025"/>
          <p14:tracePt t="47692" x="11117263" y="3384550"/>
          <p14:tracePt t="47703" x="11117263" y="3394075"/>
          <p14:tracePt t="47717" x="11117263" y="3402013"/>
          <p14:tracePt t="47731" x="11117263" y="3411538"/>
          <p14:tracePt t="47748" x="11117263" y="3429000"/>
          <p14:tracePt t="47767" x="11117263" y="3446463"/>
          <p14:tracePt t="47781" x="11117263" y="3455988"/>
          <p14:tracePt t="47798" x="11117263" y="3473450"/>
          <p14:tracePt t="47815" x="11117263" y="3500438"/>
          <p14:tracePt t="47831" x="11117263" y="3517900"/>
          <p14:tracePt t="47848" x="11117263" y="3536950"/>
          <p14:tracePt t="47865" x="11117263" y="3581400"/>
          <p14:tracePt t="47881" x="11117263" y="3598863"/>
          <p14:tracePt t="47897" x="11117263" y="3616325"/>
          <p14:tracePt t="47915" x="11117263" y="3652838"/>
          <p14:tracePt t="47931" x="11117263" y="3660775"/>
          <p14:tracePt t="47947" x="11117263" y="3670300"/>
          <p14:tracePt t="47964" x="11117263" y="3679825"/>
          <p14:tracePt t="47981" x="11117263" y="3687763"/>
          <p14:tracePt t="47998" x="11117263" y="3697288"/>
          <p14:tracePt t="48014" x="11117263" y="3705225"/>
          <p14:tracePt t="48031" x="11117263" y="3714750"/>
          <p14:tracePt t="48142" x="11126788" y="3714750"/>
          <p14:tracePt t="48154" x="11126788" y="3705225"/>
          <p14:tracePt t="48168" x="11126788" y="3697288"/>
          <p14:tracePt t="48180" x="11134725" y="3687763"/>
          <p14:tracePt t="48205" x="11134725" y="3679825"/>
          <p14:tracePt t="48218" x="11134725" y="3670300"/>
          <p14:tracePt t="48229" x="11134725" y="3660775"/>
          <p14:tracePt t="48255" x="11134725" y="3652838"/>
          <p14:tracePt t="48267" x="11134725" y="3633788"/>
          <p14:tracePt t="48280" x="11134725" y="3625850"/>
          <p14:tracePt t="48292" x="11134725" y="3608388"/>
          <p14:tracePt t="48305" x="11144250" y="3598863"/>
          <p14:tracePt t="48318" x="11144250" y="3581400"/>
          <p14:tracePt t="48331" x="11153775" y="3562350"/>
          <p14:tracePt t="48348" x="11153775" y="3544888"/>
          <p14:tracePt t="48365" x="11171238" y="3509963"/>
          <p14:tracePt t="48381" x="11180763" y="3500438"/>
          <p14:tracePt t="48398" x="11180763" y="3482975"/>
          <p14:tracePt t="48403" x="11188700" y="3455988"/>
          <p14:tracePt t="48415" x="11206163" y="3411538"/>
          <p14:tracePt t="48431" x="11215688" y="3394075"/>
          <p14:tracePt t="48448" x="11225213" y="3367088"/>
          <p14:tracePt t="48464" x="11233150" y="3348038"/>
          <p14:tracePt t="48481" x="11233150" y="3330575"/>
          <p14:tracePt t="48594" x="11233150" y="3340100"/>
          <p14:tracePt t="48655" x="11233150" y="3348038"/>
          <p14:tracePt t="48693" x="11233150" y="3357563"/>
          <p14:tracePt t="48704" x="11233150" y="3367088"/>
          <p14:tracePt t="48716" x="11233150" y="3375025"/>
          <p14:tracePt t="48730" x="11233150" y="3394075"/>
          <p14:tracePt t="48747" x="11233150" y="3402013"/>
          <p14:tracePt t="48764" x="11233150" y="3411538"/>
          <p14:tracePt t="48780" x="11233150" y="3438525"/>
          <p14:tracePt t="48814" x="11233150" y="3455988"/>
          <p14:tracePt t="48830" x="11233150" y="3465513"/>
          <p14:tracePt t="48847" x="11233150" y="3482975"/>
          <p14:tracePt t="48864" x="11233150" y="3500438"/>
          <p14:tracePt t="48880" x="11225213" y="3554413"/>
          <p14:tracePt t="48897" x="11225213" y="3589338"/>
          <p14:tracePt t="48914" x="11225213" y="3625850"/>
          <p14:tracePt t="48917" x="11215688" y="3660775"/>
          <p14:tracePt t="48930" x="11215688" y="3687763"/>
          <p14:tracePt t="48947" x="11215688" y="3697288"/>
          <p14:tracePt t="48964" x="11215688" y="3705225"/>
          <p14:tracePt t="48980" x="11215688" y="3732213"/>
          <p14:tracePt t="48997" x="11206163" y="3732213"/>
          <p14:tracePt t="49014" x="11206163" y="3741738"/>
          <p14:tracePt t="49144" x="11206163" y="3732213"/>
          <p14:tracePt t="49169" x="11206163" y="3724275"/>
          <p14:tracePt t="49219" x="11206163" y="3714750"/>
          <p14:tracePt t="49231" x="11206163" y="3705225"/>
          <p14:tracePt t="49244" x="11206163" y="3687763"/>
          <p14:tracePt t="49257" x="11206163" y="3679825"/>
          <p14:tracePt t="49269" x="11206163" y="3660775"/>
          <p14:tracePt t="49282" x="11206163" y="3652838"/>
          <p14:tracePt t="49298" x="11206163" y="3633788"/>
          <p14:tracePt t="49314" x="11206163" y="3625850"/>
          <p14:tracePt t="49331" x="11215688" y="3608388"/>
          <p14:tracePt t="49347" x="11215688" y="3598863"/>
          <p14:tracePt t="49381" x="11215688" y="3581400"/>
          <p14:tracePt t="49398" x="11225213" y="3581400"/>
          <p14:tracePt t="49414" x="11225213" y="3571875"/>
          <p14:tracePt t="49431" x="11225213" y="3562350"/>
          <p14:tracePt t="49457" x="11225213" y="3554413"/>
          <p14:tracePt t="49470" x="11225213" y="3544888"/>
          <p14:tracePt t="49506" x="11225213" y="3536950"/>
          <p14:tracePt t="49582" x="11225213" y="3527425"/>
          <p14:tracePt t="49707" x="11225213" y="3536950"/>
          <p14:tracePt t="49719" x="11225213" y="3544888"/>
          <p14:tracePt t="49733" x="11225213" y="3554413"/>
          <p14:tracePt t="49757" x="11225213" y="3562350"/>
          <p14:tracePt t="49795" x="11225213" y="3571875"/>
          <p14:tracePt t="49807" x="11225213" y="3581400"/>
          <p14:tracePt t="49820" x="11225213" y="3598863"/>
          <p14:tracePt t="49832" x="11225213" y="3625850"/>
          <p14:tracePt t="49848" x="11225213" y="3660775"/>
          <p14:tracePt t="49864" x="11225213" y="3697288"/>
          <p14:tracePt t="49881" x="11225213" y="3741738"/>
          <p14:tracePt t="49898" x="11225213" y="3768725"/>
          <p14:tracePt t="49914" x="11225213" y="3776663"/>
          <p14:tracePt t="49931" x="11225213" y="3803650"/>
          <p14:tracePt t="49948" x="11225213" y="3813175"/>
          <p14:tracePt t="49964" x="11225213" y="3822700"/>
          <p14:tracePt t="49980" x="11215688" y="3830638"/>
          <p14:tracePt t="50106" x="11215688" y="3813175"/>
          <p14:tracePt t="50131" x="11215688" y="3803650"/>
          <p14:tracePt t="50144" x="11215688" y="3795713"/>
          <p14:tracePt t="50169" x="11215688" y="3776663"/>
          <p14:tracePt t="50181" x="11215688" y="3751263"/>
          <p14:tracePt t="50194" x="11215688" y="3732213"/>
          <p14:tracePt t="50206" x="11215688" y="3714750"/>
          <p14:tracePt t="50220" x="11215688" y="3697288"/>
          <p14:tracePt t="50233" x="11215688" y="3687763"/>
          <p14:tracePt t="50247" x="11215688" y="3670300"/>
          <p14:tracePt t="50264" x="11215688" y="3652838"/>
          <p14:tracePt t="50281" x="11215688" y="3633788"/>
          <p14:tracePt t="50297" x="11215688" y="3616325"/>
          <p14:tracePt t="50331" x="11215688" y="3598863"/>
          <p14:tracePt t="50364" x="11215688" y="3581400"/>
          <p14:tracePt t="50383" x="11215688" y="3571875"/>
          <p14:tracePt t="50408" x="11215688" y="3562350"/>
          <p14:tracePt t="50420" x="11215688" y="3554413"/>
          <p14:tracePt t="50784" x="11215688" y="3562350"/>
          <p14:tracePt t="55291" x="0" y="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5" name="Rectangle 4"/>
          <p:cNvSpPr/>
          <p:nvPr/>
        </p:nvSpPr>
        <p:spPr>
          <a:xfrm>
            <a:off x="344324" y="338902"/>
            <a:ext cx="4980851" cy="523220"/>
          </a:xfrm>
          <a:prstGeom prst="rect">
            <a:avLst/>
          </a:prstGeom>
        </p:spPr>
        <p:txBody>
          <a:bodyPr wrap="none">
            <a:spAutoFit/>
          </a:bodyPr>
          <a:lstStyle/>
          <a:p>
            <a:pPr algn="justLow"/>
            <a:r>
              <a:rPr lang="en-US" sz="2800" b="1" dirty="0">
                <a:solidFill>
                  <a:schemeClr val="accent4"/>
                </a:solidFill>
                <a:latin typeface="Century Gothic" panose="020B0502020202020204" pitchFamily="34" charset="0"/>
                <a:ea typeface="Times New Roman" panose="02020603050405020304" pitchFamily="18" charset="0"/>
              </a:rPr>
              <a:t>The fate of the Rt sinus horn:</a:t>
            </a:r>
            <a:endParaRPr lang="en-US" sz="2400" b="1" dirty="0">
              <a:solidFill>
                <a:schemeClr val="accent4"/>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44324" y="862122"/>
            <a:ext cx="11731562" cy="1938992"/>
          </a:xfrm>
          <a:prstGeom prst="rect">
            <a:avLst/>
          </a:prstGeom>
        </p:spPr>
        <p:txBody>
          <a:bodyPr wrap="square">
            <a:spAutoFit/>
          </a:bodyPr>
          <a:lstStyle/>
          <a:p>
            <a:pPr marL="342900" indent="-342900" algn="justLow">
              <a:buFont typeface="Wingdings" panose="05000000000000000000" pitchFamily="2" charset="2"/>
              <a:buChar char="§"/>
            </a:pPr>
            <a:r>
              <a:rPr lang="en-US" sz="2000" dirty="0">
                <a:solidFill>
                  <a:schemeClr val="bg1"/>
                </a:solidFill>
                <a:latin typeface="Century Gothic" panose="020B0502020202020204" pitchFamily="34" charset="0"/>
                <a:ea typeface="Times New Roman" panose="02020603050405020304" pitchFamily="18" charset="0"/>
              </a:rPr>
              <a:t>It forms the smooth part of the Rt atrium (</a:t>
            </a:r>
            <a:r>
              <a:rPr lang="en-US" sz="2000" b="1" dirty="0">
                <a:solidFill>
                  <a:schemeClr val="bg1"/>
                </a:solidFill>
                <a:latin typeface="Century Gothic" panose="020B0502020202020204" pitchFamily="34" charset="0"/>
                <a:ea typeface="Times New Roman" panose="02020603050405020304" pitchFamily="18" charset="0"/>
              </a:rPr>
              <a:t>the sinus venarum</a:t>
            </a:r>
            <a:r>
              <a:rPr lang="en-US" sz="2000" dirty="0">
                <a:solidFill>
                  <a:schemeClr val="bg1"/>
                </a:solidFill>
                <a:latin typeface="Century Gothic" panose="020B0502020202020204" pitchFamily="34" charset="0"/>
                <a:ea typeface="Times New Roman" panose="02020603050405020304" pitchFamily="18" charset="0"/>
              </a:rPr>
              <a:t>), the orifice of the Rt horn into the Rt atrium has </a:t>
            </a:r>
            <a:r>
              <a:rPr lang="en-US" sz="2000" b="1" dirty="0">
                <a:solidFill>
                  <a:schemeClr val="bg1"/>
                </a:solidFill>
                <a:latin typeface="Century Gothic" panose="020B0502020202020204" pitchFamily="34" charset="0"/>
                <a:ea typeface="Times New Roman" panose="02020603050405020304" pitchFamily="18" charset="0"/>
              </a:rPr>
              <a:t>2 valves</a:t>
            </a:r>
            <a:r>
              <a:rPr lang="en-US" sz="2000" dirty="0">
                <a:solidFill>
                  <a:schemeClr val="bg1"/>
                </a:solidFill>
                <a:latin typeface="Century Gothic" panose="020B0502020202020204" pitchFamily="34" charset="0"/>
                <a:ea typeface="Times New Roman" panose="02020603050405020304" pitchFamily="18" charset="0"/>
              </a:rPr>
              <a:t>. </a:t>
            </a:r>
          </a:p>
          <a:p>
            <a:pPr marL="342900" indent="-342900" algn="justLow">
              <a:buFont typeface="Wingdings" panose="05000000000000000000" pitchFamily="2" charset="2"/>
              <a:buChar char="§"/>
            </a:pPr>
            <a:r>
              <a:rPr lang="en-US" sz="2000" dirty="0">
                <a:solidFill>
                  <a:schemeClr val="bg1"/>
                </a:solidFill>
                <a:latin typeface="Century Gothic" panose="020B0502020202020204" pitchFamily="34" charset="0"/>
                <a:ea typeface="Times New Roman" panose="02020603050405020304" pitchFamily="18" charset="0"/>
              </a:rPr>
              <a:t>These valves fused dorsally forming a ridge, known as  the </a:t>
            </a:r>
            <a:r>
              <a:rPr lang="en-US" sz="2000" b="1" dirty="0">
                <a:solidFill>
                  <a:schemeClr val="bg1"/>
                </a:solidFill>
                <a:latin typeface="Century Gothic" panose="020B0502020202020204" pitchFamily="34" charset="0"/>
                <a:ea typeface="Times New Roman" panose="02020603050405020304" pitchFamily="18" charset="0"/>
              </a:rPr>
              <a:t>septum spurium</a:t>
            </a:r>
            <a:r>
              <a:rPr lang="en-US" sz="2000" dirty="0">
                <a:solidFill>
                  <a:schemeClr val="bg1"/>
                </a:solidFill>
                <a:latin typeface="Century Gothic" panose="020B0502020202020204" pitchFamily="34" charset="0"/>
                <a:ea typeface="Times New Roman" panose="02020603050405020304" pitchFamily="18" charset="0"/>
              </a:rPr>
              <a:t>. </a:t>
            </a:r>
          </a:p>
          <a:p>
            <a:pPr marL="342900" indent="-342900" algn="justLow">
              <a:buFont typeface="Wingdings" panose="05000000000000000000" pitchFamily="2" charset="2"/>
              <a:buChar char="§"/>
            </a:pPr>
            <a:r>
              <a:rPr lang="en-US" sz="2000" dirty="0">
                <a:solidFill>
                  <a:schemeClr val="bg1"/>
                </a:solidFill>
                <a:latin typeface="Century Gothic" panose="020B0502020202020204" pitchFamily="34" charset="0"/>
                <a:ea typeface="Times New Roman" panose="02020603050405020304" pitchFamily="18" charset="0"/>
              </a:rPr>
              <a:t>The </a:t>
            </a:r>
            <a:r>
              <a:rPr lang="en-US" sz="2000" b="1" dirty="0">
                <a:solidFill>
                  <a:schemeClr val="bg1"/>
                </a:solidFill>
                <a:latin typeface="Century Gothic" panose="020B0502020202020204" pitchFamily="34" charset="0"/>
                <a:ea typeface="Times New Roman" panose="02020603050405020304" pitchFamily="18" charset="0"/>
              </a:rPr>
              <a:t>Lt valve </a:t>
            </a:r>
            <a:r>
              <a:rPr lang="en-US" sz="2000" dirty="0">
                <a:solidFill>
                  <a:schemeClr val="bg1"/>
                </a:solidFill>
                <a:latin typeface="Century Gothic" panose="020B0502020202020204" pitchFamily="34" charset="0"/>
                <a:ea typeface="Times New Roman" panose="02020603050405020304" pitchFamily="18" charset="0"/>
              </a:rPr>
              <a:t>and the </a:t>
            </a:r>
            <a:r>
              <a:rPr lang="en-US" sz="2000" b="1" dirty="0">
                <a:solidFill>
                  <a:schemeClr val="bg1"/>
                </a:solidFill>
                <a:latin typeface="Century Gothic" panose="020B0502020202020204" pitchFamily="34" charset="0"/>
                <a:ea typeface="Times New Roman" panose="02020603050405020304" pitchFamily="18" charset="0"/>
              </a:rPr>
              <a:t>septum spurium </a:t>
            </a:r>
            <a:r>
              <a:rPr lang="en-US" sz="2000" dirty="0">
                <a:solidFill>
                  <a:schemeClr val="bg1"/>
                </a:solidFill>
                <a:latin typeface="Century Gothic" panose="020B0502020202020204" pitchFamily="34" charset="0"/>
                <a:ea typeface="Times New Roman" panose="02020603050405020304" pitchFamily="18" charset="0"/>
              </a:rPr>
              <a:t>fused with the developing </a:t>
            </a:r>
            <a:r>
              <a:rPr lang="en-US" sz="2000" b="1" dirty="0">
                <a:solidFill>
                  <a:schemeClr val="bg1"/>
                </a:solidFill>
                <a:latin typeface="Century Gothic" panose="020B0502020202020204" pitchFamily="34" charset="0"/>
                <a:ea typeface="Times New Roman" panose="02020603050405020304" pitchFamily="18" charset="0"/>
              </a:rPr>
              <a:t>interatrial septum</a:t>
            </a:r>
            <a:r>
              <a:rPr lang="en-US" sz="2000" dirty="0">
                <a:solidFill>
                  <a:schemeClr val="bg1"/>
                </a:solidFill>
                <a:latin typeface="Century Gothic" panose="020B0502020202020204" pitchFamily="34" charset="0"/>
                <a:ea typeface="Times New Roman" panose="02020603050405020304" pitchFamily="18" charset="0"/>
              </a:rPr>
              <a:t>. </a:t>
            </a:r>
          </a:p>
          <a:p>
            <a:pPr marL="342900" indent="-342900" algn="justLow">
              <a:buFont typeface="Wingdings" panose="05000000000000000000" pitchFamily="2" charset="2"/>
              <a:buChar char="§"/>
            </a:pPr>
            <a:r>
              <a:rPr lang="en-US" sz="2000" dirty="0">
                <a:solidFill>
                  <a:schemeClr val="bg1"/>
                </a:solidFill>
                <a:latin typeface="Century Gothic" panose="020B0502020202020204" pitchFamily="34" charset="0"/>
                <a:ea typeface="Times New Roman" panose="02020603050405020304" pitchFamily="18" charset="0"/>
              </a:rPr>
              <a:t>The upper part of the </a:t>
            </a:r>
            <a:r>
              <a:rPr lang="en-US" sz="2000" b="1" dirty="0">
                <a:solidFill>
                  <a:schemeClr val="bg1"/>
                </a:solidFill>
                <a:latin typeface="Century Gothic" panose="020B0502020202020204" pitchFamily="34" charset="0"/>
                <a:ea typeface="Times New Roman" panose="02020603050405020304" pitchFamily="18" charset="0"/>
              </a:rPr>
              <a:t>Rt valve </a:t>
            </a:r>
            <a:r>
              <a:rPr lang="en-US" sz="2000" dirty="0">
                <a:solidFill>
                  <a:schemeClr val="bg1"/>
                </a:solidFill>
                <a:latin typeface="Century Gothic" panose="020B0502020202020204" pitchFamily="34" charset="0"/>
                <a:ea typeface="Times New Roman" panose="02020603050405020304" pitchFamily="18" charset="0"/>
              </a:rPr>
              <a:t>disappears, while the lower part of the </a:t>
            </a:r>
            <a:r>
              <a:rPr lang="en-US" sz="2000" b="1" dirty="0">
                <a:solidFill>
                  <a:schemeClr val="bg1"/>
                </a:solidFill>
                <a:latin typeface="Century Gothic" panose="020B0502020202020204" pitchFamily="34" charset="0"/>
                <a:ea typeface="Times New Roman" panose="02020603050405020304" pitchFamily="18" charset="0"/>
              </a:rPr>
              <a:t>Rt valve </a:t>
            </a:r>
            <a:r>
              <a:rPr lang="en-US" sz="2000" dirty="0">
                <a:solidFill>
                  <a:schemeClr val="bg1"/>
                </a:solidFill>
                <a:latin typeface="Century Gothic" panose="020B0502020202020204" pitchFamily="34" charset="0"/>
                <a:ea typeface="Times New Roman" panose="02020603050405020304" pitchFamily="18" charset="0"/>
              </a:rPr>
              <a:t>forms the valve of </a:t>
            </a:r>
            <a:r>
              <a:rPr lang="en-US" sz="2000" b="1" dirty="0">
                <a:solidFill>
                  <a:schemeClr val="bg1"/>
                </a:solidFill>
                <a:latin typeface="Century Gothic" panose="020B0502020202020204" pitchFamily="34" charset="0"/>
                <a:ea typeface="Times New Roman" panose="02020603050405020304" pitchFamily="18" charset="0"/>
              </a:rPr>
              <a:t>inferior vena cava (IVC</a:t>
            </a:r>
            <a:r>
              <a:rPr lang="en-US" sz="2000" dirty="0">
                <a:solidFill>
                  <a:schemeClr val="bg1"/>
                </a:solidFill>
                <a:latin typeface="Century Gothic" panose="020B0502020202020204" pitchFamily="34" charset="0"/>
                <a:ea typeface="Times New Roman" panose="02020603050405020304" pitchFamily="18" charset="0"/>
              </a:rPr>
              <a:t>) and the valve of the </a:t>
            </a:r>
            <a:r>
              <a:rPr lang="en-US" sz="2000" b="1" dirty="0">
                <a:solidFill>
                  <a:schemeClr val="bg1"/>
                </a:solidFill>
                <a:latin typeface="Century Gothic" panose="020B0502020202020204" pitchFamily="34" charset="0"/>
                <a:ea typeface="Times New Roman" panose="02020603050405020304" pitchFamily="18" charset="0"/>
              </a:rPr>
              <a:t>coronary sinus</a:t>
            </a:r>
            <a:r>
              <a:rPr lang="en-US" sz="2000" dirty="0">
                <a:solidFill>
                  <a:schemeClr val="bg1"/>
                </a:solidFill>
                <a:latin typeface="Century Gothic" panose="020B0502020202020204" pitchFamily="34" charset="0"/>
                <a:ea typeface="Times New Roman" panose="02020603050405020304" pitchFamily="18" charset="0"/>
              </a:rPr>
              <a:t>.</a:t>
            </a:r>
            <a:endParaRPr lang="en-US" dirty="0">
              <a:solidFill>
                <a:schemeClr val="bg1"/>
              </a:solidFill>
              <a:effectLst/>
              <a:latin typeface="Century Gothic" panose="020B0502020202020204" pitchFamily="34" charset="0"/>
              <a:ea typeface="Times New Roman" panose="02020603050405020304" pitchFamily="18" charset="0"/>
            </a:endParaRPr>
          </a:p>
        </p:txBody>
      </p:sp>
      <p:pic>
        <p:nvPicPr>
          <p:cNvPr id="7" name="Picture 6" descr="Right horn of sinus venosus giving rise to the smooth posterior part of the  right atrium, sinus of venae cavae | Pet ct, Sinusitis, Disney characters"/>
          <p:cNvPicPr>
            <a:picLocks noChangeAspect="1" noChangeArrowheads="1"/>
          </p:cNvPicPr>
          <p:nvPr/>
        </p:nvPicPr>
        <p:blipFill rotWithShape="1">
          <a:blip r:embed="rId2">
            <a:extLst>
              <a:ext uri="{28A0092B-C50C-407E-A947-70E740481C1C}">
                <a14:useLocalDpi xmlns:a14="http://schemas.microsoft.com/office/drawing/2010/main" val="0"/>
              </a:ext>
            </a:extLst>
          </a:blip>
          <a:srcRect t="24742" b="6140"/>
          <a:stretch/>
        </p:blipFill>
        <p:spPr bwMode="auto">
          <a:xfrm>
            <a:off x="344324" y="3555098"/>
            <a:ext cx="5511428" cy="30468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ight horn of sinus venosus giving rise to the smooth posterior part of the  right atrium, sinus of venae cavae | Pet ct, Sinusitis, Disney characters"/>
          <p:cNvPicPr>
            <a:picLocks noChangeAspect="1" noChangeArrowheads="1"/>
          </p:cNvPicPr>
          <p:nvPr/>
        </p:nvPicPr>
        <p:blipFill rotWithShape="1">
          <a:blip r:embed="rId2">
            <a:extLst>
              <a:ext uri="{28A0092B-C50C-407E-A947-70E740481C1C}">
                <a14:useLocalDpi xmlns:a14="http://schemas.microsoft.com/office/drawing/2010/main" val="0"/>
              </a:ext>
            </a:extLst>
          </a:blip>
          <a:srcRect t="3767" b="85470"/>
          <a:stretch/>
        </p:blipFill>
        <p:spPr bwMode="auto">
          <a:xfrm>
            <a:off x="344324" y="3087103"/>
            <a:ext cx="5511428" cy="4744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rdiovascular System - ppt video online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t="12969"/>
          <a:stretch/>
        </p:blipFill>
        <p:spPr bwMode="auto">
          <a:xfrm>
            <a:off x="5947516" y="3087103"/>
            <a:ext cx="6128370" cy="350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56432"/>
      </p:ext>
    </p:extLst>
  </p:cSld>
  <p:clrMapOvr>
    <a:masterClrMapping/>
  </p:clrMapOvr>
  <mc:AlternateContent xmlns:mc="http://schemas.openxmlformats.org/markup-compatibility/2006" xmlns:p14="http://schemas.microsoft.com/office/powerpoint/2010/main">
    <mc:Choice Requires="p14">
      <p:transition spd="slow" p14:dur="2000" advTm="88102"/>
    </mc:Choice>
    <mc:Fallback xmlns="">
      <p:transition spd="slow" advTm="88102"/>
    </mc:Fallback>
  </mc:AlternateContent>
  <p:extLst mod="1">
    <p:ext uri="{3A86A75C-4F4B-4683-9AE1-C65F6400EC91}">
      <p14:laserTraceLst xmlns:p14="http://schemas.microsoft.com/office/powerpoint/2010/main">
        <p14:tracePtLst>
          <p14:tracePt t="7036" x="1017588" y="5010150"/>
          <p14:tracePt t="7676" x="1044575" y="5000625"/>
          <p14:tracePt t="7689" x="1125538" y="4983163"/>
          <p14:tracePt t="7702" x="1231900" y="4946650"/>
          <p14:tracePt t="7714" x="1517650" y="4848225"/>
          <p14:tracePt t="7727" x="1884363" y="4714875"/>
          <p14:tracePt t="7739" x="2562225" y="4545013"/>
          <p14:tracePt t="7752" x="3179763" y="4446588"/>
          <p14:tracePt t="7768" x="3697288" y="4375150"/>
          <p14:tracePt t="7784" x="4303713" y="4322763"/>
          <p14:tracePt t="7802" x="5313363" y="4214813"/>
          <p14:tracePt t="7818" x="5616575" y="4187825"/>
          <p14:tracePt t="7835" x="5848350" y="4160838"/>
          <p14:tracePt t="7852" x="6170613" y="4143375"/>
          <p14:tracePt t="7868" x="6224588" y="4143375"/>
          <p14:tracePt t="7885" x="6251575" y="4143375"/>
          <p14:tracePt t="7901" x="6276975" y="4179888"/>
          <p14:tracePt t="8177" x="6323013" y="4170363"/>
          <p14:tracePt t="8190" x="6429375" y="4143375"/>
          <p14:tracePt t="8202" x="6724650" y="4116388"/>
          <p14:tracePt t="8214" x="7089775" y="4098925"/>
          <p14:tracePt t="8227" x="7429500" y="4098925"/>
          <p14:tracePt t="8240" x="7697788" y="4098925"/>
          <p14:tracePt t="8253" x="7840663" y="4098925"/>
          <p14:tracePt t="8268" x="7939088" y="4098925"/>
          <p14:tracePt t="8285" x="8010525" y="4098925"/>
          <p14:tracePt t="8301" x="8037513" y="4098925"/>
          <p14:tracePt t="8741" x="8062913" y="4089400"/>
          <p14:tracePt t="8753" x="8161338" y="4081463"/>
          <p14:tracePt t="8766" x="8348663" y="4044950"/>
          <p14:tracePt t="8778" x="8786813" y="4010025"/>
          <p14:tracePt t="8790" x="9109075" y="4000500"/>
          <p14:tracePt t="8804" x="9474200" y="4000500"/>
          <p14:tracePt t="8818" x="9752013" y="4017963"/>
          <p14:tracePt t="8835" x="9974263" y="4027488"/>
          <p14:tracePt t="8851" x="10313988" y="4054475"/>
          <p14:tracePt t="8868" x="10375900" y="4062413"/>
          <p14:tracePt t="8885" x="10402888" y="4062413"/>
          <p14:tracePt t="8901" x="10420350" y="4062413"/>
          <p14:tracePt t="9141" x="10474325" y="4062413"/>
          <p14:tracePt t="9154" x="10510838" y="4062413"/>
          <p14:tracePt t="9166" x="10537825" y="4062413"/>
          <p14:tracePt t="9178" x="10572750" y="4054475"/>
          <p14:tracePt t="9191" x="10590213" y="4054475"/>
          <p14:tracePt t="9205" x="10609263" y="4054475"/>
          <p14:tracePt t="9218" x="10617200" y="4054475"/>
          <p14:tracePt t="9279" x="10590213" y="4062413"/>
          <p14:tracePt t="9291" x="10555288" y="4089400"/>
          <p14:tracePt t="9304" x="10501313" y="4116388"/>
          <p14:tracePt t="9317" x="10439400" y="4133850"/>
          <p14:tracePt t="9328" x="10385425" y="4160838"/>
          <p14:tracePt t="9342" x="10358438" y="4170363"/>
          <p14:tracePt t="9354" x="10340975" y="4179888"/>
          <p14:tracePt t="9368" x="10331450" y="4179888"/>
          <p14:tracePt t="9385" x="10323513" y="4187825"/>
          <p14:tracePt t="9442" x="10313988" y="4187825"/>
          <p14:tracePt t="9455" x="10313988" y="4197350"/>
          <p14:tracePt t="9479" x="10313988" y="4205288"/>
          <p14:tracePt t="9492" x="10313988" y="4214813"/>
          <p14:tracePt t="9504" x="10313988" y="4224338"/>
          <p14:tracePt t="9517" x="10304463" y="4232275"/>
          <p14:tracePt t="9530" x="10304463" y="4241800"/>
          <p14:tracePt t="9541" x="10304463" y="4268788"/>
          <p14:tracePt t="9555" x="10304463" y="4286250"/>
          <p14:tracePt t="9568" x="10296525" y="4322763"/>
          <p14:tracePt t="9585" x="10296525" y="4357688"/>
          <p14:tracePt t="9603" x="10287000" y="4456113"/>
          <p14:tracePt t="9618" x="10287000" y="4465638"/>
          <p14:tracePt t="9635" x="10287000" y="4483100"/>
          <p14:tracePt t="9668" x="10287000" y="4491038"/>
          <p14:tracePt t="9754" x="10287000" y="4473575"/>
          <p14:tracePt t="9768" x="10287000" y="4456113"/>
          <p14:tracePt t="9780" x="10287000" y="4429125"/>
          <p14:tracePt t="9792" x="10287000" y="4394200"/>
          <p14:tracePt t="9805" x="10287000" y="4348163"/>
          <p14:tracePt t="9818" x="10287000" y="4295775"/>
          <p14:tracePt t="9835" x="10287000" y="4241800"/>
          <p14:tracePt t="9852" x="10287000" y="4152900"/>
          <p14:tracePt t="9868" x="10287000" y="4133850"/>
          <p14:tracePt t="9885" x="10287000" y="4125913"/>
          <p14:tracePt t="9902" x="10287000" y="4098925"/>
          <p14:tracePt t="9918" x="10287000" y="4089400"/>
          <p14:tracePt t="9935" x="10287000" y="4081463"/>
          <p14:tracePt t="9968" x="10287000" y="4071938"/>
          <p14:tracePt t="9992" x="10277475" y="4071938"/>
          <p14:tracePt t="10079" x="10277475" y="4081463"/>
          <p14:tracePt t="10093" x="10277475" y="4098925"/>
          <p14:tracePt t="10105" x="10277475" y="4125913"/>
          <p14:tracePt t="10117" x="10269538" y="4152900"/>
          <p14:tracePt t="10130" x="10269538" y="4179888"/>
          <p14:tracePt t="10143" x="10269538" y="4197350"/>
          <p14:tracePt t="10155" x="10269538" y="4214813"/>
          <p14:tracePt t="10168" x="10269538" y="4232275"/>
          <p14:tracePt t="10185" x="10260013" y="4241800"/>
          <p14:tracePt t="10204" x="10260013" y="4251325"/>
          <p14:tracePt t="10343" x="10260013" y="4241800"/>
          <p14:tracePt t="10381" x="10260013" y="4214813"/>
          <p14:tracePt t="10395" x="10260013" y="4170363"/>
          <p14:tracePt t="10408" x="10269538" y="4116388"/>
          <p14:tracePt t="10419" x="10269538" y="4089400"/>
          <p14:tracePt t="10435" x="10269538" y="4071938"/>
          <p14:tracePt t="10451" x="10277475" y="4062413"/>
          <p14:tracePt t="10631" x="10277475" y="4071938"/>
          <p14:tracePt t="10642" x="10277475" y="4098925"/>
          <p14:tracePt t="10656" x="10287000" y="4125913"/>
          <p14:tracePt t="10669" x="10287000" y="4152900"/>
          <p14:tracePt t="10685" x="10287000" y="4179888"/>
          <p14:tracePt t="10701" x="10287000" y="4197350"/>
          <p14:tracePt t="10718" x="10287000" y="4232275"/>
          <p14:tracePt t="10735" x="10287000" y="4241800"/>
          <p14:tracePt t="10881" x="10287000" y="4232275"/>
          <p14:tracePt t="10906" x="10287000" y="4224338"/>
          <p14:tracePt t="10919" x="10287000" y="4205288"/>
          <p14:tracePt t="10930" x="10287000" y="4187825"/>
          <p14:tracePt t="10943" x="10287000" y="4152900"/>
          <p14:tracePt t="10956" x="10287000" y="4125913"/>
          <p14:tracePt t="10970" x="10287000" y="4108450"/>
          <p14:tracePt t="10985" x="10287000" y="4089400"/>
          <p14:tracePt t="11002" x="10287000" y="4081463"/>
          <p14:tracePt t="11031" x="10287000" y="4071938"/>
          <p14:tracePt t="11156" x="10287000" y="4081463"/>
          <p14:tracePt t="11169" x="10287000" y="4089400"/>
          <p14:tracePt t="11180" x="10287000" y="4108450"/>
          <p14:tracePt t="11194" x="10287000" y="4125913"/>
          <p14:tracePt t="11206" x="10287000" y="4152900"/>
          <p14:tracePt t="11220" x="10287000" y="4170363"/>
          <p14:tracePt t="11235" x="10287000" y="4187825"/>
          <p14:tracePt t="11252" x="10287000" y="4205288"/>
          <p14:tracePt t="11268" x="10287000" y="4232275"/>
          <p14:tracePt t="11285" x="10287000" y="4241800"/>
          <p14:tracePt t="11407" x="10287000" y="4232275"/>
          <p14:tracePt t="11431" x="10287000" y="4214813"/>
          <p14:tracePt t="11445" x="10287000" y="4205288"/>
          <p14:tracePt t="11457" x="10287000" y="4187825"/>
          <p14:tracePt t="11471" x="10287000" y="4170363"/>
          <p14:tracePt t="11485" x="10287000" y="4143375"/>
          <p14:tracePt t="11501" x="10287000" y="4116388"/>
          <p14:tracePt t="11518" x="10287000" y="4089400"/>
          <p14:tracePt t="11557" x="10277475" y="4081463"/>
          <p14:tracePt t="11708" x="10277475" y="4089400"/>
          <p14:tracePt t="11721" x="10277475" y="4108450"/>
          <p14:tracePt t="11732" x="10277475" y="4116388"/>
          <p14:tracePt t="11745" x="10277475" y="4125913"/>
          <p14:tracePt t="11758" x="10277475" y="4143375"/>
          <p14:tracePt t="11771" x="10277475" y="4160838"/>
          <p14:tracePt t="11785" x="10277475" y="4170363"/>
          <p14:tracePt t="11801" x="10277475" y="4179888"/>
          <p14:tracePt t="11821" x="10277475" y="4187825"/>
          <p14:tracePt t="11995" x="10277475" y="4179888"/>
          <p14:tracePt t="12008" x="10277475" y="4170363"/>
          <p14:tracePt t="12021" x="10277475" y="4152900"/>
          <p14:tracePt t="12033" x="10269538" y="4125913"/>
          <p14:tracePt t="12046" x="10269538" y="4098925"/>
          <p14:tracePt t="12058" x="10269538" y="4071938"/>
          <p14:tracePt t="12071" x="10260013" y="4062413"/>
          <p14:tracePt t="12120" x="10260013" y="4054475"/>
          <p14:tracePt t="12258" x="10260013" y="4062413"/>
          <p14:tracePt t="12296" x="10260013" y="4071938"/>
          <p14:tracePt t="12321" x="10260013" y="4081463"/>
          <p14:tracePt t="12333" x="10260013" y="4098925"/>
          <p14:tracePt t="12346" x="10260013" y="4108450"/>
          <p14:tracePt t="12359" x="10260013" y="4116388"/>
          <p14:tracePt t="12371" x="10260013" y="4133850"/>
          <p14:tracePt t="12396" x="10260013" y="4152900"/>
          <p14:tracePt t="12409" x="10260013" y="4160838"/>
          <p14:tracePt t="12433" x="10260013" y="4170363"/>
          <p14:tracePt t="12445" x="10260013" y="4179888"/>
          <p14:tracePt t="12472" x="10260013" y="4187825"/>
          <p14:tracePt t="12596" x="10269538" y="4187825"/>
          <p14:tracePt t="12658" x="10269538" y="4179888"/>
          <p14:tracePt t="12672" x="10269538" y="4170363"/>
          <p14:tracePt t="12685" x="10269538" y="4160838"/>
          <p14:tracePt t="12696" x="10269538" y="4133850"/>
          <p14:tracePt t="12708" x="10269538" y="4125913"/>
          <p14:tracePt t="12721" x="10269538" y="4116388"/>
          <p14:tracePt t="12734" x="10269538" y="4108450"/>
          <p14:tracePt t="12770" x="10269538" y="4098925"/>
          <p14:tracePt t="12972" x="10269538" y="4108450"/>
          <p14:tracePt t="12997" x="10269538" y="4116388"/>
          <p14:tracePt t="13010" x="10269538" y="4125913"/>
          <p14:tracePt t="13022" x="10269538" y="4143375"/>
          <p14:tracePt t="13035" x="10277475" y="4160838"/>
          <p14:tracePt t="13051" x="10277475" y="4179888"/>
          <p14:tracePt t="13068" x="10277475" y="4205288"/>
          <p14:tracePt t="13085" x="10277475" y="4259263"/>
          <p14:tracePt t="13102" x="10277475" y="4268788"/>
          <p14:tracePt t="13118" x="10277475" y="4276725"/>
          <p14:tracePt t="13135" x="10277475" y="4286250"/>
          <p14:tracePt t="13272" x="10277475" y="4276725"/>
          <p14:tracePt t="13285" x="10277475" y="4268788"/>
          <p14:tracePt t="13298" x="10277475" y="4259263"/>
          <p14:tracePt t="13323" x="10277475" y="4251325"/>
          <p14:tracePt t="13347" x="10277475" y="4241800"/>
          <p14:tracePt t="13360" x="10277475" y="4232275"/>
          <p14:tracePt t="13372" x="10277475" y="4224338"/>
          <p14:tracePt t="13385" x="10277475" y="4205288"/>
          <p14:tracePt t="13401" x="10277475" y="4179888"/>
          <p14:tracePt t="13418" x="10277475" y="4160838"/>
          <p14:tracePt t="13435" x="10277475" y="4133850"/>
          <p14:tracePt t="13451" x="10277475" y="4125913"/>
          <p14:tracePt t="13685" x="10277475" y="4133850"/>
          <p14:tracePt t="13773" x="10277475" y="4143375"/>
          <p14:tracePt t="14160" x="10277475" y="4152900"/>
          <p14:tracePt t="14173" x="10287000" y="4160838"/>
          <p14:tracePt t="14185" x="10287000" y="4179888"/>
          <p14:tracePt t="14197" x="10287000" y="4205288"/>
          <p14:tracePt t="14209" x="10296525" y="4224338"/>
          <p14:tracePt t="14222" x="10296525" y="4251325"/>
          <p14:tracePt t="14234" x="10296525" y="4259263"/>
          <p14:tracePt t="14251" x="10296525" y="4276725"/>
          <p14:tracePt t="14284" x="10296525" y="4286250"/>
          <p14:tracePt t="14435" x="10296525" y="4276725"/>
          <p14:tracePt t="14447" x="10296525" y="4268788"/>
          <p14:tracePt t="14459" x="10296525" y="4259263"/>
          <p14:tracePt t="14472" x="10296525" y="4241800"/>
          <p14:tracePt t="14485" x="10296525" y="4205288"/>
          <p14:tracePt t="14501" x="10287000" y="4160838"/>
          <p14:tracePt t="14518" x="10287000" y="4116388"/>
          <p14:tracePt t="14534" x="10269538" y="4037013"/>
          <p14:tracePt t="14551" x="10269538" y="4027488"/>
          <p14:tracePt t="14568" x="10269538" y="4010025"/>
          <p14:tracePt t="14584" x="10269538" y="4000500"/>
          <p14:tracePt t="14736" x="10269538" y="4010025"/>
          <p14:tracePt t="14751" x="10269538" y="4017963"/>
          <p14:tracePt t="14762" x="10269538" y="4027488"/>
          <p14:tracePt t="14787" x="10269538" y="4037013"/>
          <p14:tracePt t="14799" x="10269538" y="4054475"/>
          <p14:tracePt t="14811" x="10269538" y="4062413"/>
          <p14:tracePt t="14824" x="10269538" y="4071938"/>
          <p14:tracePt t="14836" x="10269538" y="4089400"/>
          <p14:tracePt t="14851" x="10269538" y="4098925"/>
          <p14:tracePt t="14868" x="10269538" y="4116388"/>
          <p14:tracePt t="14885" x="10269538" y="4152900"/>
          <p14:tracePt t="14901" x="10269538" y="4170363"/>
          <p14:tracePt t="14918" x="10269538" y="4187825"/>
          <p14:tracePt t="14935" x="10269538" y="4197350"/>
          <p14:tracePt t="14951" x="10269538" y="4205288"/>
          <p14:tracePt t="19429" x="10252075" y="4205288"/>
          <p14:tracePt t="19442" x="10180638" y="4214813"/>
          <p14:tracePt t="19454" x="10010775" y="4232275"/>
          <p14:tracePt t="19466" x="9875838" y="4259263"/>
          <p14:tracePt t="19479" x="9671050" y="4286250"/>
          <p14:tracePt t="19491" x="9466263" y="4303713"/>
          <p14:tracePt t="19505" x="9358313" y="4322763"/>
          <p14:tracePt t="19518" x="9259888" y="4330700"/>
          <p14:tracePt t="19535" x="9170988" y="4340225"/>
          <p14:tracePt t="19552" x="9018588" y="4340225"/>
          <p14:tracePt t="19568" x="8947150" y="4340225"/>
          <p14:tracePt t="19585" x="8902700" y="4340225"/>
          <p14:tracePt t="19602" x="8831263" y="4340225"/>
          <p14:tracePt t="19618" x="8804275" y="4330700"/>
          <p14:tracePt t="19635" x="8777288" y="4322763"/>
          <p14:tracePt t="19652" x="8724900" y="4303713"/>
          <p14:tracePt t="19669" x="8697913" y="4303713"/>
          <p14:tracePt t="19685" x="8670925" y="4295775"/>
          <p14:tracePt t="19702" x="8599488" y="4276725"/>
          <p14:tracePt t="19718" x="8582025" y="4276725"/>
          <p14:tracePt t="19735" x="8562975" y="4276725"/>
          <p14:tracePt t="19752" x="8545513" y="4276725"/>
          <p14:tracePt t="19768" x="8491538" y="4276725"/>
          <p14:tracePt t="19785" x="8439150" y="4276725"/>
          <p14:tracePt t="19801" x="8367713" y="4276725"/>
          <p14:tracePt t="19819" x="8251825" y="4276725"/>
          <p14:tracePt t="19835" x="8205788" y="4286250"/>
          <p14:tracePt t="19853" x="8134350" y="4286250"/>
          <p14:tracePt t="19869" x="8099425" y="4286250"/>
          <p14:tracePt t="19885" x="8045450" y="4286250"/>
          <p14:tracePt t="19902" x="8010525" y="4286250"/>
          <p14:tracePt t="19918" x="7956550" y="4286250"/>
          <p14:tracePt t="19935" x="7947025" y="4286250"/>
          <p14:tracePt t="19953" x="7929563" y="4286250"/>
          <p14:tracePt t="20331" x="7920038" y="4286250"/>
          <p14:tracePt t="20343" x="7912100" y="4286250"/>
          <p14:tracePt t="20355" x="7894638" y="4286250"/>
          <p14:tracePt t="20368" x="7875588" y="4286250"/>
          <p14:tracePt t="20385" x="7867650" y="4286250"/>
          <p14:tracePt t="20402" x="7848600" y="4286250"/>
          <p14:tracePt t="20418" x="7823200" y="4286250"/>
          <p14:tracePt t="20452" x="7804150" y="4286250"/>
          <p14:tracePt t="20469" x="7796213" y="4286250"/>
          <p14:tracePt t="20485" x="7796213" y="4276725"/>
          <p14:tracePt t="20543" x="7796213" y="4268788"/>
          <p14:tracePt t="20556" x="7786688" y="4268788"/>
          <p14:tracePt t="20656" x="7786688" y="4276725"/>
          <p14:tracePt t="20693" x="7786688" y="4286250"/>
          <p14:tracePt t="20706" x="7786688" y="4303713"/>
          <p14:tracePt t="20718" x="7786688" y="4322763"/>
          <p14:tracePt t="20731" x="7786688" y="4348163"/>
          <p14:tracePt t="20743" x="7786688" y="4367213"/>
          <p14:tracePt t="20757" x="7786688" y="4375150"/>
          <p14:tracePt t="20769" x="7786688" y="4384675"/>
          <p14:tracePt t="20785" x="7786688" y="4394200"/>
          <p14:tracePt t="20802" x="7786688" y="4402138"/>
          <p14:tracePt t="20918" x="7786688" y="4394200"/>
          <p14:tracePt t="20944" x="7786688" y="4384675"/>
          <p14:tracePt t="20969" x="7786688" y="4375150"/>
          <p14:tracePt t="20981" x="7786688" y="4367213"/>
          <p14:tracePt t="21006" x="7786688" y="4357688"/>
          <p14:tracePt t="21019" x="7786688" y="4348163"/>
          <p14:tracePt t="21031" x="7786688" y="4340225"/>
          <p14:tracePt t="21044" x="7786688" y="4330700"/>
          <p14:tracePt t="21057" x="7786688" y="4322763"/>
          <p14:tracePt t="21069" x="7786688" y="4313238"/>
          <p14:tracePt t="21094" x="7786688" y="4303713"/>
          <p14:tracePt t="21169" x="7786688" y="4295775"/>
          <p14:tracePt t="21181" x="7777163" y="4295775"/>
          <p14:tracePt t="21294" x="7777163" y="4303713"/>
          <p14:tracePt t="21319" x="7777163" y="4313238"/>
          <p14:tracePt t="21357" x="7777163" y="4322763"/>
          <p14:tracePt t="21382" x="7777163" y="4330700"/>
          <p14:tracePt t="21644" x="7777163" y="4322763"/>
          <p14:tracePt t="21669" x="7777163" y="4313238"/>
          <p14:tracePt t="21719" x="7777163" y="4303713"/>
          <p14:tracePt t="21894" x="7777163" y="4313238"/>
          <p14:tracePt t="21919" x="7777163" y="4322763"/>
          <p14:tracePt t="21945" x="7777163" y="4330700"/>
          <p14:tracePt t="21994" x="7777163" y="4340225"/>
          <p14:tracePt t="22145" x="7777163" y="4330700"/>
          <p14:tracePt t="22159" x="7777163" y="4322763"/>
          <p14:tracePt t="22182" x="7777163" y="4313238"/>
          <p14:tracePt t="22245" x="7777163" y="4303713"/>
          <p14:tracePt t="25699" x="7777163" y="4313238"/>
          <p14:tracePt t="25749" x="7777163" y="4322763"/>
          <p14:tracePt t="25775" x="7777163" y="4330700"/>
          <p14:tracePt t="25812" x="7777163" y="4340225"/>
          <p14:tracePt t="25838" x="7777163" y="4348163"/>
          <p14:tracePt t="25887" x="7777163" y="4357688"/>
          <p14:tracePt t="26062" x="7777163" y="4348163"/>
          <p14:tracePt t="26101" x="7777163" y="4340225"/>
          <p14:tracePt t="26189" x="7777163" y="4330700"/>
          <p14:tracePt t="27602" x="7769225" y="4330700"/>
          <p14:tracePt t="27614" x="7751763" y="4322763"/>
          <p14:tracePt t="27627" x="7732713" y="4322763"/>
          <p14:tracePt t="27640" x="7724775" y="4322763"/>
          <p14:tracePt t="27652" x="7715250" y="4322763"/>
          <p14:tracePt t="27677" x="7705725" y="4322763"/>
          <p14:tracePt t="27701" x="7697788" y="4322763"/>
          <p14:tracePt t="27714" x="7688263" y="4313238"/>
          <p14:tracePt t="27726" x="7688263" y="4303713"/>
          <p14:tracePt t="27740" x="7680325" y="4303713"/>
          <p14:tracePt t="27764" x="7680325" y="4295775"/>
          <p14:tracePt t="27776" x="7670800" y="4295775"/>
          <p14:tracePt t="27789" x="7670800" y="4286250"/>
          <p14:tracePt t="27814" x="7661275" y="4286250"/>
          <p14:tracePt t="27827" x="7661275" y="4276725"/>
          <p14:tracePt t="27840" x="7653338" y="4268788"/>
          <p14:tracePt t="27864" x="7643813" y="4259263"/>
          <p14:tracePt t="27877" x="7643813" y="4251325"/>
          <p14:tracePt t="27890" x="7634288" y="4241800"/>
          <p14:tracePt t="27915" x="7626350" y="4232275"/>
          <p14:tracePt t="27940" x="7626350" y="4224338"/>
          <p14:tracePt t="28052" x="7626350" y="4214813"/>
          <p14:tracePt t="28252" x="7626350" y="4205288"/>
          <p14:tracePt t="28304" x="7626350" y="4197350"/>
          <p14:tracePt t="28690" x="7626350" y="4205288"/>
          <p14:tracePt t="28765" x="7626350" y="4214813"/>
          <p14:tracePt t="28790" x="7626350" y="4224338"/>
          <p14:tracePt t="28828" x="7626350" y="4232275"/>
          <p14:tracePt t="28865" x="7616825" y="4232275"/>
          <p14:tracePt t="28891" x="7616825" y="4241800"/>
          <p14:tracePt t="28903" x="7616825" y="4251325"/>
          <p14:tracePt t="28978" x="7616825" y="4259263"/>
          <p14:tracePt t="29116" x="7616825" y="4268788"/>
          <p14:tracePt t="29305" x="7616825" y="4259263"/>
          <p14:tracePt t="29327" x="7626350" y="4251325"/>
          <p14:tracePt t="29340" x="7626350" y="4241800"/>
          <p14:tracePt t="29402" x="7634288" y="4232275"/>
          <p14:tracePt t="29591" x="7634288" y="4224338"/>
          <p14:tracePt t="30180" x="7634288" y="4214813"/>
          <p14:tracePt t="30217" x="7634288" y="4205288"/>
          <p14:tracePt t="30280" x="7634288" y="4197350"/>
          <p14:tracePt t="30355" x="7634288" y="4187825"/>
          <p14:tracePt t="30380" x="7634288" y="4179888"/>
          <p14:tracePt t="30393" x="7634288" y="4160838"/>
          <p14:tracePt t="30405" x="7634288" y="4152900"/>
          <p14:tracePt t="30419" x="7634288" y="4133850"/>
          <p14:tracePt t="30442" x="7634288" y="4125913"/>
          <p14:tracePt t="30456" x="7634288" y="4116388"/>
          <p14:tracePt t="30469" x="7634288" y="4108450"/>
          <p14:tracePt t="30505" x="7643813" y="4108450"/>
          <p14:tracePt t="30518" x="7643813" y="4098925"/>
          <p14:tracePt t="30567" x="7643813" y="4089400"/>
          <p14:tracePt t="30643" x="7643813" y="4081463"/>
          <p14:tracePt t="30680" x="7653338" y="4071938"/>
          <p14:tracePt t="30693" x="7653338" y="4062413"/>
          <p14:tracePt t="30718" x="7661275" y="4054475"/>
          <p14:tracePt t="30730" x="7661275" y="4044950"/>
          <p14:tracePt t="30756" x="7661275" y="4037013"/>
          <p14:tracePt t="30767" x="7661275" y="4017963"/>
          <p14:tracePt t="30805" x="7661275" y="4010025"/>
          <p14:tracePt t="30855" x="7661275" y="4000500"/>
          <p14:tracePt t="30931" x="7661275" y="3990975"/>
          <p14:tracePt t="30978" x="7661275" y="3983038"/>
          <p14:tracePt t="30991" x="7670800" y="3983038"/>
          <p14:tracePt t="31143" x="7680325" y="3983038"/>
          <p14:tracePt t="31193" x="7680325" y="3990975"/>
          <p14:tracePt t="31230" x="7680325" y="4000500"/>
          <p14:tracePt t="31243" x="7680325" y="4010025"/>
          <p14:tracePt t="31257" x="7680325" y="4017963"/>
          <p14:tracePt t="31269" x="7688263" y="4027488"/>
          <p14:tracePt t="31285" x="7688263" y="4037013"/>
          <p14:tracePt t="31302" x="7697788" y="4044950"/>
          <p14:tracePt t="31319" x="7697788" y="4071938"/>
          <p14:tracePt t="31368" x="7697788" y="4081463"/>
          <p14:tracePt t="31543" x="7697788" y="4071938"/>
          <p14:tracePt t="31569" x="7697788" y="4062413"/>
          <p14:tracePt t="31581" x="7697788" y="4054475"/>
          <p14:tracePt t="31606" x="7697788" y="4044950"/>
          <p14:tracePt t="31644" x="7697788" y="4037013"/>
          <p14:tracePt t="31656" x="7697788" y="4027488"/>
          <p14:tracePt t="31669" x="7697788" y="4017963"/>
          <p14:tracePt t="31694" x="7697788" y="4010025"/>
          <p14:tracePt t="31719" x="7697788" y="4000500"/>
          <p14:tracePt t="31782" x="7697788" y="3990975"/>
          <p14:tracePt t="31932" x="7697788" y="4000500"/>
          <p14:tracePt t="31944" x="7697788" y="4010025"/>
          <p14:tracePt t="31969" x="7697788" y="4017963"/>
          <p14:tracePt t="32007" x="7705725" y="4017963"/>
          <p14:tracePt t="32044" x="7705725" y="4027488"/>
          <p14:tracePt t="32056" x="7705725" y="4037013"/>
          <p14:tracePt t="32069" x="7705725" y="4044950"/>
          <p14:tracePt t="32094" x="7705725" y="4054475"/>
          <p14:tracePt t="32120" x="7705725" y="4062413"/>
          <p14:tracePt t="32144" x="7705725" y="4071938"/>
          <p14:tracePt t="32233" x="7715250" y="4071938"/>
          <p14:tracePt t="32331" x="7715250" y="4062413"/>
          <p14:tracePt t="32357" x="7715250" y="4044950"/>
          <p14:tracePt t="32395" x="7715250" y="4037013"/>
          <p14:tracePt t="32419" x="7715250" y="4027488"/>
          <p14:tracePt t="32470" x="7715250" y="4017963"/>
          <p14:tracePt t="32483" x="7715250" y="4010025"/>
          <p14:tracePt t="32695" x="7715250" y="4017963"/>
          <p14:tracePt t="32720" x="7715250" y="4027488"/>
          <p14:tracePt t="32745" x="7715250" y="4037013"/>
          <p14:tracePt t="32782" x="7715250" y="4044950"/>
          <p14:tracePt t="32807" x="7715250" y="4054475"/>
          <p14:tracePt t="32845" x="7715250" y="4062413"/>
          <p14:tracePt t="32858" x="7715250" y="4071938"/>
          <p14:tracePt t="32870" x="7715250" y="4081463"/>
          <p14:tracePt t="32882" x="7715250" y="4098925"/>
          <p14:tracePt t="32895" x="7715250" y="4108450"/>
          <p14:tracePt t="32920" x="7715250" y="4116388"/>
          <p14:tracePt t="33046" x="7715250" y="4108450"/>
          <p14:tracePt t="33057" x="7715250" y="4098925"/>
          <p14:tracePt t="33071" x="7715250" y="4089400"/>
          <p14:tracePt t="33082" x="7715250" y="4081463"/>
          <p14:tracePt t="33095" x="7715250" y="4071938"/>
          <p14:tracePt t="33120" x="7724775" y="4054475"/>
          <p14:tracePt t="33133" x="7724775" y="4044950"/>
          <p14:tracePt t="33145" x="7724775" y="4037013"/>
          <p14:tracePt t="33158" x="7724775" y="4027488"/>
          <p14:tracePt t="33183" x="7724775" y="4010025"/>
          <p14:tracePt t="33221" x="7724775" y="4000500"/>
          <p14:tracePt t="33345" x="7724775" y="4010025"/>
          <p14:tracePt t="33358" x="7724775" y="4017963"/>
          <p14:tracePt t="33383" x="7724775" y="4027488"/>
          <p14:tracePt t="33421" x="7724775" y="4037013"/>
          <p14:tracePt t="33483" x="7724775" y="4044950"/>
          <p14:tracePt t="33509" x="7724775" y="4054475"/>
          <p14:tracePt t="33609" x="7724775" y="4062413"/>
          <p14:tracePt t="33798" x="7732713" y="4062413"/>
          <p14:tracePt t="33833" x="7732713" y="4044950"/>
          <p14:tracePt t="33859" x="7732713" y="4037013"/>
          <p14:tracePt t="33884" x="7732713" y="4027488"/>
          <p14:tracePt t="33896" x="7732713" y="4017963"/>
          <p14:tracePt t="34059" x="7732713" y="4027488"/>
          <p14:tracePt t="34096" x="7732713" y="4037013"/>
          <p14:tracePt t="34134" x="7732713" y="4044950"/>
          <p14:tracePt t="34158" x="7732713" y="4054475"/>
          <p14:tracePt t="34246" x="7732713" y="4062413"/>
          <p14:tracePt t="34409" x="7732713" y="4044950"/>
          <p14:tracePt t="34422" x="7732713" y="4037013"/>
          <p14:tracePt t="34435" x="7732713" y="4027488"/>
          <p14:tracePt t="34446" x="7732713" y="4017963"/>
          <p14:tracePt t="34473" x="7732713" y="4010025"/>
          <p14:tracePt t="34622" x="7732713" y="4017963"/>
          <p14:tracePt t="34648" x="7732713" y="4027488"/>
          <p14:tracePt t="34672" x="7732713" y="4037013"/>
          <p14:tracePt t="34697" x="7732713" y="4044950"/>
          <p14:tracePt t="34747" x="7732713" y="4054475"/>
          <p14:tracePt t="34973" x="7724775" y="4054475"/>
          <p14:tracePt t="35061" x="7724775" y="4037013"/>
          <p14:tracePt t="35085" x="7724775" y="4027488"/>
          <p14:tracePt t="35098" x="7724775" y="4017963"/>
          <p14:tracePt t="35110" x="7724775" y="4010025"/>
          <p14:tracePt t="35135" x="7724775" y="4000500"/>
          <p14:tracePt t="35273" x="7724775" y="3990975"/>
          <p14:tracePt t="35360" x="7724775" y="4000500"/>
          <p14:tracePt t="35386" x="7724775" y="4010025"/>
          <p14:tracePt t="35397" x="7724775" y="4017963"/>
          <p14:tracePt t="35436" x="7724775" y="4027488"/>
          <p14:tracePt t="35461" x="7724775" y="4037013"/>
          <p14:tracePt t="35510" x="7724775" y="4044950"/>
          <p14:tracePt t="35561" x="7724775" y="4054475"/>
          <p14:tracePt t="35573" x="7724775" y="4062413"/>
          <p14:tracePt t="35598" x="7724775" y="4071938"/>
          <p14:tracePt t="35736" x="7724775" y="4062413"/>
          <p14:tracePt t="35749" x="7724775" y="4054475"/>
          <p14:tracePt t="35786" x="7732713" y="4044950"/>
          <p14:tracePt t="35813" x="7732713" y="4037013"/>
          <p14:tracePt t="35823" x="7732713" y="4027488"/>
          <p14:tracePt t="35848" x="7732713" y="4017963"/>
          <p14:tracePt t="35873" x="7732713" y="4010025"/>
          <p14:tracePt t="36148" x="7732713" y="4017963"/>
          <p14:tracePt t="36174" x="7732713" y="4027488"/>
          <p14:tracePt t="36212" x="7732713" y="4037013"/>
          <p14:tracePt t="36274" x="7732713" y="4044950"/>
          <p14:tracePt t="36312" x="7732713" y="4054475"/>
          <p14:tracePt t="36336" x="7732713" y="4062413"/>
          <p14:tracePt t="36399" x="7732713" y="4071938"/>
          <p14:tracePt t="36675" x="7732713" y="4062413"/>
          <p14:tracePt t="36837" x="7732713" y="4054475"/>
          <p14:tracePt t="37925" x="7724775" y="4054475"/>
          <p14:tracePt t="38076" x="7724775" y="4044950"/>
          <p14:tracePt t="41080" x="7732713" y="4044950"/>
          <p14:tracePt t="41093" x="7742238" y="4054475"/>
          <p14:tracePt t="41105" x="7769225" y="4054475"/>
          <p14:tracePt t="41117" x="7813675" y="4062413"/>
          <p14:tracePt t="41129" x="7848600" y="4081463"/>
          <p14:tracePt t="41141" x="7885113" y="4098925"/>
          <p14:tracePt t="41155" x="7902575" y="4108450"/>
          <p14:tracePt t="41169" x="7912100" y="4125913"/>
          <p14:tracePt t="41185" x="7929563" y="4133850"/>
          <p14:tracePt t="41203" x="7947025" y="4160838"/>
          <p14:tracePt t="41236" x="7947025" y="4179888"/>
          <p14:tracePt t="41252" x="7956550" y="4187825"/>
          <p14:tracePt t="41269" x="7974013" y="4224338"/>
          <p14:tracePt t="41285" x="7974013" y="4232275"/>
          <p14:tracePt t="41302" x="7974013" y="4241800"/>
          <p14:tracePt t="41319" x="7983538" y="4268788"/>
          <p14:tracePt t="41352" x="7983538" y="4286250"/>
          <p14:tracePt t="41369" x="7983538" y="4295775"/>
          <p14:tracePt t="41385" x="7983538" y="4303713"/>
          <p14:tracePt t="41402" x="7983538" y="4313238"/>
          <p14:tracePt t="41419" x="7983538" y="4330700"/>
          <p14:tracePt t="41435" x="7983538" y="4340225"/>
          <p14:tracePt t="41452" x="7983538" y="4348163"/>
          <p14:tracePt t="41481" x="7974013" y="4348163"/>
          <p14:tracePt t="41492" x="7974013" y="4357688"/>
          <p14:tracePt t="41506" x="7974013" y="4367213"/>
          <p14:tracePt t="41681" x="7974013" y="4375150"/>
          <p14:tracePt t="41693" x="7966075" y="4375150"/>
          <p14:tracePt t="41756" x="7966075" y="4384675"/>
          <p14:tracePt t="41906" x="7956550" y="4384675"/>
          <p14:tracePt t="42119" x="7966075" y="4384675"/>
          <p14:tracePt t="48015" x="7956550" y="4384675"/>
          <p14:tracePt t="48026" x="7939088" y="4384675"/>
          <p14:tracePt t="48040" x="7920038" y="4384675"/>
          <p14:tracePt t="48052" x="7894638" y="4384675"/>
          <p14:tracePt t="48069" x="7867650" y="4375150"/>
          <p14:tracePt t="48086" x="7848600" y="4375150"/>
          <p14:tracePt t="48102" x="7813675" y="4357688"/>
          <p14:tracePt t="48136" x="7796213" y="4357688"/>
          <p14:tracePt t="48153" x="7786688" y="4348163"/>
          <p14:tracePt t="48170" x="7777163" y="4330700"/>
          <p14:tracePt t="48186" x="7769225" y="4322763"/>
          <p14:tracePt t="48202" x="7742238" y="4286250"/>
          <p14:tracePt t="48220" x="7724775" y="4276725"/>
          <p14:tracePt t="48236" x="7715250" y="4259263"/>
          <p14:tracePt t="48252" x="7697788" y="4251325"/>
          <p14:tracePt t="48270" x="7688263" y="4251325"/>
          <p14:tracePt t="48286" x="7688263" y="4241800"/>
          <p14:tracePt t="48303" x="7688263" y="4232275"/>
          <p14:tracePt t="48319" x="7680325" y="4232275"/>
          <p14:tracePt t="48365" x="7680325" y="4224338"/>
          <p14:tracePt t="48465" x="7688263" y="4224338"/>
          <p14:tracePt t="48477" x="7688263" y="4214813"/>
          <p14:tracePt t="48490" x="7705725" y="4214813"/>
          <p14:tracePt t="48502" x="7705725" y="4205288"/>
          <p14:tracePt t="48519" x="7715250" y="4205288"/>
          <p14:tracePt t="48539" x="7715250" y="4197350"/>
          <p14:tracePt t="48564" x="7724775" y="4197350"/>
          <p14:tracePt t="48576" x="7732713" y="4197350"/>
          <p14:tracePt t="48666" x="7742238" y="4197350"/>
          <p14:tracePt t="48715" x="7742238" y="4187825"/>
          <p14:tracePt t="48728" x="7751763" y="4187825"/>
          <p14:tracePt t="48928" x="7751763" y="4205288"/>
          <p14:tracePt t="48953" x="7751763" y="4214813"/>
          <p14:tracePt t="48966" x="7751763" y="4232275"/>
          <p14:tracePt t="48990" x="7751763" y="4241800"/>
          <p14:tracePt t="49140" x="7751763" y="4251325"/>
          <p14:tracePt t="49154" x="7769225" y="4251325"/>
          <p14:tracePt t="49166" x="7786688" y="4251325"/>
          <p14:tracePt t="49178" x="7804150" y="4259263"/>
          <p14:tracePt t="49191" x="7831138" y="4259263"/>
          <p14:tracePt t="49204" x="7858125" y="4259263"/>
          <p14:tracePt t="49219" x="7885113" y="4259263"/>
          <p14:tracePt t="49236" x="7929563" y="4259263"/>
          <p14:tracePt t="49253" x="8108950" y="4268788"/>
          <p14:tracePt t="49269" x="8143875" y="4268788"/>
          <p14:tracePt t="49286" x="8188325" y="4276725"/>
          <p14:tracePt t="49303" x="8205788" y="4276725"/>
          <p14:tracePt t="49319" x="8215313" y="4276725"/>
          <p14:tracePt t="49336" x="8215313" y="4286250"/>
          <p14:tracePt t="49355" x="8215313" y="4295775"/>
          <p14:tracePt t="49417" x="8215313" y="4313238"/>
          <p14:tracePt t="49428" x="8205788" y="4322763"/>
          <p14:tracePt t="49441" x="8197850" y="4322763"/>
          <p14:tracePt t="49453" x="8197850" y="4340225"/>
          <p14:tracePt t="49479" x="8180388" y="4348163"/>
          <p14:tracePt t="49491" x="8170863" y="4357688"/>
          <p14:tracePt t="49517" x="8153400" y="4367213"/>
          <p14:tracePt t="49541" x="8143875" y="4367213"/>
          <p14:tracePt t="49566" x="8143875" y="4375150"/>
          <p14:tracePt t="63469" x="8126413" y="4384675"/>
          <p14:tracePt t="63482" x="8108950" y="4384675"/>
          <p14:tracePt t="63495" x="8081963" y="4394200"/>
          <p14:tracePt t="63507" x="8045450" y="4402138"/>
          <p14:tracePt t="63520" x="8010525" y="4419600"/>
          <p14:tracePt t="63536" x="8001000" y="4419600"/>
          <p14:tracePt t="63553" x="7983538" y="4429125"/>
          <p14:tracePt t="63570" x="7947025" y="4438650"/>
          <p14:tracePt t="63586" x="7929563" y="4438650"/>
          <p14:tracePt t="63603" x="7902575" y="4446588"/>
          <p14:tracePt t="63619" x="7840663" y="4446588"/>
          <p14:tracePt t="63636" x="7823200" y="4446588"/>
          <p14:tracePt t="63653" x="7804150" y="4446588"/>
          <p14:tracePt t="63658" x="7786688" y="4446588"/>
          <p14:tracePt t="63682" x="7777163" y="4446588"/>
          <p14:tracePt t="63695" x="7759700" y="4446588"/>
          <p14:tracePt t="63708" x="7759700" y="4438650"/>
          <p14:tracePt t="63720" x="7732713" y="4429125"/>
          <p14:tracePt t="63736" x="7724775" y="4411663"/>
          <p14:tracePt t="63753" x="7715250" y="4402138"/>
          <p14:tracePt t="63770" x="7688263" y="4384675"/>
          <p14:tracePt t="63787" x="7680325" y="4375150"/>
          <p14:tracePt t="63803" x="7670800" y="4375150"/>
          <p14:tracePt t="63820" x="7653338" y="4357688"/>
          <p14:tracePt t="63853" x="7643813" y="4348163"/>
          <p14:tracePt t="63870" x="7634288" y="4348163"/>
          <p14:tracePt t="63886" x="7626350" y="4340225"/>
          <p14:tracePt t="63908" x="7626350" y="4330700"/>
          <p14:tracePt t="63957" x="7626350" y="4322763"/>
          <p14:tracePt t="63971" x="7626350" y="4313238"/>
          <p14:tracePt t="63995" x="7626350" y="4295775"/>
          <p14:tracePt t="64021" x="7626350" y="4286250"/>
          <p14:tracePt t="64032" x="7626350" y="4276725"/>
          <p14:tracePt t="64045" x="7626350" y="4268788"/>
          <p14:tracePt t="64058" x="7626350" y="4259263"/>
          <p14:tracePt t="64070" x="7626350" y="4241800"/>
          <p14:tracePt t="64086" x="7626350" y="4232275"/>
          <p14:tracePt t="64103" x="7626350" y="4224338"/>
          <p14:tracePt t="64120" x="7626350" y="4214813"/>
          <p14:tracePt t="64158" x="7626350" y="4205288"/>
          <p14:tracePt t="64270" x="7634288" y="4205288"/>
          <p14:tracePt t="64345" x="7634288" y="4214813"/>
          <p14:tracePt t="64358" x="7634288" y="4224338"/>
          <p14:tracePt t="64371" x="7634288" y="4241800"/>
          <p14:tracePt t="64382" x="7634288" y="4268788"/>
          <p14:tracePt t="64395" x="7634288" y="4276725"/>
          <p14:tracePt t="64408" x="7634288" y="4295775"/>
          <p14:tracePt t="64420" x="7634288" y="4313238"/>
          <p14:tracePt t="64437" x="7634288" y="4322763"/>
          <p14:tracePt t="64453" x="7634288" y="4340225"/>
          <p14:tracePt t="64469" x="7634288" y="4348163"/>
          <p14:tracePt t="64608" x="7634288" y="4340225"/>
          <p14:tracePt t="64633" x="7634288" y="4330700"/>
          <p14:tracePt t="64645" x="7643813" y="4313238"/>
          <p14:tracePt t="64658" x="7643813" y="4295775"/>
          <p14:tracePt t="64671" x="7653338" y="4268788"/>
          <p14:tracePt t="64686" x="7661275" y="4232275"/>
          <p14:tracePt t="64703" x="7661275" y="4205288"/>
          <p14:tracePt t="64720" x="7670800" y="4187825"/>
          <p14:tracePt t="64753" x="7670800" y="4179888"/>
          <p14:tracePt t="64933" x="7670800" y="4197350"/>
          <p14:tracePt t="64946" x="7670800" y="4214813"/>
          <p14:tracePt t="64958" x="7670800" y="4232275"/>
          <p14:tracePt t="64972" x="7661275" y="4251325"/>
          <p14:tracePt t="64986" x="7653338" y="4276725"/>
          <p14:tracePt t="65003" x="7643813" y="4295775"/>
          <p14:tracePt t="65020" x="7634288" y="4322763"/>
          <p14:tracePt t="65184" x="7634288" y="4313238"/>
          <p14:tracePt t="65221" x="7643813" y="4295775"/>
          <p14:tracePt t="65234" x="7643813" y="4268788"/>
          <p14:tracePt t="65246" x="7661275" y="4251325"/>
          <p14:tracePt t="65259" x="7670800" y="4232275"/>
          <p14:tracePt t="65272" x="7670800" y="4224338"/>
          <p14:tracePt t="65286" x="7670800" y="4205288"/>
          <p14:tracePt t="65303" x="7680325" y="4205288"/>
          <p14:tracePt t="65322" x="7680325" y="4197350"/>
          <p14:tracePt t="65459" x="7680325" y="4205288"/>
          <p14:tracePt t="65472" x="7680325" y="4214813"/>
          <p14:tracePt t="65484" x="7680325" y="4224338"/>
          <p14:tracePt t="65521" x="7680325" y="4232275"/>
          <p14:tracePt t="65547" x="7680325" y="4241800"/>
          <p14:tracePt t="65572" x="7680325" y="4251325"/>
          <p14:tracePt t="65684" x="7680325" y="4259263"/>
          <p14:tracePt t="65847" x="7680325" y="4251325"/>
          <p14:tracePt t="65860" x="7680325" y="4241800"/>
          <p14:tracePt t="65872" x="7688263" y="4205288"/>
          <p14:tracePt t="65884" x="7688263" y="4187825"/>
          <p14:tracePt t="65896" x="7697788" y="4160838"/>
          <p14:tracePt t="65909" x="7697788" y="4152900"/>
          <p14:tracePt t="65923" x="7705725" y="4143375"/>
          <p14:tracePt t="66097" x="7705725" y="4152900"/>
          <p14:tracePt t="66122" x="7705725" y="4160838"/>
          <p14:tracePt t="66147" x="7705725" y="4179888"/>
          <p14:tracePt t="66159" x="7705725" y="4197350"/>
          <p14:tracePt t="66173" x="7705725" y="4205288"/>
          <p14:tracePt t="66185" x="7697788" y="4224338"/>
          <p14:tracePt t="66197" x="7688263" y="4241800"/>
          <p14:tracePt t="66210" x="7688263" y="4268788"/>
          <p14:tracePt t="66223" x="7688263" y="4295775"/>
          <p14:tracePt t="66236" x="7680325" y="4313238"/>
          <p14:tracePt t="66253" x="7680325" y="4340225"/>
          <p14:tracePt t="66271" x="7680325" y="4357688"/>
          <p14:tracePt t="66287" x="7680325" y="4367213"/>
          <p14:tracePt t="66410" x="7680325" y="4357688"/>
          <p14:tracePt t="66435" x="7680325" y="4340225"/>
          <p14:tracePt t="66460" x="7680325" y="4330700"/>
          <p14:tracePt t="66473" x="7680325" y="4313238"/>
          <p14:tracePt t="66485" x="7680325" y="4295775"/>
          <p14:tracePt t="66498" x="7680325" y="4286250"/>
          <p14:tracePt t="66510" x="7680325" y="4268788"/>
          <p14:tracePt t="66523" x="7680325" y="4259263"/>
          <p14:tracePt t="66560" x="7680325" y="4251325"/>
          <p14:tracePt t="66574" x="7688263" y="4251325"/>
          <p14:tracePt t="66786" x="7688263" y="4259263"/>
          <p14:tracePt t="66835" x="7688263" y="4268788"/>
          <p14:tracePt t="66848" x="7688263" y="4295775"/>
          <p14:tracePt t="66860" x="7688263" y="4303713"/>
          <p14:tracePt t="66873" x="7688263" y="4322763"/>
          <p14:tracePt t="66886" x="7688263" y="4340225"/>
          <p14:tracePt t="66903" x="7688263" y="4348163"/>
          <p14:tracePt t="66920" x="7680325" y="4357688"/>
          <p14:tracePt t="66936" x="7680325" y="4367213"/>
          <p14:tracePt t="67061" x="7680325" y="4357688"/>
          <p14:tracePt t="67086" x="7680325" y="4348163"/>
          <p14:tracePt t="67099" x="7680325" y="4340225"/>
          <p14:tracePt t="67110" x="7680325" y="4330700"/>
          <p14:tracePt t="67124" x="7680325" y="4322763"/>
          <p14:tracePt t="67136" x="7688263" y="4313238"/>
          <p14:tracePt t="67153" x="7688263" y="4303713"/>
          <p14:tracePt t="67170" x="7688263" y="4286250"/>
          <p14:tracePt t="67187" x="7688263" y="4276725"/>
          <p14:tracePt t="67203" x="7697788" y="4276725"/>
          <p14:tracePt t="67220" x="7697788" y="4268788"/>
          <p14:tracePt t="67237" x="7697788" y="4259263"/>
          <p14:tracePt t="67437" x="7697788" y="4268788"/>
          <p14:tracePt t="67487" x="7697788" y="4276725"/>
          <p14:tracePt t="67511" x="7697788" y="4295775"/>
          <p14:tracePt t="67537" x="7697788" y="4303713"/>
          <p14:tracePt t="68613" x="7724775" y="4303713"/>
          <p14:tracePt t="68626" x="7786688" y="4303713"/>
          <p14:tracePt t="68638" x="7875588" y="4313238"/>
          <p14:tracePt t="68650" x="7966075" y="4322763"/>
          <p14:tracePt t="68663" x="8116888" y="4357688"/>
          <p14:tracePt t="68675" x="8232775" y="4375150"/>
          <p14:tracePt t="68689" x="8331200" y="4402138"/>
          <p14:tracePt t="68703" x="8491538" y="4456113"/>
          <p14:tracePt t="68720" x="8732838" y="4500563"/>
          <p14:tracePt t="68737" x="9126538" y="4633913"/>
          <p14:tracePt t="68753" x="9348788" y="4705350"/>
          <p14:tracePt t="68770" x="9466263" y="4732338"/>
          <p14:tracePt t="68787" x="9599613" y="4786313"/>
          <p14:tracePt t="68803" x="9626600" y="4795838"/>
          <p14:tracePt t="68820" x="9653588" y="4803775"/>
          <p14:tracePt t="68837" x="9671050" y="4813300"/>
          <p14:tracePt t="69200" x="9688513" y="4813300"/>
          <p14:tracePt t="69214" x="9705975" y="4813300"/>
          <p14:tracePt t="69226" x="9752013" y="4803775"/>
          <p14:tracePt t="69240" x="9823450" y="4803775"/>
          <p14:tracePt t="69253" x="9867900" y="4803775"/>
          <p14:tracePt t="69270" x="9902825" y="4803775"/>
          <p14:tracePt t="69287" x="9966325" y="4803775"/>
          <p14:tracePt t="69303" x="9983788" y="4803775"/>
          <p14:tracePt t="69320" x="10001250" y="4803775"/>
          <p14:tracePt t="69353" x="10010775" y="4803775"/>
          <p14:tracePt t="69515" x="9991725" y="4813300"/>
          <p14:tracePt t="69527" x="9974263" y="4830763"/>
          <p14:tracePt t="69540" x="9956800" y="4840288"/>
          <p14:tracePt t="69553" x="9947275" y="4840288"/>
          <p14:tracePt t="69570" x="9939338" y="4840288"/>
          <p14:tracePt t="69586" x="9929813" y="4848225"/>
          <p14:tracePt t="69675" x="9939338" y="4848225"/>
          <p14:tracePt t="69714" x="9966325" y="4848225"/>
          <p14:tracePt t="69727" x="9991725" y="4840288"/>
          <p14:tracePt t="69741" x="10037763" y="4830763"/>
          <p14:tracePt t="69752" x="10072688" y="4830763"/>
          <p14:tracePt t="69765" x="10099675" y="4830763"/>
          <p14:tracePt t="69778" x="10109200" y="4822825"/>
          <p14:tracePt t="69790" x="10126663" y="4813300"/>
          <p14:tracePt t="69815" x="10134600" y="4813300"/>
          <p14:tracePt t="69977" x="10126663" y="4813300"/>
          <p14:tracePt t="69991" x="10117138" y="4813300"/>
          <p14:tracePt t="70002" x="10109200" y="4813300"/>
          <p14:tracePt t="70015" x="10099675" y="4813300"/>
          <p14:tracePt t="70028" x="10090150" y="4813300"/>
          <p14:tracePt t="70053" x="10082213" y="4813300"/>
          <p14:tracePt t="70102" x="10072688" y="4813300"/>
          <p14:tracePt t="70241" x="10090150" y="4813300"/>
          <p14:tracePt t="70253" x="10126663" y="4830763"/>
          <p14:tracePt t="70267" x="10144125" y="4830763"/>
          <p14:tracePt t="70278" x="10161588" y="4840288"/>
          <p14:tracePt t="70290" x="10171113" y="4848225"/>
          <p14:tracePt t="70303" x="10180638" y="4848225"/>
          <p14:tracePt t="70320" x="10188575" y="4848225"/>
          <p14:tracePt t="70390" x="10188575" y="4857750"/>
          <p14:tracePt t="70404" x="10180638" y="4857750"/>
          <p14:tracePt t="70416" x="10171113" y="4857750"/>
          <p14:tracePt t="70428" x="10161588" y="4857750"/>
          <p14:tracePt t="70441" x="10153650" y="4857750"/>
          <p14:tracePt t="70455" x="10144125" y="4857750"/>
          <p14:tracePt t="70470" x="10134600" y="4857750"/>
          <p14:tracePt t="70486" x="10117138" y="4857750"/>
          <p14:tracePt t="70503" x="10082213" y="4857750"/>
          <p14:tracePt t="70520" x="10072688" y="4857750"/>
          <p14:tracePt t="70536" x="10063163" y="4857750"/>
          <p14:tracePt t="70554" x="10055225" y="4857750"/>
          <p14:tracePt t="70592" x="10045700" y="4857750"/>
          <p14:tracePt t="70716" x="10072688" y="4857750"/>
          <p14:tracePt t="70728" x="10109200" y="4857750"/>
          <p14:tracePt t="70741" x="10134600" y="4857750"/>
          <p14:tracePt t="70753" x="10161588" y="4857750"/>
          <p14:tracePt t="70770" x="10180638" y="4857750"/>
          <p14:tracePt t="70786" x="10198100" y="4857750"/>
          <p14:tracePt t="70804" x="10206038" y="4857750"/>
          <p14:tracePt t="70917" x="10198100" y="4848225"/>
          <p14:tracePt t="70953" x="10188575" y="4848225"/>
          <p14:tracePt t="70966" x="10180638" y="4848225"/>
          <p14:tracePt t="70992" x="10171113" y="4848225"/>
          <p14:tracePt t="71004" x="10153650" y="4848225"/>
          <p14:tracePt t="71029" x="10144125" y="4848225"/>
          <p14:tracePt t="71041" x="10144125" y="4840288"/>
          <p14:tracePt t="71242" x="10161588" y="4840288"/>
          <p14:tracePt t="71255" x="10171113" y="4840288"/>
          <p14:tracePt t="71280" x="10180638" y="4840288"/>
          <p14:tracePt t="71291" x="10188575" y="4840288"/>
          <p14:tracePt t="71493" x="10180638" y="4840288"/>
          <p14:tracePt t="71505" x="10171113" y="4840288"/>
          <p14:tracePt t="71530" x="10161588" y="4840288"/>
          <p14:tracePt t="71580" x="10153650" y="4840288"/>
          <p14:tracePt t="71718" x="10161588" y="4840288"/>
          <p14:tracePt t="71780" x="10171113" y="4840288"/>
          <p14:tracePt t="71792" x="10180638" y="4840288"/>
          <p14:tracePt t="71830" x="10188575" y="4840288"/>
          <p14:tracePt t="71918" x="10188575" y="4830763"/>
          <p14:tracePt t="71930" x="10180638" y="4830763"/>
          <p14:tracePt t="71955" x="10161588" y="4822825"/>
          <p14:tracePt t="71980" x="10153650" y="4822825"/>
          <p14:tracePt t="72005" x="10144125" y="4822825"/>
          <p14:tracePt t="72031" x="10134600" y="4813300"/>
          <p14:tracePt t="72043" x="10126663" y="4813300"/>
          <p14:tracePt t="72094" x="10126663" y="4803775"/>
          <p14:tracePt t="72118" x="10117138" y="4803775"/>
          <p14:tracePt t="72356" x="10109200" y="4803775"/>
          <p14:tracePt t="72769" x="10090150" y="4803775"/>
          <p14:tracePt t="72782" x="10082213" y="4803775"/>
          <p14:tracePt t="72794" x="10072688" y="4803775"/>
          <p14:tracePt t="72807" x="10055225" y="4803775"/>
          <p14:tracePt t="72820" x="10037763" y="4803775"/>
          <p14:tracePt t="72836" x="10028238" y="4803775"/>
          <p14:tracePt t="72853" x="10018713" y="4803775"/>
          <p14:tracePt t="72995" x="10028238" y="4803775"/>
          <p14:tracePt t="73007" x="10037763" y="4803775"/>
          <p14:tracePt t="73032" x="10045700" y="4803775"/>
          <p14:tracePt t="73044" x="10055225" y="4803775"/>
          <p14:tracePt t="73057" x="10063163" y="4803775"/>
          <p14:tracePt t="73082" x="10072688" y="4803775"/>
          <p14:tracePt t="73094" x="10082213" y="4803775"/>
          <p14:tracePt t="73107" x="10090150" y="4803775"/>
          <p14:tracePt t="73157" x="10099675" y="4803775"/>
          <p14:tracePt t="73245" x="10109200" y="4803775"/>
          <p14:tracePt t="73508" x="10099675" y="4803775"/>
          <p14:tracePt t="73533" x="10090150" y="4803775"/>
          <p14:tracePt t="73545" x="10082213" y="4803775"/>
          <p14:tracePt t="73558" x="10072688" y="4803775"/>
          <p14:tracePt t="73582" x="10063163" y="4803775"/>
          <p14:tracePt t="73608" x="10045700" y="4803775"/>
          <p14:tracePt t="73633" x="10037763" y="4803775"/>
          <p14:tracePt t="73658" x="10028238" y="4803775"/>
          <p14:tracePt t="73683" x="10018713" y="4803775"/>
          <p14:tracePt t="73708" x="10010775" y="4803775"/>
          <p14:tracePt t="73858" x="10018713" y="4803775"/>
          <p14:tracePt t="73870" x="10028238" y="4803775"/>
          <p14:tracePt t="73883" x="10037763" y="4803775"/>
          <p14:tracePt t="73896" x="10045700" y="4803775"/>
          <p14:tracePt t="73908" x="10055225" y="4803775"/>
          <p14:tracePt t="73921" x="10063163" y="4803775"/>
          <p14:tracePt t="73937" x="10082213" y="4813300"/>
          <p14:tracePt t="73953" x="10090150" y="4813300"/>
          <p14:tracePt t="73971" x="10109200" y="4813300"/>
          <p14:tracePt t="73996" x="10117138" y="4813300"/>
          <p14:tracePt t="74008" x="10126663" y="4813300"/>
          <p14:tracePt t="74021" x="10134600" y="4822825"/>
          <p14:tracePt t="74036" x="10144125" y="4822825"/>
          <p14:tracePt t="74058" x="10153650" y="4822825"/>
          <p14:tracePt t="74072" x="10161588" y="4822825"/>
          <p14:tracePt t="74220" x="10153650" y="4822825"/>
          <p14:tracePt t="74233" x="10134600" y="4822825"/>
          <p14:tracePt t="74247" x="10117138" y="4822825"/>
          <p14:tracePt t="74258" x="10099675" y="4822825"/>
          <p14:tracePt t="74270" x="10090150" y="4822825"/>
          <p14:tracePt t="74286" x="10072688" y="4822825"/>
          <p14:tracePt t="74303" x="10045700" y="4822825"/>
          <p14:tracePt t="74320" x="10018713" y="4822825"/>
          <p14:tracePt t="74336" x="10010775" y="4822825"/>
          <p14:tracePt t="74353" x="10001250" y="4822825"/>
          <p14:tracePt t="74370" x="9983788" y="4822825"/>
          <p14:tracePt t="74403" x="9974263" y="4822825"/>
          <p14:tracePt t="74508" x="9983788" y="4822825"/>
          <p14:tracePt t="74521" x="9991725" y="4822825"/>
          <p14:tracePt t="74535" x="10001250" y="4822825"/>
          <p14:tracePt t="74559" x="10010775" y="4822825"/>
          <p14:tracePt t="74585" x="10018713" y="4822825"/>
          <p14:tracePt t="74609" x="10037763" y="4822825"/>
          <p14:tracePt t="74622" x="10055225" y="4822825"/>
          <p14:tracePt t="74634" x="10063163" y="4822825"/>
          <p14:tracePt t="74647" x="10072688" y="4822825"/>
          <p14:tracePt t="74659" x="10082213" y="4822825"/>
          <p14:tracePt t="74674" x="10099675" y="4822825"/>
          <p14:tracePt t="74687" x="10109200" y="4822825"/>
          <p14:tracePt t="74703" x="10117138" y="4822825"/>
          <p14:tracePt t="74860" x="10109200" y="4822825"/>
          <p14:tracePt t="74884" x="10099675" y="4822825"/>
          <p14:tracePt t="74897" x="10090150" y="4822825"/>
          <p14:tracePt t="74909" x="10082213" y="4822825"/>
          <p14:tracePt t="74923" x="10072688" y="4822825"/>
          <p14:tracePt t="74937" x="10055225" y="4822825"/>
          <p14:tracePt t="74954" x="10028238" y="4822825"/>
          <p14:tracePt t="74970" x="10001250" y="4822825"/>
          <p14:tracePt t="74987" x="9991725" y="4822825"/>
          <p14:tracePt t="75003" x="9983788" y="4822825"/>
          <p14:tracePt t="75020" x="9974263" y="4822825"/>
          <p14:tracePt t="75174" x="9983788" y="4822825"/>
          <p14:tracePt t="75186" x="10001250" y="4822825"/>
          <p14:tracePt t="75210" x="10010775" y="4822825"/>
          <p14:tracePt t="75223" x="10018713" y="4822825"/>
          <p14:tracePt t="75235" x="10028238" y="4822825"/>
          <p14:tracePt t="75247" x="10037763" y="4822825"/>
          <p14:tracePt t="75273" x="10045700" y="4822825"/>
          <p14:tracePt t="75435" x="10037763" y="4822825"/>
          <p14:tracePt t="75448" x="10018713" y="4822825"/>
          <p14:tracePt t="75460" x="9991725" y="4822825"/>
          <p14:tracePt t="75473" x="9974263" y="4822825"/>
          <p14:tracePt t="75486" x="9956800" y="4822825"/>
          <p14:tracePt t="75503" x="9947275" y="4822825"/>
          <p14:tracePt t="75521" x="9939338" y="4822825"/>
          <p14:tracePt t="75537" x="9929813" y="4822825"/>
          <p14:tracePt t="75698" x="9939338" y="4822825"/>
          <p14:tracePt t="75710" x="9956800" y="4822825"/>
          <p14:tracePt t="75724" x="9974263" y="4822825"/>
          <p14:tracePt t="75735" x="10001250" y="4822825"/>
          <p14:tracePt t="75748" x="10010775" y="4822825"/>
          <p14:tracePt t="75761" x="10018713" y="4822825"/>
          <p14:tracePt t="75773" x="10028238" y="4822825"/>
          <p14:tracePt t="75810" x="10037763" y="4822825"/>
          <p14:tracePt t="75936" x="10028238" y="4822825"/>
          <p14:tracePt t="75948" x="10018713" y="4822825"/>
          <p14:tracePt t="75974" x="10010775" y="4822825"/>
          <p14:tracePt t="75986" x="9991725" y="4822825"/>
          <p14:tracePt t="75999" x="9974263" y="4822825"/>
          <p14:tracePt t="76011" x="9956800" y="4822825"/>
          <p14:tracePt t="76023" x="9947275" y="4822825"/>
          <p14:tracePt t="76037" x="9939338" y="4822825"/>
          <p14:tracePt t="76053" x="9929813" y="4822825"/>
          <p14:tracePt t="76211" x="9939338" y="4822825"/>
          <p14:tracePt t="76224" x="9956800" y="4822825"/>
          <p14:tracePt t="76249" x="9974263" y="4822825"/>
          <p14:tracePt t="76263" x="9991725" y="4822825"/>
          <p14:tracePt t="76274" x="10010775" y="4822825"/>
          <p14:tracePt t="76299" x="10018713" y="4822825"/>
          <p14:tracePt t="76312" x="10028238" y="4822825"/>
          <p14:tracePt t="76324" x="10037763" y="4822825"/>
          <p14:tracePt t="76349" x="10045700" y="4822825"/>
          <p14:tracePt t="77226" x="10045700" y="4830763"/>
          <p14:tracePt t="77288" x="10037763" y="4830763"/>
          <p14:tracePt t="77325" x="10028238" y="4830763"/>
          <p14:tracePt t="77339" x="10018713" y="4830763"/>
          <p14:tracePt t="77350" x="10001250" y="4840288"/>
          <p14:tracePt t="77363" x="9991725" y="4840288"/>
          <p14:tracePt t="77388" x="9983788" y="4840288"/>
          <p14:tracePt t="77401" x="9974263" y="4848225"/>
          <p14:tracePt t="77426" x="9966325" y="4848225"/>
          <p14:tracePt t="77439" x="9966325" y="4857750"/>
          <p14:tracePt t="77463" x="9956800" y="4857750"/>
          <p14:tracePt t="78140" x="9966325" y="4857750"/>
          <p14:tracePt t="78177" x="9983788" y="4857750"/>
          <p14:tracePt t="78190" x="9991725" y="4857750"/>
          <p14:tracePt t="78202" x="10001250" y="4857750"/>
          <p14:tracePt t="78215" x="10018713" y="4857750"/>
          <p14:tracePt t="78229" x="10045700" y="4857750"/>
          <p14:tracePt t="78240" x="10063163" y="4867275"/>
          <p14:tracePt t="78253" x="10090150" y="4867275"/>
          <p14:tracePt t="78270" x="10109200" y="4875213"/>
          <p14:tracePt t="78288" x="10161588" y="4884738"/>
          <p14:tracePt t="78303" x="10188575" y="4884738"/>
          <p14:tracePt t="78320" x="10225088" y="4894263"/>
          <p14:tracePt t="78337" x="10287000" y="4902200"/>
          <p14:tracePt t="78353" x="10304463" y="4911725"/>
          <p14:tracePt t="78387" x="10323513" y="4911725"/>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14</a:t>
            </a:fld>
            <a:endParaRPr lang="en-US" noProof="0" dirty="0"/>
          </a:p>
        </p:txBody>
      </p:sp>
      <p:pic>
        <p:nvPicPr>
          <p:cNvPr id="2050" name="Picture 2" descr="Embryology of the Heart - Sinus Venosus (Dr. Ahmed Farid)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55075"/>
          <a:stretch/>
        </p:blipFill>
        <p:spPr bwMode="auto">
          <a:xfrm>
            <a:off x="6056476" y="459564"/>
            <a:ext cx="5639655" cy="61700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ight horn of sinus venosus giving rise to the smooth posterior part of the  right atrium, sinus of venae cavae | Pet ct, Sinusitis, Disney characters"/>
          <p:cNvPicPr>
            <a:picLocks noChangeAspect="1" noChangeArrowheads="1"/>
          </p:cNvPicPr>
          <p:nvPr/>
        </p:nvPicPr>
        <p:blipFill rotWithShape="1">
          <a:blip r:embed="rId3">
            <a:extLst>
              <a:ext uri="{28A0092B-C50C-407E-A947-70E740481C1C}">
                <a14:useLocalDpi xmlns:a14="http://schemas.microsoft.com/office/drawing/2010/main" val="0"/>
              </a:ext>
            </a:extLst>
          </a:blip>
          <a:srcRect t="3767" b="85470"/>
          <a:stretch/>
        </p:blipFill>
        <p:spPr bwMode="auto">
          <a:xfrm>
            <a:off x="163773" y="459564"/>
            <a:ext cx="5892703" cy="474462"/>
          </a:xfrm>
          <a:prstGeom prst="rect">
            <a:avLst/>
          </a:prstGeom>
          <a:noFill/>
        </p:spPr>
      </p:pic>
      <p:sp>
        <p:nvSpPr>
          <p:cNvPr id="4" name="Rectangle 3"/>
          <p:cNvSpPr/>
          <p:nvPr/>
        </p:nvSpPr>
        <p:spPr>
          <a:xfrm>
            <a:off x="413981" y="1593578"/>
            <a:ext cx="6208167" cy="5036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7433" y="1258161"/>
            <a:ext cx="5005381" cy="4524315"/>
          </a:xfrm>
          <a:prstGeom prst="rect">
            <a:avLst/>
          </a:prstGeom>
        </p:spPr>
        <p:txBody>
          <a:bodyPr wrap="square">
            <a:spAutoFit/>
          </a:bodyPr>
          <a:lstStyle/>
          <a:p>
            <a:pPr marL="342900" indent="-342900" algn="justLow">
              <a:buFont typeface="Arial" panose="020B0604020202020204" pitchFamily="34" charset="0"/>
              <a:buChar char="•"/>
            </a:pPr>
            <a:r>
              <a:rPr lang="en-US" sz="2400" dirty="0">
                <a:solidFill>
                  <a:schemeClr val="bg1"/>
                </a:solidFill>
                <a:latin typeface="Century Gothic" panose="020B0502020202020204" pitchFamily="34" charset="0"/>
                <a:ea typeface="Times New Roman" panose="02020603050405020304" pitchFamily="18" charset="0"/>
              </a:rPr>
              <a:t>The </a:t>
            </a:r>
            <a:r>
              <a:rPr lang="en-US" sz="2400" b="1" dirty="0">
                <a:solidFill>
                  <a:schemeClr val="bg1"/>
                </a:solidFill>
                <a:latin typeface="Century Gothic" panose="020B0502020202020204" pitchFamily="34" charset="0"/>
                <a:ea typeface="Times New Roman" panose="02020603050405020304" pitchFamily="18" charset="0"/>
              </a:rPr>
              <a:t>Rt horn </a:t>
            </a:r>
            <a:r>
              <a:rPr lang="en-US" sz="2400" dirty="0">
                <a:solidFill>
                  <a:schemeClr val="bg1"/>
                </a:solidFill>
                <a:latin typeface="Century Gothic" panose="020B0502020202020204" pitchFamily="34" charset="0"/>
                <a:ea typeface="Times New Roman" panose="02020603050405020304" pitchFamily="18" charset="0"/>
              </a:rPr>
              <a:t>form </a:t>
            </a:r>
            <a:r>
              <a:rPr lang="en-US" sz="2400" b="1" dirty="0">
                <a:solidFill>
                  <a:schemeClr val="bg1"/>
                </a:solidFill>
                <a:latin typeface="Century Gothic" panose="020B0502020202020204" pitchFamily="34" charset="0"/>
                <a:ea typeface="Times New Roman" panose="02020603050405020304" pitchFamily="18" charset="0"/>
              </a:rPr>
              <a:t>posterior smooth part of Rt atrium.</a:t>
            </a:r>
          </a:p>
          <a:p>
            <a:pPr marL="342900" indent="-342900" algn="justLow">
              <a:buFont typeface="Arial" panose="020B0604020202020204" pitchFamily="34" charset="0"/>
              <a:buChar char="•"/>
            </a:pPr>
            <a:r>
              <a:rPr lang="en-US" sz="2400" b="1" dirty="0">
                <a:solidFill>
                  <a:schemeClr val="bg1"/>
                </a:solidFill>
                <a:effectLst/>
                <a:latin typeface="Century Gothic" panose="020B0502020202020204" pitchFamily="34" charset="0"/>
                <a:ea typeface="Times New Roman" panose="02020603050405020304" pitchFamily="18" charset="0"/>
              </a:rPr>
              <a:t>Rt common cardinal vein </a:t>
            </a:r>
            <a:r>
              <a:rPr lang="en-US" sz="2400" dirty="0">
                <a:solidFill>
                  <a:schemeClr val="bg1"/>
                </a:solidFill>
                <a:effectLst/>
                <a:latin typeface="Century Gothic" panose="020B0502020202020204" pitchFamily="34" charset="0"/>
                <a:ea typeface="Times New Roman" panose="02020603050405020304" pitchFamily="18" charset="0"/>
              </a:rPr>
              <a:t>form lower part of </a:t>
            </a:r>
            <a:r>
              <a:rPr lang="en-US" sz="2400" b="1" dirty="0">
                <a:solidFill>
                  <a:schemeClr val="bg1"/>
                </a:solidFill>
                <a:effectLst/>
                <a:latin typeface="Century Gothic" panose="020B0502020202020204" pitchFamily="34" charset="0"/>
                <a:ea typeface="Times New Roman" panose="02020603050405020304" pitchFamily="18" charset="0"/>
              </a:rPr>
              <a:t>superior of vena cava.</a:t>
            </a:r>
          </a:p>
          <a:p>
            <a:pPr marL="342900" indent="-342900" algn="justLow">
              <a:buFont typeface="Arial" panose="020B0604020202020204" pitchFamily="34" charset="0"/>
              <a:buChar char="•"/>
            </a:pPr>
            <a:r>
              <a:rPr lang="en-US" sz="2400" dirty="0">
                <a:solidFill>
                  <a:schemeClr val="bg1"/>
                </a:solidFill>
                <a:latin typeface="Century Gothic" panose="020B0502020202020204" pitchFamily="34" charset="0"/>
                <a:ea typeface="Times New Roman" panose="02020603050405020304" pitchFamily="18" charset="0"/>
              </a:rPr>
              <a:t>The </a:t>
            </a:r>
            <a:r>
              <a:rPr lang="en-US" sz="2400" b="1" dirty="0">
                <a:solidFill>
                  <a:schemeClr val="bg1"/>
                </a:solidFill>
                <a:latin typeface="Century Gothic" panose="020B0502020202020204" pitchFamily="34" charset="0"/>
                <a:ea typeface="Times New Roman" panose="02020603050405020304" pitchFamily="18" charset="0"/>
              </a:rPr>
              <a:t>Rt vitelline vein </a:t>
            </a:r>
            <a:r>
              <a:rPr lang="en-US" sz="2400" dirty="0">
                <a:solidFill>
                  <a:schemeClr val="bg1"/>
                </a:solidFill>
                <a:latin typeface="Century Gothic" panose="020B0502020202020204" pitchFamily="34" charset="0"/>
                <a:ea typeface="Times New Roman" panose="02020603050405020304" pitchFamily="18" charset="0"/>
              </a:rPr>
              <a:t>form </a:t>
            </a:r>
            <a:r>
              <a:rPr lang="en-US" sz="2400" b="1" dirty="0">
                <a:solidFill>
                  <a:schemeClr val="bg1"/>
                </a:solidFill>
                <a:latin typeface="Century Gothic" panose="020B0502020202020204" pitchFamily="34" charset="0"/>
                <a:ea typeface="Times New Roman" panose="02020603050405020304" pitchFamily="18" charset="0"/>
              </a:rPr>
              <a:t>part of inferior vena cava.</a:t>
            </a:r>
          </a:p>
          <a:p>
            <a:pPr marL="342900" indent="-342900" algn="justLow">
              <a:buFont typeface="Arial" panose="020B0604020202020204" pitchFamily="34" charset="0"/>
              <a:buChar char="•"/>
            </a:pPr>
            <a:r>
              <a:rPr lang="en-US" sz="2400" dirty="0">
                <a:solidFill>
                  <a:schemeClr val="bg1"/>
                </a:solidFill>
                <a:latin typeface="Century Gothic" panose="020B0502020202020204" pitchFamily="34" charset="0"/>
                <a:ea typeface="Times New Roman" panose="02020603050405020304" pitchFamily="18" charset="0"/>
              </a:rPr>
              <a:t>The </a:t>
            </a:r>
            <a:r>
              <a:rPr lang="en-US" sz="2400" b="1" dirty="0">
                <a:solidFill>
                  <a:schemeClr val="bg1"/>
                </a:solidFill>
                <a:latin typeface="Century Gothic" panose="020B0502020202020204" pitchFamily="34" charset="0"/>
                <a:ea typeface="Times New Roman" panose="02020603050405020304" pitchFamily="18" charset="0"/>
              </a:rPr>
              <a:t>body of sinus venosus </a:t>
            </a:r>
            <a:r>
              <a:rPr lang="en-US" sz="2400" dirty="0">
                <a:solidFill>
                  <a:schemeClr val="bg1"/>
                </a:solidFill>
                <a:latin typeface="Century Gothic" panose="020B0502020202020204" pitchFamily="34" charset="0"/>
                <a:ea typeface="Times New Roman" panose="02020603050405020304" pitchFamily="18" charset="0"/>
              </a:rPr>
              <a:t>and </a:t>
            </a:r>
            <a:r>
              <a:rPr lang="en-US" sz="2400" b="1" dirty="0">
                <a:solidFill>
                  <a:schemeClr val="bg1"/>
                </a:solidFill>
                <a:latin typeface="Century Gothic" panose="020B0502020202020204" pitchFamily="34" charset="0"/>
                <a:ea typeface="Times New Roman" panose="02020603050405020304" pitchFamily="18" charset="0"/>
              </a:rPr>
              <a:t>Lt horn </a:t>
            </a:r>
            <a:r>
              <a:rPr lang="en-US" sz="2400" dirty="0">
                <a:solidFill>
                  <a:schemeClr val="bg1"/>
                </a:solidFill>
                <a:latin typeface="Century Gothic" panose="020B0502020202020204" pitchFamily="34" charset="0"/>
                <a:ea typeface="Times New Roman" panose="02020603050405020304" pitchFamily="18" charset="0"/>
              </a:rPr>
              <a:t>form </a:t>
            </a:r>
            <a:r>
              <a:rPr lang="en-US" sz="2400" b="1" dirty="0">
                <a:solidFill>
                  <a:schemeClr val="bg1"/>
                </a:solidFill>
                <a:latin typeface="Century Gothic" panose="020B0502020202020204" pitchFamily="34" charset="0"/>
                <a:ea typeface="Times New Roman" panose="02020603050405020304" pitchFamily="18" charset="0"/>
              </a:rPr>
              <a:t>coronary sinus.</a:t>
            </a:r>
          </a:p>
          <a:p>
            <a:pPr marL="342900" indent="-342900" algn="justLow">
              <a:buFont typeface="Arial" panose="020B0604020202020204" pitchFamily="34" charset="0"/>
              <a:buChar char="•"/>
            </a:pPr>
            <a:r>
              <a:rPr lang="en-US" sz="2400" dirty="0">
                <a:solidFill>
                  <a:schemeClr val="bg1"/>
                </a:solidFill>
                <a:latin typeface="Century Gothic" panose="020B0502020202020204" pitchFamily="34" charset="0"/>
                <a:ea typeface="Times New Roman" panose="02020603050405020304" pitchFamily="18" charset="0"/>
              </a:rPr>
              <a:t>The </a:t>
            </a:r>
            <a:r>
              <a:rPr lang="en-US" sz="2400" b="1" dirty="0">
                <a:solidFill>
                  <a:schemeClr val="bg1"/>
                </a:solidFill>
                <a:latin typeface="Century Gothic" panose="020B0502020202020204" pitchFamily="34" charset="0"/>
                <a:ea typeface="Times New Roman" panose="02020603050405020304" pitchFamily="18" charset="0"/>
              </a:rPr>
              <a:t>Lt common cardinal vein </a:t>
            </a:r>
            <a:r>
              <a:rPr lang="en-US" sz="2400" dirty="0">
                <a:solidFill>
                  <a:schemeClr val="bg1"/>
                </a:solidFill>
                <a:latin typeface="Century Gothic" panose="020B0502020202020204" pitchFamily="34" charset="0"/>
                <a:ea typeface="Times New Roman" panose="02020603050405020304" pitchFamily="18" charset="0"/>
              </a:rPr>
              <a:t>form </a:t>
            </a:r>
            <a:r>
              <a:rPr lang="en-US" sz="2400" b="1" dirty="0">
                <a:solidFill>
                  <a:schemeClr val="bg1"/>
                </a:solidFill>
                <a:latin typeface="Century Gothic" panose="020B0502020202020204" pitchFamily="34" charset="0"/>
                <a:ea typeface="Times New Roman" panose="02020603050405020304" pitchFamily="18" charset="0"/>
              </a:rPr>
              <a:t>oblique vein of Lt atrium.  </a:t>
            </a:r>
            <a:endParaRPr lang="en-US" sz="2400" b="1"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623556834"/>
      </p:ext>
    </p:extLst>
  </p:cSld>
  <p:clrMapOvr>
    <a:masterClrMapping/>
  </p:clrMapOvr>
  <mc:AlternateContent xmlns:mc="http://schemas.openxmlformats.org/markup-compatibility/2006" xmlns:p14="http://schemas.microsoft.com/office/powerpoint/2010/main">
    <mc:Choice Requires="p14">
      <p:transition spd="slow" p14:dur="2000" advTm="77302"/>
    </mc:Choice>
    <mc:Fallback xmlns="">
      <p:transition spd="slow" advTm="77302"/>
    </mc:Fallback>
  </mc:AlternateContent>
  <p:extLst mod="1">
    <p:ext uri="{3A86A75C-4F4B-4683-9AE1-C65F6400EC91}">
      <p14:laserTraceLst xmlns:p14="http://schemas.microsoft.com/office/powerpoint/2010/main">
        <p14:tracePtLst>
          <p14:tracePt t="13755" x="1179513" y="5045075"/>
          <p14:tracePt t="14058" x="1196975" y="5010150"/>
          <p14:tracePt t="14071" x="1295400" y="4919663"/>
          <p14:tracePt t="14083" x="1465263" y="4776788"/>
          <p14:tracePt t="14095" x="1847850" y="4537075"/>
          <p14:tracePt t="14108" x="2259013" y="4268788"/>
          <p14:tracePt t="14119" x="2759075" y="4010025"/>
          <p14:tracePt t="14132" x="3295650" y="3822700"/>
          <p14:tracePt t="14149" x="3830638" y="3643313"/>
          <p14:tracePt t="14165" x="4402138" y="3473450"/>
          <p14:tracePt t="14182" x="5286375" y="3322638"/>
          <p14:tracePt t="14199" x="5554663" y="3322638"/>
          <p14:tracePt t="14215" x="5795963" y="3322638"/>
          <p14:tracePt t="14232" x="6108700" y="3367088"/>
          <p14:tracePt t="14249" x="6188075" y="3394075"/>
          <p14:tracePt t="14265" x="6224588" y="3419475"/>
          <p14:tracePt t="14282" x="6251575" y="3438525"/>
          <p14:tracePt t="16535" x="6296025" y="3438525"/>
          <p14:tracePt t="16548" x="6330950" y="3429000"/>
          <p14:tracePt t="16561" x="6456363" y="3429000"/>
          <p14:tracePt t="16573" x="6545263" y="3429000"/>
          <p14:tracePt t="16586" x="6670675" y="3429000"/>
          <p14:tracePt t="16599" x="6848475" y="3429000"/>
          <p14:tracePt t="16616" x="6983413" y="3446463"/>
          <p14:tracePt t="16632" x="7089775" y="3482975"/>
          <p14:tracePt t="16649" x="7304088" y="3633788"/>
          <p14:tracePt t="16666" x="7446963" y="3714750"/>
          <p14:tracePt t="16683" x="7545388" y="3786188"/>
          <p14:tracePt t="16699" x="7705725" y="3919538"/>
          <p14:tracePt t="16716" x="7796213" y="3990975"/>
          <p14:tracePt t="16732" x="7858125" y="4054475"/>
          <p14:tracePt t="16749" x="7912100" y="4170363"/>
          <p14:tracePt t="17011" x="7956550" y="4170363"/>
          <p14:tracePt t="17024" x="7991475" y="4160838"/>
          <p14:tracePt t="17037" x="8081963" y="4143375"/>
          <p14:tracePt t="17049" x="8143875" y="4133850"/>
          <p14:tracePt t="17066" x="8205788" y="4116388"/>
          <p14:tracePt t="17083" x="8313738" y="4108450"/>
          <p14:tracePt t="17099" x="8491538" y="4098925"/>
          <p14:tracePt t="17116" x="8545513" y="4098925"/>
          <p14:tracePt t="17132" x="8589963" y="4098925"/>
          <p14:tracePt t="17149" x="8634413" y="4098925"/>
          <p14:tracePt t="17182" x="8661400" y="4098925"/>
          <p14:tracePt t="17775" x="8670925" y="4071938"/>
          <p14:tracePt t="17789" x="8705850" y="4027488"/>
          <p14:tracePt t="17799" x="8759825" y="3956050"/>
          <p14:tracePt t="17812" x="8848725" y="3902075"/>
          <p14:tracePt t="17824" x="8939213" y="3840163"/>
          <p14:tracePt t="17837" x="8991600" y="3795713"/>
          <p14:tracePt t="17850" x="9037638" y="3759200"/>
          <p14:tracePt t="17866" x="9072563" y="3732213"/>
          <p14:tracePt t="17883" x="9082088" y="3714750"/>
          <p14:tracePt t="17899" x="9099550" y="3697288"/>
          <p14:tracePt t="17916" x="9099550" y="3687763"/>
          <p14:tracePt t="17986" x="9099550" y="3679825"/>
          <p14:tracePt t="17999" x="9099550" y="3670300"/>
          <p14:tracePt t="18037" x="9099550" y="3660775"/>
          <p14:tracePt t="18050" x="9099550" y="3652838"/>
          <p14:tracePt t="18074" x="9099550" y="3643313"/>
          <p14:tracePt t="18087" x="9099550" y="3633788"/>
          <p14:tracePt t="18112" x="9099550" y="3616325"/>
          <p14:tracePt t="18125" x="9099550" y="3608388"/>
          <p14:tracePt t="18138" x="9099550" y="3598863"/>
          <p14:tracePt t="18150" x="9090025" y="3589338"/>
          <p14:tracePt t="18174" x="9082088" y="3581400"/>
          <p14:tracePt t="18187" x="9082088" y="3571875"/>
          <p14:tracePt t="18201" x="9072563" y="3571875"/>
          <p14:tracePt t="18225" x="9063038" y="3562350"/>
          <p14:tracePt t="18237" x="9055100" y="3562350"/>
          <p14:tracePt t="18250" x="9055100" y="3554413"/>
          <p14:tracePt t="18266" x="9045575" y="3554413"/>
          <p14:tracePt t="18287" x="9037638" y="3554413"/>
          <p14:tracePt t="18301" x="9037638" y="3544888"/>
          <p14:tracePt t="18316" x="9028113" y="3536950"/>
          <p14:tracePt t="18338" x="9018588" y="3527425"/>
          <p14:tracePt t="18362" x="9010650" y="3517900"/>
          <p14:tracePt t="18387" x="9001125" y="3517900"/>
          <p14:tracePt t="18400" x="9001125" y="3509963"/>
          <p14:tracePt t="18425" x="8991600" y="3509963"/>
          <p14:tracePt t="18438" x="8983663" y="3509963"/>
          <p14:tracePt t="18451" x="8983663" y="3500438"/>
          <p14:tracePt t="18500" x="8974138" y="3500438"/>
          <p14:tracePt t="18538" x="8974138" y="3509963"/>
          <p14:tracePt t="18562" x="8974138" y="3517900"/>
          <p14:tracePt t="18575" x="8974138" y="3536950"/>
          <p14:tracePt t="18588" x="8966200" y="3544888"/>
          <p14:tracePt t="18602" x="8956675" y="3562350"/>
          <p14:tracePt t="18616" x="8956675" y="3581400"/>
          <p14:tracePt t="18633" x="8947150" y="3608388"/>
          <p14:tracePt t="18649" x="8939213" y="3643313"/>
          <p14:tracePt t="18666" x="8929688" y="3660775"/>
          <p14:tracePt t="18682" x="8929688" y="3679825"/>
          <p14:tracePt t="18699" x="8929688" y="3687763"/>
          <p14:tracePt t="18716" x="8929688" y="3705225"/>
          <p14:tracePt t="18738" x="8929688" y="3714750"/>
          <p14:tracePt t="18750" x="8929688" y="3741738"/>
          <p14:tracePt t="18766" x="8929688" y="3768725"/>
          <p14:tracePt t="18782" x="8939213" y="3848100"/>
          <p14:tracePt t="18799" x="8956675" y="4000500"/>
          <p14:tracePt t="18816" x="8966200" y="4044950"/>
          <p14:tracePt t="18832" x="8974138" y="4062413"/>
          <p14:tracePt t="18851" x="8974138" y="4071938"/>
          <p14:tracePt t="18876" x="8983663" y="4071938"/>
          <p14:tracePt t="18914" x="9018588" y="4062413"/>
          <p14:tracePt t="18925" x="9072563" y="4017963"/>
          <p14:tracePt t="18938" x="9126538" y="3973513"/>
          <p14:tracePt t="18952" x="9161463" y="3911600"/>
          <p14:tracePt t="18966" x="9180513" y="3857625"/>
          <p14:tracePt t="18982" x="9205913" y="3830638"/>
          <p14:tracePt t="18999" x="9205913" y="3803650"/>
          <p14:tracePt t="19032" x="9205913" y="3795713"/>
          <p14:tracePt t="19049" x="9205913" y="3786188"/>
          <p14:tracePt t="19066" x="9205913" y="3768725"/>
          <p14:tracePt t="19082" x="9205913" y="3751263"/>
          <p14:tracePt t="19100" x="9205913" y="3697288"/>
          <p14:tracePt t="19116" x="9197975" y="3679825"/>
          <p14:tracePt t="19133" x="9180513" y="3670300"/>
          <p14:tracePt t="19149" x="9144000" y="3652838"/>
          <p14:tracePt t="19166" x="9126538" y="3643313"/>
          <p14:tracePt t="19183" x="9109075" y="3643313"/>
          <p14:tracePt t="19200" x="9072563" y="3633788"/>
          <p14:tracePt t="19232" x="9063038" y="3633788"/>
          <p14:tracePt t="19249" x="9045575" y="3633788"/>
          <p14:tracePt t="19302" x="9037638" y="3633788"/>
          <p14:tracePt t="19314" x="9037638" y="3643313"/>
          <p14:tracePt t="19326" x="9028113" y="3643313"/>
          <p14:tracePt t="19339" x="9018588" y="3660775"/>
          <p14:tracePt t="19352" x="9018588" y="3679825"/>
          <p14:tracePt t="19366" x="9018588" y="3697288"/>
          <p14:tracePt t="19382" x="9001125" y="3714750"/>
          <p14:tracePt t="19400" x="8983663" y="3751263"/>
          <p14:tracePt t="19416" x="8974138" y="3759200"/>
          <p14:tracePt t="19432" x="8974138" y="3786188"/>
          <p14:tracePt t="19450" x="8966200" y="3813175"/>
          <p14:tracePt t="19466" x="8966200" y="3822700"/>
          <p14:tracePt t="19539" x="8974138" y="3822700"/>
          <p14:tracePt t="19552" x="8991600" y="3822700"/>
          <p14:tracePt t="19564" x="9010650" y="3822700"/>
          <p14:tracePt t="19576" x="9018588" y="3813175"/>
          <p14:tracePt t="19589" x="9045575" y="3795713"/>
          <p14:tracePt t="19603" x="9063038" y="3795713"/>
          <p14:tracePt t="19616" x="9082088" y="3776663"/>
          <p14:tracePt t="19632" x="9090025" y="3768725"/>
          <p14:tracePt t="19650" x="9109075" y="3741738"/>
          <p14:tracePt t="19682" x="9109075" y="3724275"/>
          <p14:tracePt t="19700" x="9109075" y="3687763"/>
          <p14:tracePt t="19716" x="9109075" y="3660775"/>
          <p14:tracePt t="19732" x="9090025" y="3643313"/>
          <p14:tracePt t="19750" x="9072563" y="3608388"/>
          <p14:tracePt t="19766" x="9063038" y="3598863"/>
          <p14:tracePt t="19783" x="9055100" y="3598863"/>
          <p14:tracePt t="19800" x="9045575" y="3598863"/>
          <p14:tracePt t="19816" x="9037638" y="3598863"/>
          <p14:tracePt t="19833" x="9028113" y="3598863"/>
          <p14:tracePt t="19849" x="9018588" y="3598863"/>
          <p14:tracePt t="19866" x="9010650" y="3598863"/>
          <p14:tracePt t="19882" x="9001125" y="3598863"/>
          <p14:tracePt t="19928" x="9001125" y="3608388"/>
          <p14:tracePt t="19952" x="9001125" y="3616325"/>
          <p14:tracePt t="19964" x="8991600" y="3633788"/>
          <p14:tracePt t="19977" x="8991600" y="3660775"/>
          <p14:tracePt t="19990" x="8991600" y="3687763"/>
          <p14:tracePt t="20002" x="8991600" y="3714750"/>
          <p14:tracePt t="20016" x="8991600" y="3724275"/>
          <p14:tracePt t="20032" x="9001125" y="3741738"/>
          <p14:tracePt t="20049" x="9018588" y="3768725"/>
          <p14:tracePt t="20066" x="9063038" y="3813175"/>
          <p14:tracePt t="20083" x="9090025" y="3830638"/>
          <p14:tracePt t="20099" x="9117013" y="3830638"/>
          <p14:tracePt t="20116" x="9153525" y="3830638"/>
          <p14:tracePt t="20132" x="9170988" y="3830638"/>
          <p14:tracePt t="20149" x="9180513" y="3822700"/>
          <p14:tracePt t="20166" x="9180513" y="3813175"/>
          <p14:tracePt t="20183" x="9180513" y="3803650"/>
          <p14:tracePt t="20199" x="9180513" y="3776663"/>
          <p14:tracePt t="20216" x="9180513" y="3741738"/>
          <p14:tracePt t="20233" x="9180513" y="3724275"/>
          <p14:tracePt t="20250" x="9180513" y="3705225"/>
          <p14:tracePt t="20266" x="9161463" y="3687763"/>
          <p14:tracePt t="20283" x="9153525" y="3679825"/>
          <p14:tracePt t="20299" x="9134475" y="3670300"/>
          <p14:tracePt t="20316" x="9099550" y="3670300"/>
          <p14:tracePt t="20332" x="9082088" y="3660775"/>
          <p14:tracePt t="20349" x="9063038" y="3660775"/>
          <p14:tracePt t="20366" x="9010650" y="3660775"/>
          <p14:tracePt t="20383" x="8991600" y="3660775"/>
          <p14:tracePt t="20399" x="8974138" y="3660775"/>
          <p14:tracePt t="20416" x="8956675" y="3679825"/>
          <p14:tracePt t="20433" x="8956675" y="3687763"/>
          <p14:tracePt t="20466" x="8956675" y="3697288"/>
          <p14:tracePt t="20490" x="8956675" y="3705225"/>
          <p14:tracePt t="20502" x="8974138" y="3714750"/>
          <p14:tracePt t="20516" x="8983663" y="3732213"/>
          <p14:tracePt t="20532" x="9010650" y="3751263"/>
          <p14:tracePt t="20549" x="9045575" y="3786188"/>
          <p14:tracePt t="20566" x="9188450" y="3867150"/>
          <p14:tracePt t="20582" x="9259888" y="3884613"/>
          <p14:tracePt t="20599" x="9296400" y="3884613"/>
          <p14:tracePt t="20616" x="9340850" y="3884613"/>
          <p14:tracePt t="20633" x="9340850" y="3875088"/>
          <p14:tracePt t="20649" x="9348788" y="3867150"/>
          <p14:tracePt t="20666" x="9348788" y="3848100"/>
          <p14:tracePt t="20699" x="9348788" y="3830638"/>
          <p14:tracePt t="20716" x="9340850" y="3795713"/>
          <p14:tracePt t="20732" x="9304338" y="3776663"/>
          <p14:tracePt t="20749" x="9277350" y="3759200"/>
          <p14:tracePt t="20766" x="9197975" y="3741738"/>
          <p14:tracePt t="20782" x="9180513" y="3732213"/>
          <p14:tracePt t="20799" x="9161463" y="3732213"/>
          <p14:tracePt t="20816" x="9134475" y="3732213"/>
          <p14:tracePt t="20833" x="9099550" y="3732213"/>
          <p14:tracePt t="20849" x="9082088" y="3741738"/>
          <p14:tracePt t="20866" x="9028113" y="3759200"/>
          <p14:tracePt t="20882" x="9001125" y="3768725"/>
          <p14:tracePt t="20899" x="8983663" y="3786188"/>
          <p14:tracePt t="20916" x="8947150" y="3830638"/>
          <p14:tracePt t="20933" x="8947150" y="3867150"/>
          <p14:tracePt t="20949" x="8920163" y="3956050"/>
          <p14:tracePt t="20966" x="8920163" y="4044950"/>
          <p14:tracePt t="20983" x="8920163" y="4054475"/>
          <p14:tracePt t="20999" x="8920163" y="4062413"/>
          <p14:tracePt t="21016" x="8920163" y="4071938"/>
          <p14:tracePt t="21041" x="8974138" y="4081463"/>
          <p14:tracePt t="21054" x="9028113" y="4081463"/>
          <p14:tracePt t="21067" x="9072563" y="4081463"/>
          <p14:tracePt t="21083" x="9117013" y="4081463"/>
          <p14:tracePt t="21099" x="9170988" y="4071938"/>
          <p14:tracePt t="21116" x="9296400" y="3983038"/>
          <p14:tracePt t="21132" x="9340850" y="3929063"/>
          <p14:tracePt t="21149" x="9358313" y="3884613"/>
          <p14:tracePt t="21166" x="9367838" y="3848100"/>
          <p14:tracePt t="21183" x="9367838" y="3822700"/>
          <p14:tracePt t="21199" x="9323388" y="3776663"/>
          <p14:tracePt t="21216" x="9242425" y="3714750"/>
          <p14:tracePt t="21232" x="9224963" y="3705225"/>
          <p14:tracePt t="21249" x="9215438" y="3697288"/>
          <p14:tracePt t="21266" x="9180513" y="3697288"/>
          <p14:tracePt t="21282" x="9170988" y="3697288"/>
          <p14:tracePt t="21316" x="9153525" y="3697288"/>
          <p14:tracePt t="21332" x="9134475" y="3705225"/>
          <p14:tracePt t="21350" x="9117013" y="3724275"/>
          <p14:tracePt t="21366" x="9045575" y="3786188"/>
          <p14:tracePt t="21382" x="9018588" y="3848100"/>
          <p14:tracePt t="21399" x="9010650" y="3884613"/>
          <p14:tracePt t="21416" x="8983663" y="3965575"/>
          <p14:tracePt t="21433" x="8983663" y="3983038"/>
          <p14:tracePt t="21449" x="8983663" y="3990975"/>
          <p14:tracePt t="21466" x="8991600" y="4000500"/>
          <p14:tracePt t="21483" x="9010650" y="4010025"/>
          <p14:tracePt t="21499" x="9028113" y="4017963"/>
          <p14:tracePt t="21516" x="9082088" y="4017963"/>
          <p14:tracePt t="21532" x="9099550" y="4017963"/>
          <p14:tracePt t="21549" x="9109075" y="4017963"/>
          <p14:tracePt t="21566" x="9117013" y="4017963"/>
          <p14:tracePt t="21583" x="9126538" y="4017963"/>
          <p14:tracePt t="21599" x="9126538" y="4010025"/>
          <p14:tracePt t="21616" x="9134475" y="3911600"/>
          <p14:tracePt t="21633" x="9134475" y="3848100"/>
          <p14:tracePt t="21649" x="9134475" y="3803650"/>
          <p14:tracePt t="21666" x="9134475" y="3768725"/>
          <p14:tracePt t="21683" x="9126538" y="3751263"/>
          <p14:tracePt t="21699" x="9099550" y="3741738"/>
          <p14:tracePt t="21716" x="9037638" y="3732213"/>
          <p14:tracePt t="21733" x="9001125" y="3732213"/>
          <p14:tracePt t="21749" x="8974138" y="3732213"/>
          <p14:tracePt t="21766" x="8939213" y="3732213"/>
          <p14:tracePt t="21783" x="8929688" y="3732213"/>
          <p14:tracePt t="21799" x="8920163" y="3732213"/>
          <p14:tracePt t="21817" x="8920163" y="3741738"/>
          <p14:tracePt t="21849" x="8920163" y="3759200"/>
          <p14:tracePt t="21866" x="8912225" y="3822700"/>
          <p14:tracePt t="21882" x="8912225" y="3875088"/>
          <p14:tracePt t="21899" x="8912225" y="3902075"/>
          <p14:tracePt t="21904" x="8912225" y="3938588"/>
          <p14:tracePt t="21918" x="8912225" y="3956050"/>
          <p14:tracePt t="21933" x="8920163" y="3965575"/>
          <p14:tracePt t="21949" x="8939213" y="3983038"/>
          <p14:tracePt t="21966" x="9090025" y="4017963"/>
          <p14:tracePt t="21983" x="9144000" y="4017963"/>
          <p14:tracePt t="21999" x="9205913" y="4017963"/>
          <p14:tracePt t="22016" x="9296400" y="4010025"/>
          <p14:tracePt t="22033" x="9323388" y="3990975"/>
          <p14:tracePt t="22049" x="9348788" y="3973513"/>
          <p14:tracePt t="22066" x="9348788" y="3919538"/>
          <p14:tracePt t="22082" x="9348788" y="3840163"/>
          <p14:tracePt t="22099" x="9331325" y="3751263"/>
          <p14:tracePt t="22116" x="9277350" y="3652838"/>
          <p14:tracePt t="22133" x="9259888" y="3625850"/>
          <p14:tracePt t="22149" x="9242425" y="3608388"/>
          <p14:tracePt t="22166" x="9197975" y="3598863"/>
          <p14:tracePt t="22183" x="9161463" y="3589338"/>
          <p14:tracePt t="22199" x="9090025" y="3589338"/>
          <p14:tracePt t="22216" x="9010650" y="3589338"/>
          <p14:tracePt t="22232" x="8983663" y="3589338"/>
          <p14:tracePt t="22249" x="8966200" y="3598863"/>
          <p14:tracePt t="22266" x="8939213" y="3625850"/>
          <p14:tracePt t="22282" x="8929688" y="3633788"/>
          <p14:tracePt t="22299" x="8929688" y="3670300"/>
          <p14:tracePt t="22317" x="8920163" y="3795713"/>
          <p14:tracePt t="22333" x="8920163" y="3857625"/>
          <p14:tracePt t="22349" x="8920163" y="3911600"/>
          <p14:tracePt t="22366" x="8939213" y="3973513"/>
          <p14:tracePt t="22383" x="8956675" y="4000500"/>
          <p14:tracePt t="22399" x="9010650" y="4027488"/>
          <p14:tracePt t="22416" x="9153525" y="4054475"/>
          <p14:tracePt t="22432" x="9188450" y="4054475"/>
          <p14:tracePt t="22449" x="9215438" y="4054475"/>
          <p14:tracePt t="22467" x="9242425" y="4037013"/>
          <p14:tracePt t="22482" x="9269413" y="4017963"/>
          <p14:tracePt t="22499" x="9277350" y="3990975"/>
          <p14:tracePt t="22516" x="9313863" y="3902075"/>
          <p14:tracePt t="22532" x="9313863" y="3840163"/>
          <p14:tracePt t="22549" x="9313863" y="3786188"/>
          <p14:tracePt t="22567" x="9296400" y="3705225"/>
          <p14:tracePt t="22582" x="9269413" y="3670300"/>
          <p14:tracePt t="22599" x="9259888" y="3660775"/>
          <p14:tracePt t="22617" x="9205913" y="3633788"/>
          <p14:tracePt t="22632" x="9188450" y="3625850"/>
          <p14:tracePt t="22649" x="9144000" y="3625850"/>
          <p14:tracePt t="22667" x="9037638" y="3625850"/>
          <p14:tracePt t="22683" x="9010650" y="3625850"/>
          <p14:tracePt t="22699" x="8991600" y="3633788"/>
          <p14:tracePt t="22717" x="8966200" y="3660775"/>
          <p14:tracePt t="22732" x="8956675" y="3670300"/>
          <p14:tracePt t="22749" x="8956675" y="3697288"/>
          <p14:tracePt t="22766" x="8956675" y="3724275"/>
          <p14:tracePt t="22782" x="8956675" y="3768725"/>
          <p14:tracePt t="22799" x="8956675" y="3822700"/>
          <p14:tracePt t="22816" x="8956675" y="3911600"/>
          <p14:tracePt t="22832" x="8983663" y="3946525"/>
          <p14:tracePt t="22849" x="9028113" y="3983038"/>
          <p14:tracePt t="22866" x="9117013" y="4027488"/>
          <p14:tracePt t="22882" x="9144000" y="4037013"/>
          <p14:tracePt t="22899" x="9161463" y="4037013"/>
          <p14:tracePt t="22916" x="9197975" y="4037013"/>
          <p14:tracePt t="22949" x="9205913" y="4027488"/>
          <p14:tracePt t="22967" x="9215438" y="4000500"/>
          <p14:tracePt t="22982" x="9215438" y="3956050"/>
          <p14:tracePt t="22999" x="9215438" y="3875088"/>
          <p14:tracePt t="23016" x="9215438" y="3670300"/>
          <p14:tracePt t="23032" x="9215438" y="3633788"/>
          <p14:tracePt t="23049" x="9215438" y="3616325"/>
          <p14:tracePt t="23066" x="9205913" y="3598863"/>
          <p14:tracePt t="23082" x="9170988" y="3589338"/>
          <p14:tracePt t="23099" x="9134475" y="3589338"/>
          <p14:tracePt t="23116" x="9072563" y="3589338"/>
          <p14:tracePt t="23132" x="8983663" y="3589338"/>
          <p14:tracePt t="23149" x="8974138" y="3589338"/>
          <p14:tracePt t="23166" x="8966200" y="3598863"/>
          <p14:tracePt t="23182" x="8939213" y="3652838"/>
          <p14:tracePt t="23199" x="8929688" y="3705225"/>
          <p14:tracePt t="23216" x="8920163" y="3768725"/>
          <p14:tracePt t="23232" x="8920163" y="3830638"/>
          <p14:tracePt t="23249" x="8920163" y="3848100"/>
          <p14:tracePt t="23266" x="8920163" y="3867150"/>
          <p14:tracePt t="23282" x="8920163" y="3919538"/>
          <p14:tracePt t="23299" x="8929688" y="3929063"/>
          <p14:tracePt t="23316" x="8956675" y="3956050"/>
          <p14:tracePt t="23332" x="9028113" y="3990975"/>
          <p14:tracePt t="23349" x="9055100" y="4000500"/>
          <p14:tracePt t="23366" x="9072563" y="4000500"/>
          <p14:tracePt t="23382" x="9099550" y="4000500"/>
          <p14:tracePt t="23455" x="9099550" y="3990975"/>
          <p14:tracePt t="23469" x="9099550" y="3965575"/>
          <p14:tracePt t="23480" x="9109075" y="3919538"/>
          <p14:tracePt t="23493" x="9109075" y="3875088"/>
          <p14:tracePt t="23506" x="9109075" y="3803650"/>
          <p14:tracePt t="23518" x="9109075" y="3741738"/>
          <p14:tracePt t="23532" x="9099550" y="3714750"/>
          <p14:tracePt t="23549" x="9082088" y="3697288"/>
          <p14:tracePt t="23566" x="9063038" y="3697288"/>
          <p14:tracePt t="23582" x="9028113" y="3687763"/>
          <p14:tracePt t="23599" x="9010650" y="3687763"/>
          <p14:tracePt t="23616" x="8983663" y="3687763"/>
          <p14:tracePt t="23632" x="8956675" y="3687763"/>
          <p14:tracePt t="23649" x="8947150" y="3687763"/>
          <p14:tracePt t="23666" x="8929688" y="3697288"/>
          <p14:tracePt t="23682" x="8920163" y="3741738"/>
          <p14:tracePt t="23699" x="8912225" y="3768725"/>
          <p14:tracePt t="23716" x="8902700" y="3786188"/>
          <p14:tracePt t="23732" x="8902700" y="3813175"/>
          <p14:tracePt t="23749" x="8902700" y="3822700"/>
          <p14:tracePt t="23766" x="8902700" y="3840163"/>
          <p14:tracePt t="23782" x="8920163" y="3894138"/>
          <p14:tracePt t="23799" x="8966200" y="3938588"/>
          <p14:tracePt t="23816" x="9063038" y="3983038"/>
          <p14:tracePt t="23832" x="9277350" y="4062413"/>
          <p14:tracePt t="23849" x="9483725" y="4089400"/>
          <p14:tracePt t="23866" x="9599613" y="4089400"/>
          <p14:tracePt t="23882" x="9725025" y="4071938"/>
          <p14:tracePt t="23899" x="9732963" y="4054475"/>
          <p14:tracePt t="23916" x="9752013" y="4037013"/>
          <p14:tracePt t="23933" x="9752013" y="4010025"/>
          <p14:tracePt t="23949" x="9742488" y="3973513"/>
          <p14:tracePt t="23966" x="9715500" y="3929063"/>
          <p14:tracePt t="23982" x="9609138" y="3822700"/>
          <p14:tracePt t="23999" x="9545638" y="3741738"/>
          <p14:tracePt t="24016" x="9501188" y="3697288"/>
          <p14:tracePt t="24032" x="9429750" y="3633788"/>
          <p14:tracePt t="24049" x="9402763" y="3608388"/>
          <p14:tracePt t="24066" x="9348788" y="3581400"/>
          <p14:tracePt t="24082" x="9188450" y="3554413"/>
          <p14:tracePt t="24099" x="9134475" y="3544888"/>
          <p14:tracePt t="24116" x="9099550" y="3544888"/>
          <p14:tracePt t="24132" x="9055100" y="3544888"/>
          <p14:tracePt t="24149" x="9045575" y="3544888"/>
          <p14:tracePt t="24207" x="9045575" y="3554413"/>
          <p14:tracePt t="24219" x="9045575" y="3562350"/>
          <p14:tracePt t="24231" x="9045575" y="3581400"/>
          <p14:tracePt t="24244" x="9045575" y="3625850"/>
          <p14:tracePt t="24257" x="9045575" y="3679825"/>
          <p14:tracePt t="24269" x="9055100" y="3714750"/>
          <p14:tracePt t="24282" x="9055100" y="3741738"/>
          <p14:tracePt t="24299" x="9072563" y="3776663"/>
          <p14:tracePt t="24316" x="9099550" y="3803650"/>
          <p14:tracePt t="24332" x="9144000" y="3822700"/>
          <p14:tracePt t="24349" x="9161463" y="3822700"/>
          <p14:tracePt t="24366" x="9170988" y="3830638"/>
          <p14:tracePt t="24382" x="9188450" y="3830638"/>
          <p14:tracePt t="24445" x="9197975" y="3803650"/>
          <p14:tracePt t="24457" x="9197975" y="3751263"/>
          <p14:tracePt t="24470" x="9197975" y="3697288"/>
          <p14:tracePt t="24482" x="9197975" y="3633788"/>
          <p14:tracePt t="24494" x="9197975" y="3608388"/>
          <p14:tracePt t="24507" x="9197975" y="3589338"/>
          <p14:tracePt t="24519" x="9180513" y="3581400"/>
          <p14:tracePt t="24533" x="9170988" y="3581400"/>
          <p14:tracePt t="24549" x="9153525" y="3581400"/>
          <p14:tracePt t="24566" x="9134475" y="3581400"/>
          <p14:tracePt t="24582" x="9099550" y="3581400"/>
          <p14:tracePt t="24599" x="9090025" y="3589338"/>
          <p14:tracePt t="24616" x="9072563" y="3616325"/>
          <p14:tracePt t="24632" x="9045575" y="3679825"/>
          <p14:tracePt t="24649" x="9028113" y="3697288"/>
          <p14:tracePt t="24666" x="9018588" y="3705225"/>
          <p14:tracePt t="24682" x="9010650" y="3714750"/>
          <p14:tracePt t="24699" x="9010650" y="3724275"/>
          <p14:tracePt t="26837" x="9010650" y="3714750"/>
          <p14:tracePt t="26849" x="9001125" y="3679825"/>
          <p14:tracePt t="26862" x="9001125" y="3652838"/>
          <p14:tracePt t="26875" x="9001125" y="3608388"/>
          <p14:tracePt t="26887" x="9001125" y="3562350"/>
          <p14:tracePt t="26902" x="9001125" y="3517900"/>
          <p14:tracePt t="26916" x="9001125" y="3490913"/>
          <p14:tracePt t="26933" x="9001125" y="3455988"/>
          <p14:tracePt t="26949" x="9001125" y="3367088"/>
          <p14:tracePt t="26966" x="9001125" y="3276600"/>
          <p14:tracePt t="26983" x="9001125" y="3224213"/>
          <p14:tracePt t="26999" x="9001125" y="3089275"/>
          <p14:tracePt t="27016" x="8991600" y="3027363"/>
          <p14:tracePt t="27033" x="8991600" y="2990850"/>
          <p14:tracePt t="27049" x="8991600" y="2938463"/>
          <p14:tracePt t="27066" x="8983663" y="2919413"/>
          <p14:tracePt t="27100" x="8974138" y="2894013"/>
          <p14:tracePt t="27133" x="8974138" y="2884488"/>
          <p14:tracePt t="27149" x="8974138" y="2874963"/>
          <p14:tracePt t="27213" x="8974138" y="2867025"/>
          <p14:tracePt t="27250" x="8974138" y="2857500"/>
          <p14:tracePt t="27387" x="8974138" y="2867025"/>
          <p14:tracePt t="27399" x="8974138" y="2874963"/>
          <p14:tracePt t="27413" x="8974138" y="2894013"/>
          <p14:tracePt t="27425" x="8974138" y="2911475"/>
          <p14:tracePt t="27437" x="8974138" y="2938463"/>
          <p14:tracePt t="27450" x="8974138" y="2955925"/>
          <p14:tracePt t="27466" x="8974138" y="2965450"/>
          <p14:tracePt t="27483" x="8974138" y="2973388"/>
          <p14:tracePt t="27499" x="8974138" y="2990850"/>
          <p14:tracePt t="27516" x="8974138" y="3000375"/>
          <p14:tracePt t="27549" x="8974138" y="3009900"/>
          <p14:tracePt t="27575" x="8974138" y="3017838"/>
          <p14:tracePt t="27600" x="8974138" y="3027363"/>
          <p14:tracePt t="27613" x="8974138" y="3036888"/>
          <p14:tracePt t="27663" x="8974138" y="3044825"/>
          <p14:tracePt t="27787" x="8974138" y="3027363"/>
          <p14:tracePt t="27813" x="8974138" y="3017838"/>
          <p14:tracePt t="27825" x="8974138" y="3009900"/>
          <p14:tracePt t="27838" x="8974138" y="3000375"/>
          <p14:tracePt t="27850" x="8974138" y="2982913"/>
          <p14:tracePt t="27866" x="8974138" y="2973388"/>
          <p14:tracePt t="27883" x="8974138" y="2965450"/>
          <p14:tracePt t="27900" x="8974138" y="2938463"/>
          <p14:tracePt t="28113" x="8974138" y="2946400"/>
          <p14:tracePt t="28126" x="8974138" y="2955925"/>
          <p14:tracePt t="28139" x="8974138" y="2965450"/>
          <p14:tracePt t="28151" x="8974138" y="2982913"/>
          <p14:tracePt t="28166" x="8974138" y="2990850"/>
          <p14:tracePt t="28183" x="8974138" y="3009900"/>
          <p14:tracePt t="28200" x="8974138" y="3044825"/>
          <p14:tracePt t="28216" x="8974138" y="3071813"/>
          <p14:tracePt t="28233" x="8974138" y="3089275"/>
          <p14:tracePt t="28250" x="8974138" y="3108325"/>
          <p14:tracePt t="28266" x="8974138" y="3116263"/>
          <p14:tracePt t="28283" x="8974138" y="3125788"/>
          <p14:tracePt t="28300" x="8974138" y="3133725"/>
          <p14:tracePt t="28326" x="8974138" y="3143250"/>
          <p14:tracePt t="28502" x="8974138" y="3133725"/>
          <p14:tracePt t="28527" x="8974138" y="3125788"/>
          <p14:tracePt t="28539" x="8974138" y="3108325"/>
          <p14:tracePt t="28552" x="8974138" y="3081338"/>
          <p14:tracePt t="28564" x="8974138" y="3054350"/>
          <p14:tracePt t="28576" x="8974138" y="3036888"/>
          <p14:tracePt t="28589" x="8974138" y="3017838"/>
          <p14:tracePt t="28602" x="8974138" y="3009900"/>
          <p14:tracePt t="28626" x="8974138" y="3000375"/>
          <p14:tracePt t="28652" x="8974138" y="2990850"/>
          <p14:tracePt t="28727" x="8974138" y="2982913"/>
          <p14:tracePt t="28864" x="8974138" y="2990850"/>
          <p14:tracePt t="28877" x="8974138" y="3000375"/>
          <p14:tracePt t="28889" x="8974138" y="3009900"/>
          <p14:tracePt t="28903" x="8974138" y="3017838"/>
          <p14:tracePt t="28918" x="8974138" y="3027363"/>
          <p14:tracePt t="28933" x="8974138" y="3044825"/>
          <p14:tracePt t="28953" x="8974138" y="3054350"/>
          <p14:tracePt t="28966" x="8974138" y="3062288"/>
          <p14:tracePt t="28983" x="8974138" y="3071813"/>
          <p14:tracePt t="29000" x="8974138" y="3089275"/>
          <p14:tracePt t="29016" x="8974138" y="3125788"/>
          <p14:tracePt t="29033" x="8974138" y="3143250"/>
          <p14:tracePt t="29049" x="8974138" y="3160713"/>
          <p14:tracePt t="29066" x="8974138" y="3197225"/>
          <p14:tracePt t="29083" x="8974138" y="3214688"/>
          <p14:tracePt t="29100" x="8983663" y="3232150"/>
          <p14:tracePt t="29116" x="8983663" y="3241675"/>
          <p14:tracePt t="29240" x="8983663" y="3224213"/>
          <p14:tracePt t="29253" x="8983663" y="3205163"/>
          <p14:tracePt t="29265" x="8983663" y="3170238"/>
          <p14:tracePt t="29278" x="8983663" y="3125788"/>
          <p14:tracePt t="29290" x="8983663" y="3089275"/>
          <p14:tracePt t="29304" x="8983663" y="3054350"/>
          <p14:tracePt t="29316" x="8983663" y="3027363"/>
          <p14:tracePt t="29333" x="8983663" y="3000375"/>
          <p14:tracePt t="29350" x="8983663" y="2982913"/>
          <p14:tracePt t="29366" x="8983663" y="2973388"/>
          <p14:tracePt t="29383" x="8983663" y="2955925"/>
          <p14:tracePt t="29400" x="8983663" y="2946400"/>
          <p14:tracePt t="29416" x="8974138" y="2928938"/>
          <p14:tracePt t="29433" x="8974138" y="2919413"/>
          <p14:tracePt t="29450" x="8974138" y="2911475"/>
          <p14:tracePt t="29628" x="8974138" y="2919413"/>
          <p14:tracePt t="29654" x="8974138" y="2938463"/>
          <p14:tracePt t="29666" x="8974138" y="2946400"/>
          <p14:tracePt t="29678" x="8974138" y="2973388"/>
          <p14:tracePt t="29689" x="8974138" y="2990850"/>
          <p14:tracePt t="29702" x="8974138" y="3017838"/>
          <p14:tracePt t="29716" x="8974138" y="3081338"/>
          <p14:tracePt t="29732" x="8974138" y="3152775"/>
          <p14:tracePt t="29749" x="8974138" y="3224213"/>
          <p14:tracePt t="29766" x="8974138" y="3330575"/>
          <p14:tracePt t="29782" x="8974138" y="3375025"/>
          <p14:tracePt t="29799" x="8983663" y="3419475"/>
          <p14:tracePt t="29816" x="8983663" y="3446463"/>
          <p14:tracePt t="29832" x="8983663" y="3455988"/>
          <p14:tracePt t="29928" x="8983663" y="3446463"/>
          <p14:tracePt t="29940" x="8983663" y="3429000"/>
          <p14:tracePt t="29952" x="8983663" y="3384550"/>
          <p14:tracePt t="29965" x="8983663" y="3322638"/>
          <p14:tracePt t="29977" x="8983663" y="3268663"/>
          <p14:tracePt t="29990" x="8983663" y="3214688"/>
          <p14:tracePt t="30003" x="8983663" y="3187700"/>
          <p14:tracePt t="30016" x="8983663" y="3170238"/>
          <p14:tracePt t="30032" x="8983663" y="3160713"/>
          <p14:tracePt t="30049" x="8983663" y="3152775"/>
          <p14:tracePt t="30066" x="8983663" y="3133725"/>
          <p14:tracePt t="30082" x="8983663" y="3125788"/>
          <p14:tracePt t="30099" x="8983663" y="3108325"/>
          <p14:tracePt t="30116" x="8983663" y="3071813"/>
          <p14:tracePt t="30132" x="8983663" y="3054350"/>
          <p14:tracePt t="30149" x="8983663" y="3027363"/>
          <p14:tracePt t="30166" x="8983663" y="2990850"/>
          <p14:tracePt t="30183" x="8983663" y="2973388"/>
          <p14:tracePt t="30199" x="8974138" y="2955925"/>
          <p14:tracePt t="30216" x="8966200" y="2911475"/>
          <p14:tracePt t="30249" x="8966200" y="2901950"/>
          <p14:tracePt t="30404" x="8966200" y="2911475"/>
          <p14:tracePt t="30417" x="8966200" y="2919413"/>
          <p14:tracePt t="30442" x="8966200" y="2928938"/>
          <p14:tracePt t="30454" x="8966200" y="2938463"/>
          <p14:tracePt t="30468" x="8966200" y="2946400"/>
          <p14:tracePt t="30479" x="8966200" y="2955925"/>
          <p14:tracePt t="30492" x="8966200" y="2973388"/>
          <p14:tracePt t="30505" x="8966200" y="2982913"/>
          <p14:tracePt t="30517" x="8966200" y="2990850"/>
          <p14:tracePt t="30533" x="8966200" y="3000375"/>
          <p14:tracePt t="30549" x="8966200" y="3009900"/>
          <p14:tracePt t="30567" x="8966200" y="3027363"/>
          <p14:tracePt t="30583" x="8966200" y="3036888"/>
          <p14:tracePt t="30599" x="8966200" y="3054350"/>
          <p14:tracePt t="30616" x="8966200" y="3062288"/>
          <p14:tracePt t="30649" x="8966200" y="3071813"/>
          <p14:tracePt t="30668" x="8966200" y="3081338"/>
          <p14:tracePt t="30692" x="8966200" y="3089275"/>
          <p14:tracePt t="30830" x="8966200" y="3081338"/>
          <p14:tracePt t="30855" x="8966200" y="3071813"/>
          <p14:tracePt t="30867" x="8966200" y="3062288"/>
          <p14:tracePt t="30880" x="8966200" y="3054350"/>
          <p14:tracePt t="30893" x="8966200" y="3017838"/>
          <p14:tracePt t="30905" x="8966200" y="2982913"/>
          <p14:tracePt t="30919" x="8966200" y="2955925"/>
          <p14:tracePt t="30933" x="8966200" y="2938463"/>
          <p14:tracePt t="30950" x="8966200" y="2928938"/>
          <p14:tracePt t="30969" x="8966200" y="2919413"/>
          <p14:tracePt t="30983" x="8966200" y="2911475"/>
          <p14:tracePt t="31093" x="8966200" y="2919413"/>
          <p14:tracePt t="31105" x="8966200" y="2928938"/>
          <p14:tracePt t="31118" x="8966200" y="2938463"/>
          <p14:tracePt t="31131" x="8966200" y="2946400"/>
          <p14:tracePt t="31142" x="8966200" y="2955925"/>
          <p14:tracePt t="31155" x="8966200" y="2973388"/>
          <p14:tracePt t="31169" x="8966200" y="3000375"/>
          <p14:tracePt t="31183" x="8966200" y="3054350"/>
          <p14:tracePt t="31199" x="8966200" y="3125788"/>
          <p14:tracePt t="31216" x="8966200" y="3286125"/>
          <p14:tracePt t="31233" x="8966200" y="3330575"/>
          <p14:tracePt t="31249" x="8966200" y="3375025"/>
          <p14:tracePt t="31267" x="8974138" y="3446463"/>
          <p14:tracePt t="31283" x="8974138" y="3455988"/>
          <p14:tracePt t="31469" x="8974138" y="3438525"/>
          <p14:tracePt t="31481" x="8974138" y="3394075"/>
          <p14:tracePt t="31494" x="8974138" y="3340100"/>
          <p14:tracePt t="31506" x="8974138" y="3286125"/>
          <p14:tracePt t="31520" x="8974138" y="3259138"/>
          <p14:tracePt t="31533" x="8974138" y="3251200"/>
          <p14:tracePt t="31549" x="8974138" y="3241675"/>
          <p14:tracePt t="31570" x="8974138" y="3232150"/>
          <p14:tracePt t="31606" x="8974138" y="3224213"/>
          <p14:tracePt t="31631" x="8974138" y="3214688"/>
          <p14:tracePt t="31757" x="8974138" y="3224213"/>
          <p14:tracePt t="31769" x="8974138" y="3232150"/>
          <p14:tracePt t="31782" x="8974138" y="3259138"/>
          <p14:tracePt t="31794" x="8974138" y="3276600"/>
          <p14:tracePt t="31807" x="8974138" y="3303588"/>
          <p14:tracePt t="31820" x="8974138" y="3313113"/>
          <p14:tracePt t="31833" x="8974138" y="3330575"/>
          <p14:tracePt t="31850" x="8974138" y="3340100"/>
          <p14:tracePt t="31867" x="8974138" y="3367088"/>
          <p14:tracePt t="31883" x="8974138" y="3375025"/>
          <p14:tracePt t="32044" x="8974138" y="3367088"/>
          <p14:tracePt t="32069" x="8974138" y="3340100"/>
          <p14:tracePt t="32081" x="8974138" y="3303588"/>
          <p14:tracePt t="32094" x="8974138" y="3286125"/>
          <p14:tracePt t="32106" x="8974138" y="3276600"/>
          <p14:tracePt t="32119" x="8974138" y="3259138"/>
          <p14:tracePt t="32219" x="8974138" y="3251200"/>
          <p14:tracePt t="32244" x="8974138" y="3241675"/>
          <p14:tracePt t="32256" x="8974138" y="3232150"/>
          <p14:tracePt t="32282" x="8974138" y="3224213"/>
          <p14:tracePt t="32307" x="8974138" y="3214688"/>
          <p14:tracePt t="32382" x="8966200" y="3214688"/>
          <p14:tracePt t="32669" x="8966200" y="3224213"/>
          <p14:tracePt t="35774" x="8966200" y="3232150"/>
          <p14:tracePt t="35787" x="8966200" y="3241675"/>
          <p14:tracePt t="35799" x="8966200" y="3259138"/>
          <p14:tracePt t="35811" x="8966200" y="3286125"/>
          <p14:tracePt t="35824" x="8966200" y="3313113"/>
          <p14:tracePt t="35836" x="8966200" y="3348038"/>
          <p14:tracePt t="35849" x="8966200" y="3419475"/>
          <p14:tracePt t="35866" x="8974138" y="3527425"/>
          <p14:tracePt t="35883" x="8974138" y="3616325"/>
          <p14:tracePt t="35900" x="8974138" y="3848100"/>
          <p14:tracePt t="35917" x="8974138" y="3946525"/>
          <p14:tracePt t="35933" x="8974138" y="4010025"/>
          <p14:tracePt t="35950" x="8974138" y="4098925"/>
          <p14:tracePt t="35966" x="8974138" y="4125913"/>
          <p14:tracePt t="35983" x="8974138" y="4152900"/>
          <p14:tracePt t="35988" x="8974138" y="4197350"/>
          <p14:tracePt t="36000" x="8983663" y="4313238"/>
          <p14:tracePt t="36016" x="8983663" y="4419600"/>
          <p14:tracePt t="36033" x="8983663" y="4500563"/>
          <p14:tracePt t="36050" x="8983663" y="4598988"/>
          <p14:tracePt t="36425" x="8983663" y="4608513"/>
          <p14:tracePt t="36437" x="8983663" y="4616450"/>
          <p14:tracePt t="36449" x="8983663" y="4643438"/>
          <p14:tracePt t="36462" x="8983663" y="4714875"/>
          <p14:tracePt t="36476" x="8983663" y="4803775"/>
          <p14:tracePt t="36487" x="9001125" y="4911725"/>
          <p14:tracePt t="36500" x="9001125" y="5143500"/>
          <p14:tracePt t="36516" x="9010650" y="5465763"/>
          <p14:tracePt t="36533" x="9010650" y="5616575"/>
          <p14:tracePt t="36550" x="9010650" y="5759450"/>
          <p14:tracePt t="36566" x="9018588" y="5776913"/>
          <p14:tracePt t="36901" x="9018588" y="5759450"/>
          <p14:tracePt t="36913" x="9018588" y="5732463"/>
          <p14:tracePt t="36925" x="9018588" y="5715000"/>
          <p14:tracePt t="36938" x="9018588" y="5697538"/>
          <p14:tracePt t="36950" x="9018588" y="5688013"/>
          <p14:tracePt t="36966" x="9018588" y="5680075"/>
          <p14:tracePt t="36983" x="9018588" y="5670550"/>
          <p14:tracePt t="37001" x="9018588" y="5661025"/>
          <p14:tracePt t="37016" x="9018588" y="5653088"/>
          <p14:tracePt t="37038" x="9018588" y="5643563"/>
          <p14:tracePt t="37213" x="9010650" y="5643563"/>
          <p14:tracePt t="37226" x="9001125" y="5653088"/>
          <p14:tracePt t="37238" x="8991600" y="5661025"/>
          <p14:tracePt t="37251" x="8956675" y="5670550"/>
          <p14:tracePt t="37266" x="8939213" y="5680075"/>
          <p14:tracePt t="37283" x="8912225" y="5688013"/>
          <p14:tracePt t="37300" x="8894763" y="5697538"/>
          <p14:tracePt t="37388" x="8885238" y="5688013"/>
          <p14:tracePt t="37413" x="8885238" y="5680075"/>
          <p14:tracePt t="37439" x="8885238" y="5670550"/>
          <p14:tracePt t="37464" x="8885238" y="5661025"/>
          <p14:tracePt t="37478" x="8885238" y="5653088"/>
          <p14:tracePt t="37488" x="8885238" y="5643563"/>
          <p14:tracePt t="37501" x="8885238" y="5634038"/>
          <p14:tracePt t="37516" x="8885238" y="5626100"/>
          <p14:tracePt t="37539" x="8885238" y="5616575"/>
          <p14:tracePt t="37563" x="8885238" y="5608638"/>
          <p14:tracePt t="37639" x="8885238" y="5589588"/>
          <p14:tracePt t="37676" x="8885238" y="5581650"/>
          <p14:tracePt t="37714" x="8885238" y="5572125"/>
          <p14:tracePt t="37776" x="8885238" y="5562600"/>
          <p14:tracePt t="37914" x="8885238" y="5572125"/>
          <p14:tracePt t="37938" x="8885238" y="5581650"/>
          <p14:tracePt t="37964" x="8885238" y="5599113"/>
          <p14:tracePt t="37977" x="8885238" y="5608638"/>
          <p14:tracePt t="37989" x="8885238" y="5634038"/>
          <p14:tracePt t="38003" x="8885238" y="5653088"/>
          <p14:tracePt t="38016" x="8885238" y="5688013"/>
          <p14:tracePt t="38033" x="8885238" y="5768975"/>
          <p14:tracePt t="38051" x="8885238" y="5938838"/>
          <p14:tracePt t="38066" x="8885238" y="5983288"/>
          <p14:tracePt t="38083" x="8885238" y="6000750"/>
          <p14:tracePt t="38100" x="8885238" y="6010275"/>
          <p14:tracePt t="38190" x="8885238" y="6000750"/>
          <p14:tracePt t="38202" x="8885238" y="5973763"/>
          <p14:tracePt t="38214" x="8885238" y="5919788"/>
          <p14:tracePt t="38227" x="8885238" y="5840413"/>
          <p14:tracePt t="38239" x="8885238" y="5724525"/>
          <p14:tracePt t="38253" x="8885238" y="5634038"/>
          <p14:tracePt t="38266" x="8885238" y="5581650"/>
          <p14:tracePt t="38283" x="8885238" y="5545138"/>
          <p14:tracePt t="38300" x="8885238" y="5527675"/>
          <p14:tracePt t="38317" x="8885238" y="5510213"/>
          <p14:tracePt t="38353" x="8885238" y="5500688"/>
          <p14:tracePt t="38390" x="8885238" y="5491163"/>
          <p14:tracePt t="38415" x="8885238" y="5483225"/>
          <p14:tracePt t="38427" x="8885238" y="5473700"/>
          <p14:tracePt t="38590" x="8885238" y="5483225"/>
          <p14:tracePt t="38603" x="8885238" y="5491163"/>
          <p14:tracePt t="38628" x="8885238" y="5510213"/>
          <p14:tracePt t="38640" x="8885238" y="5527675"/>
          <p14:tracePt t="38653" x="8885238" y="5554663"/>
          <p14:tracePt t="38677" x="8885238" y="5562600"/>
          <p14:tracePt t="38690" x="8885238" y="5572125"/>
          <p14:tracePt t="38715" x="8885238" y="5581650"/>
          <p14:tracePt t="38741" x="8885238" y="5589588"/>
          <p14:tracePt t="38766" x="8885238" y="5599113"/>
          <p14:tracePt t="38791" x="8885238" y="5608638"/>
          <p14:tracePt t="38827" x="8885238" y="5616575"/>
          <p14:tracePt t="38928" x="8885238" y="5608638"/>
          <p14:tracePt t="38953" x="8885238" y="5599113"/>
          <p14:tracePt t="38966" x="8885238" y="5589588"/>
          <p14:tracePt t="38981" x="8885238" y="5581650"/>
          <p14:tracePt t="38990" x="8885238" y="5562600"/>
          <p14:tracePt t="39003" x="8885238" y="5537200"/>
          <p14:tracePt t="39016" x="8885238" y="5510213"/>
          <p14:tracePt t="39033" x="8894763" y="5483225"/>
          <p14:tracePt t="39050" x="8894763" y="5456238"/>
          <p14:tracePt t="39067" x="8902700" y="5429250"/>
          <p14:tracePt t="39083" x="8912225" y="5411788"/>
          <p14:tracePt t="39100" x="8912225" y="5384800"/>
          <p14:tracePt t="39117" x="8920163" y="5357813"/>
          <p14:tracePt t="39133" x="8920163" y="5348288"/>
          <p14:tracePt t="39150" x="8920163" y="5340350"/>
          <p14:tracePt t="39166" x="8920163" y="5330825"/>
          <p14:tracePt t="39279" x="8920163" y="5340350"/>
          <p14:tracePt t="39291" x="8920163" y="5348288"/>
          <p14:tracePt t="39305" x="8920163" y="5357813"/>
          <p14:tracePt t="39317" x="8920163" y="5367338"/>
          <p14:tracePt t="39333" x="8920163" y="5375275"/>
          <p14:tracePt t="39350" x="8920163" y="5384800"/>
          <p14:tracePt t="39366" x="8920163" y="5411788"/>
          <p14:tracePt t="39383" x="8920163" y="5419725"/>
          <p14:tracePt t="39400" x="8920163" y="5446713"/>
          <p14:tracePt t="39416" x="8902700" y="5554663"/>
          <p14:tracePt t="39433" x="8894763" y="5616575"/>
          <p14:tracePt t="39450" x="8875713" y="5697538"/>
          <p14:tracePt t="39466" x="8840788" y="5938838"/>
          <p14:tracePt t="39483" x="8840788" y="5991225"/>
          <p14:tracePt t="39500" x="8840788" y="6010275"/>
          <p14:tracePt t="39505" x="8831263" y="6018213"/>
          <p14:tracePt t="39616" x="8831263" y="5991225"/>
          <p14:tracePt t="39630" x="8831263" y="5911850"/>
          <p14:tracePt t="39641" x="8831263" y="5776913"/>
          <p14:tracePt t="39654" x="8831263" y="5634038"/>
          <p14:tracePt t="39667" x="8831263" y="5537200"/>
          <p14:tracePt t="39683" x="8831263" y="5473700"/>
          <p14:tracePt t="39700" x="8840788" y="5429250"/>
          <p14:tracePt t="39716" x="8848725" y="5384800"/>
          <p14:tracePt t="39733" x="8848725" y="5357813"/>
          <p14:tracePt t="39750" x="8848725" y="5348288"/>
          <p14:tracePt t="39766" x="8848725" y="5330825"/>
          <p14:tracePt t="39800" x="8848725" y="5322888"/>
          <p14:tracePt t="39817" x="8848725" y="5313363"/>
          <p14:tracePt t="39904" x="8858250" y="5313363"/>
          <p14:tracePt t="39955" x="8858250" y="5322888"/>
          <p14:tracePt t="39979" x="8858250" y="5330825"/>
          <p14:tracePt t="39992" x="8858250" y="5340350"/>
          <p14:tracePt t="40005" x="8858250" y="5348288"/>
          <p14:tracePt t="40030" x="8858250" y="5357813"/>
          <p14:tracePt t="40055" x="8858250" y="5367338"/>
          <p14:tracePt t="40067" x="8858250" y="5375275"/>
          <p14:tracePt t="40092" x="8858250" y="5384800"/>
          <p14:tracePt t="40105" x="8858250" y="5394325"/>
          <p14:tracePt t="40130" x="8858250" y="5402263"/>
          <p14:tracePt t="40141" x="8858250" y="5411788"/>
          <p14:tracePt t="40167" x="8858250" y="5429250"/>
          <p14:tracePt t="40217" x="8858250" y="5438775"/>
          <p14:tracePt t="40367" x="8858250" y="5429250"/>
          <p14:tracePt t="40380" x="8858250" y="5419725"/>
          <p14:tracePt t="40393" x="8858250" y="5411788"/>
          <p14:tracePt t="40405" x="8858250" y="5394325"/>
          <p14:tracePt t="40418" x="8858250" y="5384800"/>
          <p14:tracePt t="40442" x="8858250" y="5367338"/>
          <p14:tracePt t="40455" x="8858250" y="5357813"/>
          <p14:tracePt t="40467" x="8858250" y="5340350"/>
          <p14:tracePt t="40483" x="8858250" y="5322888"/>
          <p14:tracePt t="40500" x="8858250" y="5295900"/>
          <p14:tracePt t="40517" x="8867775" y="5268913"/>
          <p14:tracePt t="40533" x="8867775" y="5259388"/>
          <p14:tracePt t="40550" x="8867775" y="5251450"/>
          <p14:tracePt t="40668" x="8867775" y="5259388"/>
          <p14:tracePt t="40679" x="8867775" y="5268913"/>
          <p14:tracePt t="40693" x="8867775" y="5276850"/>
          <p14:tracePt t="40706" x="8867775" y="5286375"/>
          <p14:tracePt t="40718" x="8867775" y="5295900"/>
          <p14:tracePt t="40743" x="8867775" y="5303838"/>
          <p14:tracePt t="40756" x="8867775" y="5313363"/>
          <p14:tracePt t="40769" x="8867775" y="5322888"/>
          <p14:tracePt t="40793" x="8867775" y="5340350"/>
          <p14:tracePt t="40806" x="8867775" y="5357813"/>
          <p14:tracePt t="40819" x="8867775" y="5375275"/>
          <p14:tracePt t="40833" x="8867775" y="5419725"/>
          <p14:tracePt t="40850" x="8867775" y="5446713"/>
          <p14:tracePt t="40867" x="8867775" y="5491163"/>
          <p14:tracePt t="40883" x="8867775" y="5500688"/>
          <p14:tracePt t="40900" x="8867775" y="5510213"/>
          <p14:tracePt t="41018" x="8867775" y="5500688"/>
          <p14:tracePt t="41043" x="8867775" y="5483225"/>
          <p14:tracePt t="41055" x="8867775" y="5465763"/>
          <p14:tracePt t="41069" x="8867775" y="5446713"/>
          <p14:tracePt t="41080" x="8867775" y="5419725"/>
          <p14:tracePt t="41093" x="8867775" y="5402263"/>
          <p14:tracePt t="41106" x="8867775" y="5384800"/>
          <p14:tracePt t="41119" x="8867775" y="5357813"/>
          <p14:tracePt t="41133" x="8867775" y="5340350"/>
          <p14:tracePt t="41150" x="8867775" y="5322888"/>
          <p14:tracePt t="41167" x="8867775" y="5276850"/>
          <p14:tracePt t="41183" x="8867775" y="5251450"/>
          <p14:tracePt t="41200" x="8867775" y="5241925"/>
          <p14:tracePt t="41217" x="8867775" y="5224463"/>
          <p14:tracePt t="41250" x="8867775" y="5214938"/>
          <p14:tracePt t="41418" x="8867775" y="5232400"/>
          <p14:tracePt t="41431" x="8867775" y="5241925"/>
          <p14:tracePt t="41456" x="8867775" y="5259388"/>
          <p14:tracePt t="41481" x="8867775" y="5268913"/>
          <p14:tracePt t="41494" x="8867775" y="5276850"/>
          <p14:tracePt t="41506" x="8867775" y="5286375"/>
          <p14:tracePt t="41532" x="8867775" y="5295900"/>
          <p14:tracePt t="41543" x="8867775" y="5303838"/>
          <p14:tracePt t="41569" x="8867775" y="5313363"/>
          <p14:tracePt t="41582" x="8867775" y="5322888"/>
          <p14:tracePt t="41607" x="8867775" y="5330825"/>
          <p14:tracePt t="41631" x="8867775" y="5340350"/>
          <p14:tracePt t="41819" x="8867775" y="5330825"/>
          <p14:tracePt t="41845" x="8867775" y="5322888"/>
          <p14:tracePt t="41857" x="8867775" y="5313363"/>
          <p14:tracePt t="41870" x="8867775" y="5303838"/>
          <p14:tracePt t="41895" x="8867775" y="5286375"/>
          <p14:tracePt t="41907" x="8867775" y="5276850"/>
          <p14:tracePt t="41920" x="8867775" y="5259388"/>
          <p14:tracePt t="41933" x="8867775" y="5251450"/>
          <p14:tracePt t="41950" x="8867775" y="5232400"/>
          <p14:tracePt t="41966" x="8867775" y="5224463"/>
          <p14:tracePt t="41983" x="8867775" y="5205413"/>
          <p14:tracePt t="42007" x="8867775" y="5197475"/>
          <p14:tracePt t="42045" x="8867775" y="5187950"/>
          <p14:tracePt t="42058" x="8867775" y="5180013"/>
          <p14:tracePt t="42207" x="8875713" y="5180013"/>
          <p14:tracePt t="42245" x="8875713" y="5187950"/>
          <p14:tracePt t="42258" x="8875713" y="5197475"/>
          <p14:tracePt t="42269" x="8875713" y="5205413"/>
          <p14:tracePt t="42282" x="8875713" y="5214938"/>
          <p14:tracePt t="42295" x="8875713" y="5224463"/>
          <p14:tracePt t="42307" x="8875713" y="5241925"/>
          <p14:tracePt t="42320" x="8875713" y="5251450"/>
          <p14:tracePt t="42333" x="8875713" y="5259388"/>
          <p14:tracePt t="42350" x="8875713" y="5276850"/>
          <p14:tracePt t="42367" x="8875713" y="5295900"/>
          <p14:tracePt t="42383" x="8875713" y="5313363"/>
          <p14:tracePt t="42400" x="8875713" y="5322888"/>
          <p14:tracePt t="42416" x="8875713" y="5330825"/>
          <p14:tracePt t="43447" x="8875713" y="5322888"/>
          <p14:tracePt t="43471" x="8875713" y="5313363"/>
          <p14:tracePt t="43484" x="8885238" y="5313363"/>
          <p14:tracePt t="43496" x="8885238" y="5303838"/>
          <p14:tracePt t="43522" x="8885238" y="5295900"/>
          <p14:tracePt t="43534" x="8885238" y="5286375"/>
          <p14:tracePt t="43560" x="8885238" y="5276850"/>
          <p14:tracePt t="43572" x="8885238" y="5268913"/>
          <p14:tracePt t="43584" x="8885238" y="5259388"/>
          <p14:tracePt t="43609" x="8885238" y="5251450"/>
          <p14:tracePt t="43635" x="8885238" y="5241925"/>
          <p14:tracePt t="43672" x="8885238" y="5232400"/>
          <p14:tracePt t="43685" x="8885238" y="5224463"/>
          <p14:tracePt t="43746" x="8885238" y="5214938"/>
          <p14:tracePt t="43822" x="8885238" y="5205413"/>
          <p14:tracePt t="43872" x="8885238" y="5197475"/>
          <p14:tracePt t="43934" x="8885238" y="5187950"/>
          <p14:tracePt t="44185" x="8885238" y="5197475"/>
          <p14:tracePt t="44222" x="8885238" y="5205413"/>
          <p14:tracePt t="44260" x="8885238" y="5214938"/>
          <p14:tracePt t="44335" x="8885238" y="5224463"/>
          <p14:tracePt t="44361" x="8885238" y="5232400"/>
          <p14:tracePt t="44398" x="8885238" y="5241925"/>
          <p14:tracePt t="44411" x="8885238" y="5259388"/>
          <p14:tracePt t="44436" x="8885238" y="5268913"/>
          <p14:tracePt t="44636" x="8885238" y="5251450"/>
          <p14:tracePt t="44649" x="8885238" y="5241925"/>
          <p14:tracePt t="44660" x="8885238" y="5232400"/>
          <p14:tracePt t="44674" x="8885238" y="5224463"/>
          <p14:tracePt t="44686" x="8885238" y="5214938"/>
          <p14:tracePt t="44711" x="8885238" y="5205413"/>
          <p14:tracePt t="44736" x="8885238" y="5197475"/>
          <p14:tracePt t="44747" x="8894763" y="5187950"/>
          <p14:tracePt t="44761" x="8894763" y="5180013"/>
          <p14:tracePt t="44799" x="8902700" y="5180013"/>
          <p14:tracePt t="44811" x="8902700" y="5170488"/>
          <p14:tracePt t="44936" x="8912225" y="5180013"/>
          <p14:tracePt t="44962" x="8912225" y="5187950"/>
          <p14:tracePt t="44974" x="8912225" y="5197475"/>
          <p14:tracePt t="44998" x="8912225" y="5205413"/>
          <p14:tracePt t="45024" x="8912225" y="5214938"/>
          <p14:tracePt t="45036" x="8912225" y="5241925"/>
          <p14:tracePt t="45049" x="8912225" y="5259388"/>
          <p14:tracePt t="45062" x="8912225" y="5276850"/>
          <p14:tracePt t="45073" x="8912225" y="5295900"/>
          <p14:tracePt t="45087" x="8912225" y="5303838"/>
          <p14:tracePt t="45100" x="8912225" y="5322888"/>
          <p14:tracePt t="45124" x="8912225" y="5330825"/>
          <p14:tracePt t="45137" x="8912225" y="5340350"/>
          <p14:tracePt t="45150" x="8902700" y="5357813"/>
          <p14:tracePt t="45166" x="8902700" y="5367338"/>
          <p14:tracePt t="45183" x="8894763" y="5367338"/>
          <p14:tracePt t="45200" x="8894763" y="5375275"/>
          <p14:tracePt t="45216" x="8894763" y="5384800"/>
          <p14:tracePt t="45299" x="8894763" y="5367338"/>
          <p14:tracePt t="45324" x="8894763" y="5357813"/>
          <p14:tracePt t="45337" x="8894763" y="5340350"/>
          <p14:tracePt t="45350" x="8894763" y="5330825"/>
          <p14:tracePt t="45362" x="8894763" y="5322888"/>
          <p14:tracePt t="45374" x="8894763" y="5313363"/>
          <p14:tracePt t="45388" x="8902700" y="5286375"/>
          <p14:tracePt t="45400" x="8902700" y="5268913"/>
          <p14:tracePt t="45416" x="8902700" y="5241925"/>
          <p14:tracePt t="45434" x="8912225" y="5232400"/>
          <p14:tracePt t="45450" x="8920163" y="5205413"/>
          <p14:tracePt t="45483" x="8920163" y="5187950"/>
          <p14:tracePt t="45500" x="8920163" y="5180013"/>
          <p14:tracePt t="45562" x="8929688" y="5180013"/>
          <p14:tracePt t="45700" x="8929688" y="5187950"/>
          <p14:tracePt t="45750" x="8929688" y="5197475"/>
          <p14:tracePt t="45762" x="8929688" y="5205413"/>
          <p14:tracePt t="45800" x="8929688" y="5214938"/>
          <p14:tracePt t="45812" x="8929688" y="5241925"/>
          <p14:tracePt t="45825" x="8929688" y="5251450"/>
          <p14:tracePt t="45838" x="8929688" y="5259388"/>
          <p14:tracePt t="45850" x="8929688" y="5268913"/>
          <p14:tracePt t="45867" x="8929688" y="5276850"/>
          <p14:tracePt t="45883" x="8929688" y="5286375"/>
          <p14:tracePt t="45900" x="8929688" y="5295900"/>
          <p14:tracePt t="45917" x="8929688" y="5303838"/>
          <p14:tracePt t="45950" x="8929688" y="5313363"/>
          <p14:tracePt t="45963" x="8929688" y="5322888"/>
          <p14:tracePt t="45974" x="8920163" y="5322888"/>
          <p14:tracePt t="46013" x="8920163" y="5330825"/>
          <p14:tracePt t="46889" x="8920163" y="5286375"/>
          <p14:tracePt t="46903" x="8920163" y="5232400"/>
          <p14:tracePt t="46915" x="8920163" y="5187950"/>
          <p14:tracePt t="46926" x="8920163" y="5126038"/>
          <p14:tracePt t="46939" x="8920163" y="5054600"/>
          <p14:tracePt t="46951" x="8920163" y="4938713"/>
          <p14:tracePt t="46966" x="8920163" y="4867275"/>
          <p14:tracePt t="46983" x="8912225" y="4776788"/>
          <p14:tracePt t="47000" x="8858250" y="4616450"/>
          <p14:tracePt t="47017" x="8823325" y="4518025"/>
          <p14:tracePt t="47033" x="8786813" y="4411663"/>
          <p14:tracePt t="47039" x="8751888" y="4340225"/>
          <p14:tracePt t="47053" x="8715375" y="4286250"/>
          <p14:tracePt t="47067" x="8697913" y="4241800"/>
          <p14:tracePt t="47083" x="8680450" y="4224338"/>
          <p14:tracePt t="47100" x="8653463" y="4187825"/>
          <p14:tracePt t="47117" x="8643938" y="4179888"/>
          <p14:tracePt t="47133" x="8626475" y="4170363"/>
          <p14:tracePt t="47150" x="8616950" y="4160838"/>
          <p14:tracePt t="47167" x="8599488" y="4152900"/>
          <p14:tracePt t="47183" x="8589963" y="4152900"/>
          <p14:tracePt t="47200" x="8562975" y="4152900"/>
          <p14:tracePt t="47217" x="8545513" y="4152900"/>
          <p14:tracePt t="47233" x="8537575" y="4152900"/>
          <p14:tracePt t="47251" x="8518525" y="4152900"/>
          <p14:tracePt t="47283" x="8501063" y="4152900"/>
          <p14:tracePt t="47300" x="8483600" y="4160838"/>
          <p14:tracePt t="47316" x="8466138" y="4160838"/>
          <p14:tracePt t="47333" x="8456613" y="4170363"/>
          <p14:tracePt t="47350" x="8412163" y="4179888"/>
          <p14:tracePt t="47366" x="8358188" y="4197350"/>
          <p14:tracePt t="47383" x="8331200" y="4205288"/>
          <p14:tracePt t="47400" x="8286750" y="4224338"/>
          <p14:tracePt t="47416" x="8277225" y="4232275"/>
          <p14:tracePt t="47433" x="8269288" y="4241800"/>
          <p14:tracePt t="47450" x="8242300" y="4276725"/>
          <p14:tracePt t="47466" x="8224838" y="4286250"/>
          <p14:tracePt t="47483" x="8215313" y="4313238"/>
          <p14:tracePt t="47500" x="8205788" y="4322763"/>
          <p14:tracePt t="47516" x="8197850" y="4340225"/>
          <p14:tracePt t="47533" x="8188325" y="4340225"/>
          <p14:tracePt t="47550" x="8180388" y="4348163"/>
          <p14:tracePt t="47601" x="8161338" y="4348163"/>
          <p14:tracePt t="47628" x="8153400" y="4348163"/>
          <p14:tracePt t="47640" x="8134350" y="4348163"/>
          <p14:tracePt t="47677" x="8126413" y="4348163"/>
          <p14:tracePt t="47790" x="8134350" y="4348163"/>
          <p14:tracePt t="47803" x="8143875" y="4348163"/>
          <p14:tracePt t="47815" x="8153400" y="4348163"/>
          <p14:tracePt t="47840" x="8161338" y="4348163"/>
          <p14:tracePt t="47853" x="8170863" y="4348163"/>
          <p14:tracePt t="47865" x="8180388" y="4348163"/>
          <p14:tracePt t="47878" x="8188325" y="4357688"/>
          <p14:tracePt t="47890" x="8197850" y="4357688"/>
          <p14:tracePt t="47903" x="8205788" y="4357688"/>
          <p14:tracePt t="47928" x="8224838" y="4357688"/>
          <p14:tracePt t="47953" x="8232775" y="4357688"/>
          <p14:tracePt t="47978" x="8242300" y="4357688"/>
          <p14:tracePt t="47991" x="8251825" y="4357688"/>
          <p14:tracePt t="48003" x="8269288" y="4357688"/>
          <p14:tracePt t="48016" x="8277225" y="4357688"/>
          <p14:tracePt t="48028" x="8296275" y="4357688"/>
          <p14:tracePt t="48054" x="8304213" y="4357688"/>
          <p14:tracePt t="48091" x="8313738" y="4357688"/>
          <p14:tracePt t="48191" x="8304213" y="4357688"/>
          <p14:tracePt t="48204" x="8286750" y="4357688"/>
          <p14:tracePt t="48215" x="8277225" y="4357688"/>
          <p14:tracePt t="48228" x="8259763" y="4357688"/>
          <p14:tracePt t="48240" x="8242300" y="4357688"/>
          <p14:tracePt t="48266" x="8232775" y="4357688"/>
          <p14:tracePt t="48278" x="8224838" y="4357688"/>
          <p14:tracePt t="48291" x="8215313" y="4348163"/>
          <p14:tracePt t="48303" x="8205788" y="4348163"/>
          <p14:tracePt t="48378" x="8197850" y="4348163"/>
          <p14:tracePt t="48404" x="8197850" y="4340225"/>
          <p14:tracePt t="48616" x="8205788" y="4340225"/>
          <p14:tracePt t="48628" x="8215313" y="4340225"/>
          <p14:tracePt t="48641" x="8242300" y="4340225"/>
          <p14:tracePt t="48654" x="8259763" y="4340225"/>
          <p14:tracePt t="48667" x="8286750" y="4340225"/>
          <p14:tracePt t="48683" x="8313738" y="4340225"/>
          <p14:tracePt t="48700" x="8331200" y="4340225"/>
          <p14:tracePt t="48717" x="8358188" y="4340225"/>
          <p14:tracePt t="48750" x="8367713" y="4340225"/>
          <p14:tracePt t="48767" x="8375650" y="4340225"/>
          <p14:tracePt t="48792" x="8385175" y="4340225"/>
          <p14:tracePt t="48816" x="8394700" y="4340225"/>
          <p14:tracePt t="48917" x="8385175" y="4340225"/>
          <p14:tracePt t="48942" x="8367713" y="4340225"/>
          <p14:tracePt t="48954" x="8358188" y="4340225"/>
          <p14:tracePt t="48966" x="8348663" y="4340225"/>
          <p14:tracePt t="48979" x="8340725" y="4340225"/>
          <p14:tracePt t="48991" x="8331200" y="4340225"/>
          <p14:tracePt t="49005" x="8313738" y="4340225"/>
          <p14:tracePt t="49017" x="8296275" y="4330700"/>
          <p14:tracePt t="49034" x="8269288" y="4330700"/>
          <p14:tracePt t="49050" x="8259763" y="4330700"/>
          <p14:tracePt t="49067" x="8242300" y="4330700"/>
          <p14:tracePt t="49083" x="8232775" y="4330700"/>
          <p14:tracePt t="49100" x="8224838" y="4330700"/>
          <p14:tracePt t="49117" x="8215313" y="4322763"/>
          <p14:tracePt t="49150" x="8205788" y="4322763"/>
          <p14:tracePt t="49168" x="8197850" y="4322763"/>
          <p14:tracePt t="49183" x="8188325" y="4322763"/>
          <p14:tracePt t="49200" x="8170863" y="4322763"/>
          <p14:tracePt t="49217" x="8143875" y="4322763"/>
          <p14:tracePt t="49233" x="8134350" y="4322763"/>
          <p14:tracePt t="49250" x="8126413" y="4322763"/>
          <p14:tracePt t="49329" x="8134350" y="4330700"/>
          <p14:tracePt t="49355" x="8143875" y="4330700"/>
          <p14:tracePt t="49367" x="8153400" y="4330700"/>
          <p14:tracePt t="49418" x="8161338" y="4330700"/>
          <p14:tracePt t="49443" x="8180388" y="4330700"/>
          <p14:tracePt t="49467" x="8188325" y="4330700"/>
          <p14:tracePt t="49492" x="8197850" y="4330700"/>
          <p14:tracePt t="49505" x="8197850" y="4340225"/>
          <p14:tracePt t="49518" x="8205788" y="4340225"/>
          <p14:tracePt t="49567" x="8215313" y="4340225"/>
          <p14:tracePt t="49580" x="8224838" y="4340225"/>
          <p14:tracePt t="49605" x="8242300" y="4348163"/>
          <p14:tracePt t="49630" x="8251825" y="4357688"/>
          <p14:tracePt t="49642" x="8269288" y="4357688"/>
          <p14:tracePt t="49668" x="8277225" y="4357688"/>
          <p14:tracePt t="49680" x="8277225" y="4367213"/>
          <p14:tracePt t="49804" x="8259763" y="4367213"/>
          <p14:tracePt t="49818" x="8251825" y="4367213"/>
          <p14:tracePt t="49830" x="8232775" y="4367213"/>
          <p14:tracePt t="49842" x="8224838" y="4367213"/>
          <p14:tracePt t="49869" x="8215313" y="4367213"/>
          <p14:tracePt t="49880" x="8205788" y="4367213"/>
          <p14:tracePt t="49905" x="8197850" y="4367213"/>
          <p14:tracePt t="49930" x="8188325" y="4367213"/>
          <p14:tracePt t="49955" x="8180388" y="4367213"/>
          <p14:tracePt t="49968" x="8170863" y="4367213"/>
          <p14:tracePt t="49979" x="8161338" y="4367213"/>
          <p14:tracePt t="50006" x="8143875" y="4367213"/>
          <p14:tracePt t="50017" x="8126413" y="4367213"/>
          <p14:tracePt t="50043" x="8116888" y="4367213"/>
          <p14:tracePt t="50068" x="8108950" y="4367213"/>
          <p14:tracePt t="50169" x="8116888" y="4367213"/>
          <p14:tracePt t="50194" x="8126413" y="4375150"/>
          <p14:tracePt t="50218" x="8134350" y="4375150"/>
          <p14:tracePt t="50256" x="8153400" y="4375150"/>
          <p14:tracePt t="50280" x="8161338" y="4375150"/>
          <p14:tracePt t="50294" x="8161338" y="4384675"/>
          <p14:tracePt t="50305" x="8180388" y="4384675"/>
          <p14:tracePt t="50319" x="8180388" y="4394200"/>
          <p14:tracePt t="50333" x="8188325" y="4394200"/>
          <p14:tracePt t="50356" x="8205788" y="4394200"/>
          <p14:tracePt t="50381" x="8215313" y="4394200"/>
          <p14:tracePt t="50393" x="8215313" y="4402138"/>
          <p14:tracePt t="50419" x="8224838" y="4402138"/>
          <p14:tracePt t="50468" x="8232775" y="4402138"/>
          <p14:tracePt t="50569" x="8224838" y="4402138"/>
          <p14:tracePt t="50593" x="8215313" y="4402138"/>
          <p14:tracePt t="50606" x="8205788" y="4402138"/>
          <p14:tracePt t="50643" x="8197850" y="4402138"/>
          <p14:tracePt t="50706" x="8188325" y="4402138"/>
          <p14:tracePt t="50743" x="8180388" y="4402138"/>
          <p14:tracePt t="54911" x="8197850" y="4402138"/>
          <p14:tracePt t="54923" x="8205788" y="4402138"/>
          <p14:tracePt t="54937" x="8224838" y="4402138"/>
          <p14:tracePt t="54949" x="8251825" y="4411663"/>
          <p14:tracePt t="54961" x="8277225" y="4411663"/>
          <p14:tracePt t="54973" x="8286750" y="4411663"/>
          <p14:tracePt t="54987" x="8304213" y="4411663"/>
          <p14:tracePt t="55023" x="8313738" y="4411663"/>
          <p14:tracePt t="55111" x="8304213" y="4411663"/>
          <p14:tracePt t="55123" x="8296275" y="4411663"/>
          <p14:tracePt t="55136" x="8277225" y="4411663"/>
          <p14:tracePt t="55149" x="8259763" y="4411663"/>
          <p14:tracePt t="55160" x="8242300" y="4411663"/>
          <p14:tracePt t="55173" x="8224838" y="4411663"/>
          <p14:tracePt t="55187" x="8215313" y="4411663"/>
          <p14:tracePt t="55200" x="8205788" y="4411663"/>
          <p14:tracePt t="55224" x="8197850" y="4411663"/>
          <p14:tracePt t="55462" x="8205788" y="4411663"/>
          <p14:tracePt t="55474" x="8215313" y="4411663"/>
          <p14:tracePt t="55687" x="8205788" y="4411663"/>
          <p14:tracePt t="55762" x="8197850" y="4411663"/>
          <p14:tracePt t="58215" x="8188325" y="4411663"/>
          <p14:tracePt t="58240" x="8170863" y="4411663"/>
          <p14:tracePt t="58253" x="8153400" y="4411663"/>
          <p14:tracePt t="58265" x="8143875" y="4411663"/>
          <p14:tracePt t="58278" x="8134350" y="4411663"/>
          <p14:tracePt t="58289" x="8116888" y="4411663"/>
          <p14:tracePt t="58304" x="8108950" y="4411663"/>
          <p14:tracePt t="58317" x="8089900" y="4402138"/>
          <p14:tracePt t="58334" x="8081963" y="4402138"/>
          <p14:tracePt t="58351" x="8037513" y="4394200"/>
          <p14:tracePt t="58367" x="8018463" y="4384675"/>
          <p14:tracePt t="58384" x="8001000" y="4384675"/>
          <p14:tracePt t="58401" x="7983538" y="4384675"/>
          <p14:tracePt t="58417" x="7974013" y="4375150"/>
          <p14:tracePt t="58653" x="7983538" y="4375150"/>
          <p14:tracePt t="58664" x="7991475" y="4375150"/>
          <p14:tracePt t="58678" x="8001000" y="4375150"/>
          <p14:tracePt t="58704" x="8018463" y="4375150"/>
          <p14:tracePt t="58729" x="8027988" y="4375150"/>
          <p14:tracePt t="58741" x="8037513" y="4375150"/>
          <p14:tracePt t="58753" x="8045450" y="4375150"/>
          <p14:tracePt t="58779" x="8054975" y="4375150"/>
          <p14:tracePt t="58804" x="8062913" y="4375150"/>
          <p14:tracePt t="58828" x="8072438" y="4375150"/>
          <p14:tracePt t="58841" x="8081963" y="4375150"/>
          <p14:tracePt t="58853" x="8089900" y="4375150"/>
          <p14:tracePt t="58866" x="8099425" y="4375150"/>
          <p14:tracePt t="58877" x="8116888" y="4375150"/>
          <p14:tracePt t="58890" x="8134350" y="4375150"/>
          <p14:tracePt t="58904" x="8153400" y="4375150"/>
          <p14:tracePt t="58917" x="8170863" y="4375150"/>
          <p14:tracePt t="58934" x="8180388" y="4375150"/>
          <p14:tracePt t="58950" x="8188325" y="4375150"/>
          <p14:tracePt t="58967" x="8197850" y="4375150"/>
          <p14:tracePt t="58984" x="8205788" y="4375150"/>
          <p14:tracePt t="59017" x="8215313" y="4375150"/>
          <p14:tracePt t="59191" x="8205788" y="4375150"/>
          <p14:tracePt t="59216" x="8197850" y="4375150"/>
          <p14:tracePt t="59228" x="8170863" y="4375150"/>
          <p14:tracePt t="59241" x="8153400" y="4375150"/>
          <p14:tracePt t="59254" x="8134350" y="4375150"/>
          <p14:tracePt t="59267" x="8126413" y="4375150"/>
          <p14:tracePt t="59284" x="8116888" y="4375150"/>
          <p14:tracePt t="59300" x="8108950" y="4375150"/>
          <p14:tracePt t="59541" x="8126413" y="4375150"/>
          <p14:tracePt t="59555" x="8134350" y="4375150"/>
          <p14:tracePt t="59567" x="8143875" y="4375150"/>
          <p14:tracePt t="59579" x="8153400" y="4375150"/>
          <p14:tracePt t="59592" x="8170863" y="4375150"/>
          <p14:tracePt t="59604" x="8180388" y="4375150"/>
          <p14:tracePt t="59617" x="8188325" y="4375150"/>
          <p14:tracePt t="59634" x="8205788" y="4375150"/>
          <p14:tracePt t="59650" x="8215313" y="4384675"/>
          <p14:tracePt t="59667" x="8232775" y="4384675"/>
          <p14:tracePt t="59700" x="8242300" y="4384675"/>
          <p14:tracePt t="61870" x="8224838" y="4384675"/>
          <p14:tracePt t="61882" x="8188325" y="4384675"/>
          <p14:tracePt t="61895" x="8153400" y="4384675"/>
          <p14:tracePt t="61907" x="8099425" y="4384675"/>
          <p14:tracePt t="61920" x="8062913" y="4375150"/>
          <p14:tracePt t="61933" x="8001000" y="4367213"/>
          <p14:tracePt t="61950" x="7929563" y="4357688"/>
          <p14:tracePt t="61967" x="7867650" y="4348163"/>
          <p14:tracePt t="61983" x="7796213" y="4330700"/>
          <p14:tracePt t="62000" x="7769225" y="4313238"/>
          <p14:tracePt t="62017" x="7751763" y="4295775"/>
          <p14:tracePt t="62033" x="7724775" y="4259263"/>
          <p14:tracePt t="62050" x="7697788" y="4241800"/>
          <p14:tracePt t="62067" x="7688263" y="4224338"/>
          <p14:tracePt t="62083" x="7643813" y="4170363"/>
          <p14:tracePt t="62100" x="7626350" y="4152900"/>
          <p14:tracePt t="62117" x="7608888" y="4133850"/>
          <p14:tracePt t="62133" x="7572375" y="4108450"/>
          <p14:tracePt t="62150" x="7554913" y="4089400"/>
          <p14:tracePt t="62167" x="7527925" y="4054475"/>
          <p14:tracePt t="62183" x="7527925" y="4044950"/>
          <p14:tracePt t="62200" x="7510463" y="4017963"/>
          <p14:tracePt t="62217" x="7483475" y="3973513"/>
          <p14:tracePt t="62233" x="7446963" y="3902075"/>
          <p14:tracePt t="62250" x="7412038" y="3875088"/>
          <p14:tracePt t="62267" x="7385050" y="3857625"/>
          <p14:tracePt t="62283" x="7323138" y="3830638"/>
          <p14:tracePt t="62300" x="7313613" y="3813175"/>
          <p14:tracePt t="62317" x="7304088" y="3803650"/>
          <p14:tracePt t="62334" x="7269163" y="3776663"/>
          <p14:tracePt t="62350" x="7251700" y="3759200"/>
          <p14:tracePt t="62367" x="7242175" y="3724275"/>
          <p14:tracePt t="62383" x="7215188" y="3687763"/>
          <p14:tracePt t="62400" x="7205663" y="3670300"/>
          <p14:tracePt t="62417" x="7197725" y="3652838"/>
          <p14:tracePt t="62433" x="7197725" y="3643313"/>
          <p14:tracePt t="62660" x="7197725" y="3652838"/>
          <p14:tracePt t="62695" x="7197725" y="3660775"/>
          <p14:tracePt t="62708" x="7197725" y="3670300"/>
          <p14:tracePt t="62721" x="7197725" y="3679825"/>
          <p14:tracePt t="62734" x="7197725" y="3687763"/>
          <p14:tracePt t="62745" x="7197725" y="3697288"/>
          <p14:tracePt t="62759" x="7197725" y="3714750"/>
          <p14:tracePt t="62783" x="7197725" y="3724275"/>
          <p14:tracePt t="62821" x="7205663" y="3724275"/>
          <p14:tracePt t="62845" x="7205663" y="3732213"/>
          <p14:tracePt t="62883" x="7205663" y="3751263"/>
          <p14:tracePt t="62908" x="7205663" y="3759200"/>
          <p14:tracePt t="62934" x="7205663" y="3768725"/>
          <p14:tracePt t="62946" x="7205663" y="3776663"/>
          <p14:tracePt t="62972" x="7215188" y="3786188"/>
          <p14:tracePt t="63009" x="7215188" y="3795713"/>
          <p14:tracePt t="63309" x="7215188" y="3776663"/>
          <p14:tracePt t="63322" x="7215188" y="3768725"/>
          <p14:tracePt t="63346" x="7215188" y="3759200"/>
          <p14:tracePt t="63359" x="7215188" y="3751263"/>
          <p14:tracePt t="63384" x="7215188" y="3741738"/>
          <p14:tracePt t="63446" x="7215188" y="3732213"/>
          <p14:tracePt t="63496" x="7215188" y="3724275"/>
          <p14:tracePt t="63522" x="7215188" y="3714750"/>
          <p14:tracePt t="63559" x="7215188" y="3705225"/>
          <p14:tracePt t="63596" x="7215188" y="3697288"/>
          <p14:tracePt t="63646" x="7215188" y="3687763"/>
          <p14:tracePt t="63696" x="7215188" y="3679825"/>
          <p14:tracePt t="63822" x="7215188" y="3687763"/>
          <p14:tracePt t="63847" x="7215188" y="3697288"/>
          <p14:tracePt t="63884" x="7215188" y="3705225"/>
          <p14:tracePt t="63910" x="7215188" y="3714750"/>
          <p14:tracePt t="63922" x="7215188" y="3724275"/>
          <p14:tracePt t="63934" x="7215188" y="3732213"/>
          <p14:tracePt t="63946" x="7215188" y="3751263"/>
          <p14:tracePt t="63959" x="7215188" y="3768725"/>
          <p14:tracePt t="63972" x="7215188" y="3776663"/>
          <p14:tracePt t="63984" x="7215188" y="3795713"/>
          <p14:tracePt t="64000" x="7215188" y="3813175"/>
          <p14:tracePt t="64017" x="7224713" y="3813175"/>
          <p14:tracePt t="64034" x="7224713" y="3840163"/>
          <p14:tracePt t="64050" x="7224713" y="3857625"/>
          <p14:tracePt t="64067" x="7224713" y="3884613"/>
          <p14:tracePt t="64084" x="7232650" y="3946525"/>
          <p14:tracePt t="64100" x="7242175" y="3973513"/>
          <p14:tracePt t="64117" x="7251700" y="3990975"/>
          <p14:tracePt t="64134" x="7251700" y="4000500"/>
          <p14:tracePt t="64150" x="7251700" y="4010025"/>
          <p14:tracePt t="64167" x="7251700" y="4017963"/>
          <p14:tracePt t="64247" x="7251700" y="4010025"/>
          <p14:tracePt t="64260" x="7251700" y="3990975"/>
          <p14:tracePt t="64273" x="7251700" y="3973513"/>
          <p14:tracePt t="64285" x="7251700" y="3956050"/>
          <p14:tracePt t="64300" x="7251700" y="3946525"/>
          <p14:tracePt t="64318" x="7251700" y="3938588"/>
          <p14:tracePt t="64334" x="7251700" y="3919538"/>
          <p14:tracePt t="64350" x="7251700" y="3902075"/>
          <p14:tracePt t="64368" x="7251700" y="3894138"/>
          <p14:tracePt t="64384" x="7242175" y="3857625"/>
          <p14:tracePt t="64400" x="7232650" y="3840163"/>
          <p14:tracePt t="64417" x="7232650" y="3813175"/>
          <p14:tracePt t="64434" x="7232650" y="3803650"/>
          <p14:tracePt t="64450" x="7232650" y="3786188"/>
          <p14:tracePt t="64486" x="7232650" y="3776663"/>
          <p14:tracePt t="64523" x="7232650" y="3768725"/>
          <p14:tracePt t="64685" x="7232650" y="3786188"/>
          <p14:tracePt t="64697" x="7232650" y="3795713"/>
          <p14:tracePt t="64710" x="7232650" y="3803650"/>
          <p14:tracePt t="64723" x="7232650" y="3813175"/>
          <p14:tracePt t="64735" x="7232650" y="3822700"/>
          <p14:tracePt t="64760" x="7232650" y="3830638"/>
          <p14:tracePt t="64773" x="7232650" y="3840163"/>
          <p14:tracePt t="64787" x="7232650" y="3857625"/>
          <p14:tracePt t="64800" x="7242175" y="3884613"/>
          <p14:tracePt t="64817" x="7251700" y="3919538"/>
          <p14:tracePt t="64834" x="7259638" y="3990975"/>
          <p14:tracePt t="64850" x="7269163" y="4010025"/>
          <p14:tracePt t="64867" x="7277100" y="4027488"/>
          <p14:tracePt t="64884" x="7277100" y="4044950"/>
          <p14:tracePt t="64985" x="7286625" y="4044950"/>
          <p14:tracePt t="65035" x="7286625" y="4037013"/>
          <p14:tracePt t="65048" x="7286625" y="4017963"/>
          <p14:tracePt t="65060" x="7286625" y="4010025"/>
          <p14:tracePt t="65073" x="7286625" y="4000500"/>
          <p14:tracePt t="65087" x="7286625" y="3990975"/>
          <p14:tracePt t="65100" x="7286625" y="3983038"/>
          <p14:tracePt t="65117" x="7286625" y="3973513"/>
          <p14:tracePt t="65134" x="7277100" y="3965575"/>
          <p14:tracePt t="65150" x="7277100" y="3956050"/>
          <p14:tracePt t="65185" x="7269163" y="3946525"/>
          <p14:tracePt t="65273" x="7269163" y="3938588"/>
          <p14:tracePt t="65311" x="7259638" y="3929063"/>
          <p14:tracePt t="65411" x="7259638" y="3919538"/>
          <p14:tracePt t="65499" x="7259638" y="3911600"/>
          <p14:tracePt t="65523" x="7251700" y="3911600"/>
          <p14:tracePt t="65561" x="7251700" y="3902075"/>
          <p14:tracePt t="65760" x="7251700" y="3911600"/>
          <p14:tracePt t="65811" x="7251700" y="3919538"/>
          <p14:tracePt t="65874" x="7251700" y="3929063"/>
          <p14:tracePt t="65899" x="7251700" y="3938588"/>
          <p14:tracePt t="65936" x="7251700" y="3946525"/>
          <p14:tracePt t="65962" x="7251700" y="3956050"/>
          <p14:tracePt t="65973" x="7259638" y="3956050"/>
          <p14:tracePt t="65987" x="7259638" y="3965575"/>
          <p14:tracePt t="65999" x="7259638" y="3973513"/>
          <p14:tracePt t="66011" x="7259638" y="3983038"/>
          <p14:tracePt t="66024" x="7259638" y="3990975"/>
          <p14:tracePt t="66037" x="7269163" y="4000500"/>
          <p14:tracePt t="66062" x="7277100" y="4000500"/>
          <p14:tracePt t="66074" x="7277100" y="4010025"/>
          <p14:tracePt t="66174" x="7286625" y="4010025"/>
          <p14:tracePt t="67413" x="7296150" y="4017963"/>
          <p14:tracePt t="67425" x="7331075" y="4027488"/>
          <p14:tracePt t="67438" x="7358063" y="4037013"/>
          <p14:tracePt t="67451" x="7385050" y="4044950"/>
          <p14:tracePt t="67467" x="7419975" y="4062413"/>
          <p14:tracePt t="67484" x="7483475" y="4089400"/>
          <p14:tracePt t="67500" x="7670800" y="4187825"/>
          <p14:tracePt t="67517" x="7769225" y="4251325"/>
          <p14:tracePt t="67534" x="7902575" y="4340225"/>
          <p14:tracePt t="67550" x="8242300" y="4491038"/>
          <p14:tracePt t="67567" x="8358188" y="4554538"/>
          <p14:tracePt t="67584" x="8518525" y="4643438"/>
          <p14:tracePt t="67601" x="8875713" y="4840288"/>
          <p14:tracePt t="67617" x="9037638" y="4919663"/>
          <p14:tracePt t="67634" x="9153525" y="4973638"/>
          <p14:tracePt t="67651" x="9348788" y="5037138"/>
          <p14:tracePt t="67667" x="9385300" y="5037138"/>
          <p14:tracePt t="67684" x="9402763" y="5037138"/>
          <p14:tracePt t="67701" x="9412288" y="5037138"/>
          <p14:tracePt t="67717" x="9420225" y="5037138"/>
          <p14:tracePt t="67740" x="9420225" y="5045075"/>
          <p14:tracePt t="67750" x="9420225" y="5062538"/>
          <p14:tracePt t="69465" x="9439275" y="5062538"/>
          <p14:tracePt t="69490" x="9447213" y="5054600"/>
          <p14:tracePt t="69503" x="9466263" y="5037138"/>
          <p14:tracePt t="69515" x="9483725" y="5037138"/>
          <p14:tracePt t="69528" x="9510713" y="5010150"/>
          <p14:tracePt t="69541" x="9545638" y="5000625"/>
          <p14:tracePt t="69554" x="9563100" y="4983163"/>
          <p14:tracePt t="69567" x="9572625" y="4973638"/>
          <p14:tracePt t="69584" x="9609138" y="4946650"/>
          <p14:tracePt t="69601" x="9634538" y="4929188"/>
          <p14:tracePt t="69617" x="9653588" y="4919663"/>
          <p14:tracePt t="69634" x="9671050" y="4919663"/>
          <p14:tracePt t="69651" x="9715500" y="4911725"/>
          <p14:tracePt t="69667" x="9732963" y="4902200"/>
          <p14:tracePt t="69684" x="9752013" y="4894263"/>
          <p14:tracePt t="69702" x="9759950" y="4894263"/>
          <p14:tracePt t="69717" x="9777413" y="4884738"/>
          <p14:tracePt t="69752" x="9804400" y="4867275"/>
          <p14:tracePt t="69767" x="9823450" y="4857750"/>
          <p14:tracePt t="69784" x="9840913" y="4848225"/>
          <p14:tracePt t="69802" x="9885363" y="4840288"/>
          <p14:tracePt t="69817" x="9894888" y="4840288"/>
          <p14:tracePt t="69834" x="9902825" y="4840288"/>
          <p14:tracePt t="69850" x="9912350" y="4840288"/>
          <p14:tracePt t="69867" x="9920288" y="4840288"/>
          <p14:tracePt t="69901" x="9939338" y="4830763"/>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15</a:t>
            </a:fld>
            <a:endParaRPr lang="en-US" noProof="0" dirty="0"/>
          </a:p>
        </p:txBody>
      </p:sp>
      <p:sp>
        <p:nvSpPr>
          <p:cNvPr id="4" name="Rectangle 3"/>
          <p:cNvSpPr/>
          <p:nvPr/>
        </p:nvSpPr>
        <p:spPr>
          <a:xfrm>
            <a:off x="2464948" y="79867"/>
            <a:ext cx="5897768" cy="584775"/>
          </a:xfrm>
          <a:prstGeom prst="rect">
            <a:avLst/>
          </a:prstGeom>
        </p:spPr>
        <p:txBody>
          <a:bodyPr wrap="non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of the heart septa</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63482" y="1157590"/>
            <a:ext cx="5919818" cy="5632311"/>
          </a:xfrm>
          <a:prstGeom prst="rect">
            <a:avLst/>
          </a:prstGeom>
        </p:spPr>
        <p:txBody>
          <a:bodyPr wrap="square">
            <a:spAutoFit/>
          </a:bodyPr>
          <a:lstStyle/>
          <a:p>
            <a:pPr marL="285750" indent="-285750" algn="justLow">
              <a:buFont typeface="Wingdings" panose="05000000000000000000" pitchFamily="2" charset="2"/>
              <a:buChar char="Ø"/>
            </a:pP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In the 4</a:t>
            </a:r>
            <a:r>
              <a:rPr lang="en-US" baseline="300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week, a sickle shaped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septum primum </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projects from the roof of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common atrium</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
            </a:r>
          </a:p>
          <a:p>
            <a:pPr marL="285750" indent="-285750" algn="justLow">
              <a:buFont typeface="Wingdings" panose="05000000000000000000" pitchFamily="2" charset="2"/>
              <a:buChar char="Ø"/>
            </a:pP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This septum grows toward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atrioventricular canal </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that has thickenings in its walls called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endocardial cushions</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a:t>
            </a:r>
          </a:p>
          <a:p>
            <a:pPr marL="285750" indent="-285750" algn="justLow">
              <a:buFont typeface="Wingdings" panose="05000000000000000000" pitchFamily="2" charset="2"/>
              <a:buChar char="Ø"/>
            </a:pP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These endocardial cushions grow towards each other and fuse together to form AV septum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septum intermedium</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that divides the AV canal into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right </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and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left</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AV canals</a:t>
            </a:r>
          </a:p>
          <a:p>
            <a:pPr marL="285750" indent="-285750" algn="justLow">
              <a:buFont typeface="Wingdings" panose="05000000000000000000" pitchFamily="2" charset="2"/>
              <a:buChar char="Ø"/>
            </a:pP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These cushions grow toward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septum primum </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to close the opening between them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the ostium primum</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a:t>
            </a:r>
          </a:p>
          <a:p>
            <a:pPr marL="285750" indent="-285750" algn="justLow">
              <a:buFont typeface="Wingdings" panose="05000000000000000000" pitchFamily="2" charset="2"/>
              <a:buChar char="Ø"/>
            </a:pP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Just before closure of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ostium primum</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perforations appear in the septum primum to form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ostium secundum </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that keeps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Rt to Lt flow of blood </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between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atria</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a:t>
            </a:r>
          </a:p>
          <a:p>
            <a:pPr marL="285750" indent="-285750" algn="justLow">
              <a:buFont typeface="Wingdings" panose="05000000000000000000" pitchFamily="2" charset="2"/>
              <a:buChar char="Ø"/>
            </a:pP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Then after,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septum secundum </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is formed on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Rt side </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of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septum primum</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
            </a:r>
          </a:p>
          <a:p>
            <a:pPr marL="285750" indent="-285750" algn="justLow">
              <a:buFont typeface="Wingdings" panose="05000000000000000000" pitchFamily="2" charset="2"/>
              <a:buChar char="Ø"/>
            </a:pP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This septum fuses with the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left valve of Rt sinus horn </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and with </a:t>
            </a:r>
            <a:r>
              <a:rPr lang="en-US" b="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the septum spurium</a:t>
            </a:r>
            <a:r>
              <a:rPr lang="en-US"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t>
            </a:r>
            <a:endParaRPr lang="en-US" dirty="0">
              <a:solidFill>
                <a:schemeClr val="bg1"/>
              </a:solidFill>
            </a:endParaRPr>
          </a:p>
        </p:txBody>
      </p:sp>
      <p:pic>
        <p:nvPicPr>
          <p:cNvPr id="7" name="Picture 6" descr="Septum Formation in the Atrium - Development of Human Cardiovascular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1126306"/>
            <a:ext cx="5892799" cy="2038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eptum Formation in the Atrium - Development of Human Cardiovascular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3164489"/>
            <a:ext cx="5892800" cy="34385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77389" y="572815"/>
            <a:ext cx="5036443" cy="523220"/>
          </a:xfrm>
          <a:prstGeom prst="rect">
            <a:avLst/>
          </a:prstGeom>
        </p:spPr>
        <p:txBody>
          <a:bodyPr wrap="none">
            <a:spAutoFit/>
          </a:bodyPr>
          <a:lstStyle/>
          <a:p>
            <a:pPr algn="justLow"/>
            <a:r>
              <a:rPr lang="en-US" sz="2800" b="1" dirty="0">
                <a:solidFill>
                  <a:schemeClr val="bg1"/>
                </a:solidFill>
              </a:rPr>
              <a:t>Septation in the common atrium</a:t>
            </a:r>
            <a:endParaRPr lang="en-US"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9279858"/>
      </p:ext>
    </p:extLst>
  </p:cSld>
  <p:clrMapOvr>
    <a:masterClrMapping/>
  </p:clrMapOvr>
  <mc:AlternateContent xmlns:mc="http://schemas.openxmlformats.org/markup-compatibility/2006" xmlns:p14="http://schemas.microsoft.com/office/powerpoint/2010/main">
    <mc:Choice Requires="p14">
      <p:transition spd="slow" p14:dur="2000" advTm="264371"/>
    </mc:Choice>
    <mc:Fallback xmlns="">
      <p:transition spd="slow" advTm="264371"/>
    </mc:Fallback>
  </mc:AlternateContent>
  <p:extLst mod="1">
    <p:ext uri="{3A86A75C-4F4B-4683-9AE1-C65F6400EC91}">
      <p14:laserTraceLst xmlns:p14="http://schemas.microsoft.com/office/powerpoint/2010/main">
        <p14:tracePtLst>
          <p14:tracePt t="11867" x="965200" y="4991100"/>
          <p14:tracePt t="12883" x="965200" y="4983163"/>
          <p14:tracePt t="12895" x="982663" y="4965700"/>
          <p14:tracePt t="12908" x="1009650" y="4929188"/>
          <p14:tracePt t="12918" x="1062038" y="4894263"/>
          <p14:tracePt t="12932" x="1125538" y="4857750"/>
          <p14:tracePt t="12944" x="1187450" y="4803775"/>
          <p14:tracePt t="12961" x="1276350" y="4741863"/>
          <p14:tracePt t="12978" x="1401763" y="4679950"/>
          <p14:tracePt t="12995" x="1803400" y="4545013"/>
          <p14:tracePt t="13011" x="2187575" y="4446588"/>
          <p14:tracePt t="13028" x="2687638" y="4322763"/>
          <p14:tracePt t="13045" x="3295650" y="4133850"/>
          <p14:tracePt t="13061" x="3571875" y="4044950"/>
          <p14:tracePt t="13078" x="3813175" y="3956050"/>
          <p14:tracePt t="13095" x="4054475" y="3875088"/>
          <p14:tracePt t="13111" x="4125913" y="3857625"/>
          <p14:tracePt t="13128" x="4187825" y="3848100"/>
          <p14:tracePt t="13144" x="4251325" y="3848100"/>
          <p14:tracePt t="13409" x="4268788" y="3840163"/>
          <p14:tracePt t="13421" x="4295775" y="3803650"/>
          <p14:tracePt t="13433" x="4348163" y="3751263"/>
          <p14:tracePt t="13446" x="4483100" y="3652838"/>
          <p14:tracePt t="13462" x="4633913" y="3554413"/>
          <p14:tracePt t="13478" x="4803775" y="3429000"/>
          <p14:tracePt t="13495" x="5456238" y="3152775"/>
          <p14:tracePt t="13511" x="5991225" y="2928938"/>
          <p14:tracePt t="13528" x="6510338" y="2732088"/>
          <p14:tracePt t="13544" x="7348538" y="2490788"/>
          <p14:tracePt t="13561" x="7661275" y="2446338"/>
          <p14:tracePt t="13578" x="7867650" y="2419350"/>
          <p14:tracePt t="13594" x="8099425" y="2401888"/>
          <p14:tracePt t="13611" x="8170863" y="2401888"/>
          <p14:tracePt t="13628" x="8224838" y="2401888"/>
          <p14:tracePt t="13644" x="8259763" y="2411413"/>
          <p14:tracePt t="13661" x="8251825" y="2438400"/>
          <p14:tracePt t="14510" x="8242300" y="2446338"/>
          <p14:tracePt t="14522" x="8215313" y="2446338"/>
          <p14:tracePt t="14534" x="8153400" y="2446338"/>
          <p14:tracePt t="14548" x="8072438" y="2446338"/>
          <p14:tracePt t="14562" x="7991475" y="2446338"/>
          <p14:tracePt t="14578" x="7894638" y="2438400"/>
          <p14:tracePt t="14596" x="7715250" y="2393950"/>
          <p14:tracePt t="14612" x="7661275" y="2374900"/>
          <p14:tracePt t="14628" x="7616825" y="2357438"/>
          <p14:tracePt t="14645" x="7581900" y="2347913"/>
          <p14:tracePt t="14662" x="7473950" y="2312988"/>
          <p14:tracePt t="14678" x="7412038" y="2303463"/>
          <p14:tracePt t="14696" x="7358063" y="2295525"/>
          <p14:tracePt t="14712" x="7348538" y="2295525"/>
          <p14:tracePt t="14728" x="7348538" y="2286000"/>
          <p14:tracePt t="14785" x="7358063" y="2286000"/>
          <p14:tracePt t="14798" x="7385050" y="2286000"/>
          <p14:tracePt t="14810" x="7419975" y="2286000"/>
          <p14:tracePt t="14823" x="7473950" y="2276475"/>
          <p14:tracePt t="14835" x="7554913" y="2268538"/>
          <p14:tracePt t="14849" x="7653338" y="2251075"/>
          <p14:tracePt t="14861" x="7786688" y="2224088"/>
          <p14:tracePt t="14878" x="8062913" y="2214563"/>
          <p14:tracePt t="14895" x="8259763" y="2197100"/>
          <p14:tracePt t="14912" x="8456613" y="2187575"/>
          <p14:tracePt t="14928" x="8501063" y="2187575"/>
          <p14:tracePt t="14945" x="8537575" y="2187575"/>
          <p14:tracePt t="14961" x="8582025" y="2187575"/>
          <p14:tracePt t="14999" x="8582025" y="2197100"/>
          <p14:tracePt t="15023" x="8545513" y="2197100"/>
          <p14:tracePt t="15035" x="8501063" y="2197100"/>
          <p14:tracePt t="15049" x="8402638" y="2197100"/>
          <p14:tracePt t="15061" x="8296275" y="2197100"/>
          <p14:tracePt t="15078" x="8188325" y="2197100"/>
          <p14:tracePt t="15095" x="8054975" y="2187575"/>
          <p14:tracePt t="15112" x="7831138" y="2143125"/>
          <p14:tracePt t="15128" x="7769225" y="2125663"/>
          <p14:tracePt t="15145" x="7715250" y="2108200"/>
          <p14:tracePt t="15162" x="7661275" y="2054225"/>
          <p14:tracePt t="15178" x="7643813" y="2044700"/>
          <p14:tracePt t="15195" x="7643813" y="2027238"/>
          <p14:tracePt t="15212" x="7643813" y="2017713"/>
          <p14:tracePt t="15249" x="7643813" y="2009775"/>
          <p14:tracePt t="15262" x="7643813" y="1982788"/>
          <p14:tracePt t="15278" x="7688263" y="1946275"/>
          <p14:tracePt t="15295" x="7804150" y="1884363"/>
          <p14:tracePt t="15312" x="7974013" y="1803400"/>
          <p14:tracePt t="15328" x="8062913" y="1758950"/>
          <p14:tracePt t="15345" x="8134350" y="1751013"/>
          <p14:tracePt t="15362" x="8277225" y="1741488"/>
          <p14:tracePt t="15378" x="8313738" y="1758950"/>
          <p14:tracePt t="15395" x="8331200" y="1776413"/>
          <p14:tracePt t="15412" x="8331200" y="1822450"/>
          <p14:tracePt t="15428" x="8313738" y="1847850"/>
          <p14:tracePt t="15445" x="8269288" y="1884363"/>
          <p14:tracePt t="15462" x="8153400" y="1938338"/>
          <p14:tracePt t="15478" x="8081963" y="1955800"/>
          <p14:tracePt t="15495" x="8018463" y="1973263"/>
          <p14:tracePt t="15512" x="7848600" y="2000250"/>
          <p14:tracePt t="15528" x="7804150" y="2000250"/>
          <p14:tracePt t="15545" x="7769225" y="2000250"/>
          <p14:tracePt t="15562" x="7742238" y="1982788"/>
          <p14:tracePt t="15578" x="7724775" y="1973263"/>
          <p14:tracePt t="15595" x="7724775" y="1965325"/>
          <p14:tracePt t="15612" x="7705725" y="1938338"/>
          <p14:tracePt t="15628" x="7697788" y="1928813"/>
          <p14:tracePt t="15645" x="7697788" y="1919288"/>
          <p14:tracePt t="15662" x="7697788" y="1911350"/>
          <p14:tracePt t="15678" x="7705725" y="1866900"/>
          <p14:tracePt t="15695" x="7742238" y="1830388"/>
          <p14:tracePt t="15712" x="7867650" y="1758950"/>
          <p14:tracePt t="15728" x="7939088" y="1741488"/>
          <p14:tracePt t="15745" x="8001000" y="1724025"/>
          <p14:tracePt t="15761" x="8242300" y="1741488"/>
          <p14:tracePt t="15778" x="8340725" y="1803400"/>
          <p14:tracePt t="15795" x="8402638" y="1857375"/>
          <p14:tracePt t="15812" x="8456613" y="1965325"/>
          <p14:tracePt t="15828" x="8466138" y="2009775"/>
          <p14:tracePt t="15845" x="8466138" y="2062163"/>
          <p14:tracePt t="15862" x="8466138" y="2179638"/>
          <p14:tracePt t="15878" x="8466138" y="2205038"/>
          <p14:tracePt t="15895" x="8439150" y="2241550"/>
          <p14:tracePt t="15900" x="8402638" y="2259013"/>
          <p14:tracePt t="15912" x="8313738" y="2286000"/>
          <p14:tracePt t="15928" x="8224838" y="2295525"/>
          <p14:tracePt t="15945" x="8143875" y="2295525"/>
          <p14:tracePt t="15961" x="8027988" y="2295525"/>
          <p14:tracePt t="15978" x="7966075" y="2295525"/>
          <p14:tracePt t="15995" x="7902575" y="2295525"/>
          <p14:tracePt t="16011" x="7796213" y="2232025"/>
          <p14:tracePt t="16028" x="7769225" y="2197100"/>
          <p14:tracePt t="16045" x="7742238" y="2160588"/>
          <p14:tracePt t="16061" x="7705725" y="2098675"/>
          <p14:tracePt t="16078" x="7705725" y="2089150"/>
          <p14:tracePt t="16095" x="7697788" y="2071688"/>
          <p14:tracePt t="16111" x="7688263" y="2000250"/>
          <p14:tracePt t="16128" x="7688263" y="1928813"/>
          <p14:tracePt t="16145" x="7688263" y="1857375"/>
          <p14:tracePt t="16161" x="7715250" y="1724025"/>
          <p14:tracePt t="16178" x="7732713" y="1697038"/>
          <p14:tracePt t="16195" x="7742238" y="1679575"/>
          <p14:tracePt t="16212" x="7759700" y="1660525"/>
          <p14:tracePt t="16262" x="7786688" y="1660525"/>
          <p14:tracePt t="16275" x="7813675" y="1660525"/>
          <p14:tracePt t="16287" x="7831138" y="1670050"/>
          <p14:tracePt t="16300" x="7848600" y="1704975"/>
          <p14:tracePt t="16314" x="7867650" y="1741488"/>
          <p14:tracePt t="16328" x="7885113" y="1785938"/>
          <p14:tracePt t="16345" x="7894638" y="1812925"/>
          <p14:tracePt t="16362" x="7902575" y="1839913"/>
          <p14:tracePt t="16378" x="7902575" y="1857375"/>
          <p14:tracePt t="16411" x="7902575" y="1866900"/>
          <p14:tracePt t="16428" x="7902575" y="1874838"/>
          <p14:tracePt t="16444" x="7902575" y="1884363"/>
          <p14:tracePt t="16461" x="7894638" y="1893888"/>
          <p14:tracePt t="16478" x="7875588" y="1893888"/>
          <p14:tracePt t="16511" x="7867650" y="1893888"/>
          <p14:tracePt t="16528" x="7858125" y="1893888"/>
          <p14:tracePt t="16545" x="7848600" y="1893888"/>
          <p14:tracePt t="16561" x="7813675" y="1857375"/>
          <p14:tracePt t="16578" x="7804150" y="1822450"/>
          <p14:tracePt t="16595" x="7796213" y="1795463"/>
          <p14:tracePt t="16611" x="7796213" y="1776413"/>
          <p14:tracePt t="16628" x="7796213" y="1768475"/>
          <p14:tracePt t="16645" x="7786688" y="1768475"/>
          <p14:tracePt t="16775" x="7786688" y="1795463"/>
          <p14:tracePt t="16787" x="7786688" y="1812925"/>
          <p14:tracePt t="16800" x="7786688" y="1847850"/>
          <p14:tracePt t="16812" x="7796213" y="1884363"/>
          <p14:tracePt t="16828" x="7804150" y="1919288"/>
          <p14:tracePt t="16845" x="7804150" y="1946275"/>
          <p14:tracePt t="16861" x="7804150" y="2000250"/>
          <p14:tracePt t="16878" x="7804150" y="2017713"/>
          <p14:tracePt t="16962" x="7804150" y="2009775"/>
          <p14:tracePt t="16988" x="7804150" y="2000250"/>
          <p14:tracePt t="17014" x="7804150" y="1990725"/>
          <p14:tracePt t="17026" x="7804150" y="1982788"/>
          <p14:tracePt t="17039" x="7804150" y="1973263"/>
          <p14:tracePt t="17051" x="7804150" y="1955800"/>
          <p14:tracePt t="17063" x="7796213" y="1928813"/>
          <p14:tracePt t="17078" x="7786688" y="1893888"/>
          <p14:tracePt t="17095" x="7777163" y="1839913"/>
          <p14:tracePt t="17112" x="7769225" y="1768475"/>
          <p14:tracePt t="17128" x="7769225" y="1758950"/>
          <p14:tracePt t="17162" x="7769225" y="1751013"/>
          <p14:tracePt t="17238" x="7769225" y="1758950"/>
          <p14:tracePt t="17251" x="7769225" y="1776413"/>
          <p14:tracePt t="17265" x="7769225" y="1795463"/>
          <p14:tracePt t="17276" x="7769225" y="1812925"/>
          <p14:tracePt t="17289" x="7769225" y="1830388"/>
          <p14:tracePt t="17301" x="7777163" y="1847850"/>
          <p14:tracePt t="17315" x="7777163" y="1866900"/>
          <p14:tracePt t="17328" x="7786688" y="1884363"/>
          <p14:tracePt t="17349" x="7786688" y="1893888"/>
          <p14:tracePt t="17564" x="7786688" y="1874838"/>
          <p14:tracePt t="17577" x="7786688" y="1847850"/>
          <p14:tracePt t="17589" x="7786688" y="1830388"/>
          <p14:tracePt t="17602" x="7786688" y="1812925"/>
          <p14:tracePt t="17627" x="7786688" y="1803400"/>
          <p14:tracePt t="17752" x="7786688" y="1822450"/>
          <p14:tracePt t="17766" x="7786688" y="1839913"/>
          <p14:tracePt t="17777" x="7786688" y="1847850"/>
          <p14:tracePt t="17790" x="7796213" y="1866900"/>
          <p14:tracePt t="17802" x="7804150" y="1893888"/>
          <p14:tracePt t="17815" x="7804150" y="1901825"/>
          <p14:tracePt t="17828" x="7804150" y="1911350"/>
          <p14:tracePt t="17845" x="7804150" y="1928813"/>
          <p14:tracePt t="18065" x="7804150" y="1919288"/>
          <p14:tracePt t="18089" x="7804150" y="1901825"/>
          <p14:tracePt t="18102" x="7786688" y="1839913"/>
          <p14:tracePt t="18116" x="7777163" y="1785938"/>
          <p14:tracePt t="18127" x="7777163" y="1758950"/>
          <p14:tracePt t="18140" x="7769225" y="1751013"/>
          <p14:tracePt t="18153" x="7769225" y="1731963"/>
          <p14:tracePt t="18290" x="7769225" y="1758950"/>
          <p14:tracePt t="18302" x="7769225" y="1776413"/>
          <p14:tracePt t="18316" x="7786688" y="1795463"/>
          <p14:tracePt t="18328" x="7786688" y="1830388"/>
          <p14:tracePt t="18345" x="7804150" y="1839913"/>
          <p14:tracePt t="18362" x="7813675" y="1866900"/>
          <p14:tracePt t="18378" x="7813675" y="1893888"/>
          <p14:tracePt t="18395" x="7813675" y="1911350"/>
          <p14:tracePt t="18412" x="7813675" y="1919288"/>
          <p14:tracePt t="18428" x="7813675" y="1928813"/>
          <p14:tracePt t="18445" x="7813675" y="1938338"/>
          <p14:tracePt t="18541" x="7813675" y="1946275"/>
          <p14:tracePt t="18641" x="7813675" y="1938338"/>
          <p14:tracePt t="18666" x="7813675" y="1928813"/>
          <p14:tracePt t="18691" x="7813675" y="1919288"/>
          <p14:tracePt t="18778" x="7813675" y="1911350"/>
          <p14:tracePt t="19166" x="7813675" y="1901825"/>
          <p14:tracePt t="23196" x="7823200" y="1901825"/>
          <p14:tracePt t="23209" x="7831138" y="1901825"/>
          <p14:tracePt t="23221" x="7875588" y="1847850"/>
          <p14:tracePt t="23234" x="7929563" y="1803400"/>
          <p14:tracePt t="23248" x="7983538" y="1768475"/>
          <p14:tracePt t="23262" x="8045450" y="1731963"/>
          <p14:tracePt t="23279" x="8134350" y="1704975"/>
          <p14:tracePt t="23295" x="8358188" y="1652588"/>
          <p14:tracePt t="23312" x="8439150" y="1633538"/>
          <p14:tracePt t="23328" x="8510588" y="1616075"/>
          <p14:tracePt t="23346" x="8562975" y="1608138"/>
          <p14:tracePt t="23362" x="8643938" y="1589088"/>
          <p14:tracePt t="23379" x="8670925" y="1581150"/>
          <p14:tracePt t="23522" x="8670925" y="1571625"/>
          <p14:tracePt t="23547" x="8661400" y="1571625"/>
          <p14:tracePt t="23560" x="8643938" y="1571625"/>
          <p14:tracePt t="23571" x="8616950" y="1571625"/>
          <p14:tracePt t="23584" x="8589963" y="1571625"/>
          <p14:tracePt t="23598" x="8518525" y="1571625"/>
          <p14:tracePt t="23612" x="8412163" y="1571625"/>
          <p14:tracePt t="23628" x="8286750" y="1571625"/>
          <p14:tracePt t="23646" x="7670800" y="1554163"/>
          <p14:tracePt t="23662" x="7251700" y="1527175"/>
          <p14:tracePt t="23678" x="6902450" y="1455738"/>
          <p14:tracePt t="23696" x="6303963" y="1339850"/>
          <p14:tracePt t="23712" x="6180138" y="1295400"/>
          <p14:tracePt t="23729" x="6089650" y="1268413"/>
          <p14:tracePt t="23746" x="5911850" y="1231900"/>
          <p14:tracePt t="23762" x="5848350" y="1214438"/>
          <p14:tracePt t="23779" x="5795963" y="1204913"/>
          <p14:tracePt t="23796" x="5759450" y="1187450"/>
          <p14:tracePt t="23812" x="5751513" y="1187450"/>
          <p14:tracePt t="24147" x="5724525" y="1187450"/>
          <p14:tracePt t="24160" x="5626100" y="1204913"/>
          <p14:tracePt t="24172" x="5438775" y="1268413"/>
          <p14:tracePt t="24185" x="5241925" y="1322388"/>
          <p14:tracePt t="24198" x="5027613" y="1374775"/>
          <p14:tracePt t="24212" x="4867275" y="1401763"/>
          <p14:tracePt t="24229" x="4795838" y="1419225"/>
          <p14:tracePt t="24246" x="4741863" y="1428750"/>
          <p14:tracePt t="24262" x="4714875" y="1428750"/>
          <p14:tracePt t="24279" x="4697413" y="1428750"/>
          <p14:tracePt t="24296" x="4687888" y="1428750"/>
          <p14:tracePt t="24360" x="4679950" y="1428750"/>
          <p14:tracePt t="24373" x="4670425" y="1428750"/>
          <p14:tracePt t="24385" x="4652963" y="1428750"/>
          <p14:tracePt t="24399" x="4633913" y="1428750"/>
          <p14:tracePt t="24412" x="4589463" y="1419225"/>
          <p14:tracePt t="24428" x="4545013" y="1419225"/>
          <p14:tracePt t="24446" x="4491038" y="1411288"/>
          <p14:tracePt t="24462" x="4348163" y="1401763"/>
          <p14:tracePt t="24479" x="4259263" y="1393825"/>
          <p14:tracePt t="24496" x="4125913" y="1374775"/>
          <p14:tracePt t="24512" x="4054475" y="1366838"/>
          <p14:tracePt t="24529" x="3911600" y="1366838"/>
          <p14:tracePt t="24546" x="3759200" y="1357313"/>
          <p14:tracePt t="24562" x="3714750" y="1357313"/>
          <p14:tracePt t="24578" x="3697288" y="1357313"/>
          <p14:tracePt t="24595" x="3679825" y="1357313"/>
          <p14:tracePt t="24611" x="3670300" y="1357313"/>
          <p14:tracePt t="24647" x="3562350" y="1374775"/>
          <p14:tracePt t="24662" x="3473450" y="1393825"/>
          <p14:tracePt t="24678" x="3411538" y="1411288"/>
          <p14:tracePt t="24695" x="3367088" y="1419225"/>
          <p14:tracePt t="24712" x="3340100" y="1428750"/>
          <p14:tracePt t="24728" x="3330575" y="1428750"/>
          <p14:tracePt t="24822" x="3322638" y="1446213"/>
          <p14:tracePt t="24834" x="3303588" y="1455738"/>
          <p14:tracePt t="24859" x="3303588" y="1465263"/>
          <p14:tracePt t="24872" x="3295650" y="1473200"/>
          <p14:tracePt t="24884" x="3295650" y="1500188"/>
          <p14:tracePt t="24897" x="3286125" y="1527175"/>
          <p14:tracePt t="24912" x="3286125" y="1536700"/>
          <p14:tracePt t="24986" x="3295650" y="1554163"/>
          <p14:tracePt t="24999" x="3303588" y="1562100"/>
          <p14:tracePt t="25012" x="3322638" y="1581150"/>
          <p14:tracePt t="25023" x="3348038" y="1581150"/>
          <p14:tracePt t="25036" x="3402013" y="1598613"/>
          <p14:tracePt t="25049" x="3465513" y="1608138"/>
          <p14:tracePt t="25062" x="3517900" y="1616075"/>
          <p14:tracePt t="25078" x="3562350" y="1625600"/>
          <p14:tracePt t="25095" x="3598863" y="1625600"/>
          <p14:tracePt t="25112" x="3652838" y="1625600"/>
          <p14:tracePt t="25129" x="3697288" y="1625600"/>
          <p14:tracePt t="25146" x="3759200" y="1625600"/>
          <p14:tracePt t="25162" x="3857625" y="1625600"/>
          <p14:tracePt t="25178" x="3894138" y="1625600"/>
          <p14:tracePt t="25195" x="3929063" y="1625600"/>
          <p14:tracePt t="25212" x="4010025" y="1616075"/>
          <p14:tracePt t="25228" x="4044950" y="1608138"/>
          <p14:tracePt t="25245" x="4098925" y="1608138"/>
          <p14:tracePt t="25262" x="4179888" y="1608138"/>
          <p14:tracePt t="25278" x="4251325" y="1608138"/>
          <p14:tracePt t="25295" x="4322763" y="1598613"/>
          <p14:tracePt t="25312" x="4473575" y="1589088"/>
          <p14:tracePt t="25328" x="4510088" y="1589088"/>
          <p14:tracePt t="25345" x="4537075" y="1589088"/>
          <p14:tracePt t="25362" x="4589463" y="1581150"/>
          <p14:tracePt t="25378" x="4643438" y="1562100"/>
          <p14:tracePt t="25395" x="4705350" y="1554163"/>
          <p14:tracePt t="25412" x="4822825" y="1536700"/>
          <p14:tracePt t="25428" x="4857750" y="1527175"/>
          <p14:tracePt t="25445" x="4894263" y="1509713"/>
          <p14:tracePt t="25462" x="4956175" y="1473200"/>
          <p14:tracePt t="25478" x="4983163" y="1455738"/>
          <p14:tracePt t="25495" x="5000625" y="1446213"/>
          <p14:tracePt t="25512" x="5027613" y="1419225"/>
          <p14:tracePt t="25528" x="5027613" y="1411288"/>
          <p14:tracePt t="25545" x="5037138" y="1401763"/>
          <p14:tracePt t="25562" x="5054600" y="1393825"/>
          <p14:tracePt t="25578" x="5062538" y="1374775"/>
          <p14:tracePt t="25595" x="5081588" y="1357313"/>
          <p14:tracePt t="25612" x="5108575" y="1312863"/>
          <p14:tracePt t="25628" x="5116513" y="1268413"/>
          <p14:tracePt t="25645" x="5126038" y="1204913"/>
          <p14:tracePt t="25662" x="5133975" y="1152525"/>
          <p14:tracePt t="25678" x="5133975" y="1143000"/>
          <p14:tracePt t="25695" x="5133975" y="1125538"/>
          <p14:tracePt t="25712" x="5116513" y="1116013"/>
          <p14:tracePt t="25728" x="5072063" y="1098550"/>
          <p14:tracePt t="25745" x="5018088" y="1081088"/>
          <p14:tracePt t="25762" x="4938713" y="1054100"/>
          <p14:tracePt t="25778" x="4894263" y="1054100"/>
          <p14:tracePt t="25795" x="4830763" y="1054100"/>
          <p14:tracePt t="25812" x="4697413" y="1054100"/>
          <p14:tracePt t="25828" x="4643438" y="1054100"/>
          <p14:tracePt t="25845" x="4554538" y="1054100"/>
          <p14:tracePt t="25862" x="4268788" y="1054100"/>
          <p14:tracePt t="25878" x="4170363" y="1071563"/>
          <p14:tracePt t="25895" x="4089400" y="1071563"/>
          <p14:tracePt t="25912" x="3929063" y="1089025"/>
          <p14:tracePt t="25928" x="3848100" y="1098550"/>
          <p14:tracePt t="25945" x="3759200" y="1108075"/>
          <p14:tracePt t="25962" x="3633788" y="1133475"/>
          <p14:tracePt t="25978" x="3571875" y="1143000"/>
          <p14:tracePt t="25995" x="3490913" y="1169988"/>
          <p14:tracePt t="26012" x="3375025" y="1204913"/>
          <p14:tracePt t="26029" x="3330575" y="1231900"/>
          <p14:tracePt t="26045" x="3303588" y="1241425"/>
          <p14:tracePt t="26062" x="3276600" y="1258888"/>
          <p14:tracePt t="26079" x="3268663" y="1268413"/>
          <p14:tracePt t="26095" x="3241675" y="1285875"/>
          <p14:tracePt t="26112" x="3205163" y="1312863"/>
          <p14:tracePt t="26129" x="3179763" y="1322388"/>
          <p14:tracePt t="26145" x="3125788" y="1339850"/>
          <p14:tracePt t="26162" x="3044825" y="1374775"/>
          <p14:tracePt t="26179" x="3027363" y="1384300"/>
          <p14:tracePt t="26195" x="3017838" y="1384300"/>
          <p14:tracePt t="26212" x="3009900" y="1393825"/>
          <p14:tracePt t="26313" x="3062288" y="1401763"/>
          <p14:tracePt t="26325" x="3116263" y="1419225"/>
          <p14:tracePt t="26337" x="3170238" y="1446213"/>
          <p14:tracePt t="26351" x="3214688" y="1473200"/>
          <p14:tracePt t="26363" x="3286125" y="1500188"/>
          <p14:tracePt t="26379" x="3348038" y="1517650"/>
          <p14:tracePt t="26395" x="3394075" y="1536700"/>
          <p14:tracePt t="26412" x="3455988" y="1554163"/>
          <p14:tracePt t="26429" x="3482975" y="1562100"/>
          <p14:tracePt t="26445" x="3517900" y="1571625"/>
          <p14:tracePt t="26462" x="3608388" y="1581150"/>
          <p14:tracePt t="26479" x="3670300" y="1581150"/>
          <p14:tracePt t="26495" x="3705225" y="1581150"/>
          <p14:tracePt t="26512" x="3768725" y="1581150"/>
          <p14:tracePt t="26529" x="3795713" y="1581150"/>
          <p14:tracePt t="26545" x="3822700" y="1581150"/>
          <p14:tracePt t="26550" x="3867150" y="1581150"/>
          <p14:tracePt t="26563" x="3919538" y="1571625"/>
          <p14:tracePt t="26579" x="3973513" y="1562100"/>
          <p14:tracePt t="26595" x="4017963" y="1554163"/>
          <p14:tracePt t="26612" x="4081463" y="1544638"/>
          <p14:tracePt t="26629" x="4098925" y="1544638"/>
          <p14:tracePt t="26645" x="4116388" y="1536700"/>
          <p14:tracePt t="26662" x="4152900" y="1517650"/>
          <p14:tracePt t="26679" x="4170363" y="1500188"/>
          <p14:tracePt t="26695" x="4205288" y="1490663"/>
          <p14:tracePt t="26712" x="4276725" y="1438275"/>
          <p14:tracePt t="26729" x="4295775" y="1419225"/>
          <p14:tracePt t="26745" x="4322763" y="1401763"/>
          <p14:tracePt t="26762" x="4367213" y="1339850"/>
          <p14:tracePt t="26779" x="4384675" y="1295400"/>
          <p14:tracePt t="26795" x="4394200" y="1268413"/>
          <p14:tracePt t="26812" x="4411663" y="1241425"/>
          <p14:tracePt t="26829" x="4429125" y="1196975"/>
          <p14:tracePt t="26845" x="4438650" y="1187450"/>
          <p14:tracePt t="26862" x="4438650" y="1179513"/>
          <p14:tracePt t="26879" x="4438650" y="1169988"/>
          <p14:tracePt t="26913" x="4411663" y="1152525"/>
          <p14:tracePt t="26929" x="4375150" y="1133475"/>
          <p14:tracePt t="26945" x="4330700" y="1133475"/>
          <p14:tracePt t="26963" x="4232275" y="1125538"/>
          <p14:tracePt t="26979" x="4187825" y="1125538"/>
          <p14:tracePt t="26995" x="4160838" y="1125538"/>
          <p14:tracePt t="27012" x="4071938" y="1133475"/>
          <p14:tracePt t="27029" x="3973513" y="1143000"/>
          <p14:tracePt t="27045" x="3875088" y="1160463"/>
          <p14:tracePt t="27063" x="3768725" y="1196975"/>
          <p14:tracePt t="27066" x="3670300" y="1214438"/>
          <p14:tracePt t="27079" x="3571875" y="1231900"/>
          <p14:tracePt t="27095" x="3517900" y="1250950"/>
          <p14:tracePt t="27112" x="3446463" y="1285875"/>
          <p14:tracePt t="27129" x="3429000" y="1312863"/>
          <p14:tracePt t="27145" x="3411538" y="1330325"/>
          <p14:tracePt t="27163" x="3375025" y="1374775"/>
          <p14:tracePt t="27179" x="3367088" y="1384300"/>
          <p14:tracePt t="27195" x="3340100" y="1411288"/>
          <p14:tracePt t="27213" x="3313113" y="1438275"/>
          <p14:tracePt t="27229" x="3313113" y="1446213"/>
          <p14:tracePt t="27326" x="3313113" y="1455738"/>
          <p14:tracePt t="27352" x="3322638" y="1465263"/>
          <p14:tracePt t="27365" x="3348038" y="1482725"/>
          <p14:tracePt t="27377" x="3384550" y="1490663"/>
          <p14:tracePt t="27389" x="3438525" y="1500188"/>
          <p14:tracePt t="27402" x="3490913" y="1509713"/>
          <p14:tracePt t="27415" x="3536950" y="1517650"/>
          <p14:tracePt t="27429" x="3571875" y="1517650"/>
          <p14:tracePt t="27445" x="3608388" y="1517650"/>
          <p14:tracePt t="27463" x="3732213" y="1517650"/>
          <p14:tracePt t="27479" x="3795713" y="1517650"/>
          <p14:tracePt t="27495" x="3840163" y="1517650"/>
          <p14:tracePt t="27513" x="4000500" y="1517650"/>
          <p14:tracePt t="27529" x="4081463" y="1517650"/>
          <p14:tracePt t="27545" x="4160838" y="1517650"/>
          <p14:tracePt t="27562" x="4214813" y="1517650"/>
          <p14:tracePt t="27579" x="4313238" y="1509713"/>
          <p14:tracePt t="27595" x="4375150" y="1509713"/>
          <p14:tracePt t="27613" x="4537075" y="1490663"/>
          <p14:tracePt t="27629" x="4581525" y="1490663"/>
          <p14:tracePt t="27645" x="4616450" y="1490663"/>
          <p14:tracePt t="27663" x="4660900" y="1482725"/>
          <p14:tracePt t="27679" x="4670425" y="1473200"/>
          <p14:tracePt t="27715" x="4670425" y="1465263"/>
          <p14:tracePt t="27778" x="4652963" y="1438275"/>
          <p14:tracePt t="27790" x="4616450" y="1438275"/>
          <p14:tracePt t="27803" x="4562475" y="1419225"/>
          <p14:tracePt t="27815" x="4483100" y="1393825"/>
          <p14:tracePt t="27829" x="4438650" y="1393825"/>
          <p14:tracePt t="27845" x="4411663" y="1384300"/>
          <p14:tracePt t="27862" x="4384675" y="1384300"/>
          <p14:tracePt t="27879" x="4313238" y="1384300"/>
          <p14:tracePt t="27895" x="4241800" y="1384300"/>
          <p14:tracePt t="27913" x="4062413" y="1384300"/>
          <p14:tracePt t="27929" x="3956050" y="1384300"/>
          <p14:tracePt t="27945" x="3840163" y="1384300"/>
          <p14:tracePt t="27962" x="3759200" y="1384300"/>
          <p14:tracePt t="27979" x="3670300" y="1401763"/>
          <p14:tracePt t="27995" x="3643313" y="1401763"/>
          <p14:tracePt t="28012" x="3589338" y="1401763"/>
          <p14:tracePt t="28029" x="3455988" y="1411288"/>
          <p14:tracePt t="28045" x="3394075" y="1411288"/>
          <p14:tracePt t="28062" x="3367088" y="1419225"/>
          <p14:tracePt t="28079" x="3340100" y="1428750"/>
          <p14:tracePt t="28095" x="3330575" y="1428750"/>
          <p14:tracePt t="28165" x="3330575" y="1438275"/>
          <p14:tracePt t="28253" x="3357563" y="1446213"/>
          <p14:tracePt t="28267" x="3384550" y="1455738"/>
          <p14:tracePt t="28278" x="3419475" y="1465263"/>
          <p14:tracePt t="28291" x="3465513" y="1473200"/>
          <p14:tracePt t="28304" x="3500438" y="1490663"/>
          <p14:tracePt t="28316" x="3598863" y="1509713"/>
          <p14:tracePt t="28329" x="3660775" y="1527175"/>
          <p14:tracePt t="28345" x="3714750" y="1536700"/>
          <p14:tracePt t="28362" x="3751263" y="1544638"/>
          <p14:tracePt t="28379" x="3813175" y="1554163"/>
          <p14:tracePt t="28395" x="3867150" y="1554163"/>
          <p14:tracePt t="28412" x="3938588" y="1562100"/>
          <p14:tracePt t="28429" x="4071938" y="1581150"/>
          <p14:tracePt t="28445" x="4125913" y="1589088"/>
          <p14:tracePt t="28462" x="4170363" y="1589088"/>
          <p14:tracePt t="28479" x="4268788" y="1589088"/>
          <p14:tracePt t="28495" x="4295775" y="1589088"/>
          <p14:tracePt t="28512" x="4330700" y="1589088"/>
          <p14:tracePt t="28529" x="4348163" y="1589088"/>
          <p14:tracePt t="28545" x="4367213" y="1589088"/>
          <p14:tracePt t="28562" x="4367213" y="1581150"/>
          <p14:tracePt t="28629" x="4367213" y="1571625"/>
          <p14:tracePt t="28653" x="4357688" y="1562100"/>
          <p14:tracePt t="28666" x="4313238" y="1554163"/>
          <p14:tracePt t="28679" x="4251325" y="1536700"/>
          <p14:tracePt t="28691" x="4179888" y="1527175"/>
          <p14:tracePt t="28703" x="4098925" y="1517650"/>
          <p14:tracePt t="28717" x="4037013" y="1517650"/>
          <p14:tracePt t="28729" x="3983038" y="1509713"/>
          <p14:tracePt t="28745" x="3956050" y="1509713"/>
          <p14:tracePt t="28762" x="3919538" y="1509713"/>
          <p14:tracePt t="28779" x="3867150" y="1509713"/>
          <p14:tracePt t="28796" x="3813175" y="1509713"/>
          <p14:tracePt t="28812" x="3724275" y="1509713"/>
          <p14:tracePt t="28829" x="3625850" y="1509713"/>
          <p14:tracePt t="28845" x="3598863" y="1509713"/>
          <p14:tracePt t="28862" x="3581400" y="1509713"/>
          <p14:tracePt t="28879" x="3544888" y="1509713"/>
          <p14:tracePt t="28896" x="3527425" y="1517650"/>
          <p14:tracePt t="28912" x="3509963" y="1517650"/>
          <p14:tracePt t="28928" x="3490913" y="1517650"/>
          <p14:tracePt t="28945" x="3482975" y="1517650"/>
          <p14:tracePt t="29053" x="3490913" y="1527175"/>
          <p14:tracePt t="29066" x="3509963" y="1527175"/>
          <p14:tracePt t="29078" x="3536950" y="1527175"/>
          <p14:tracePt t="29090" x="3571875" y="1536700"/>
          <p14:tracePt t="29103" x="3643313" y="1544638"/>
          <p14:tracePt t="29115" x="3687763" y="1544638"/>
          <p14:tracePt t="29129" x="3732213" y="1544638"/>
          <p14:tracePt t="29145" x="3759200" y="1544638"/>
          <p14:tracePt t="29162" x="3776663" y="1544638"/>
          <p14:tracePt t="29178" x="3795713" y="1544638"/>
          <p14:tracePt t="29195" x="3813175" y="1544638"/>
          <p14:tracePt t="29212" x="3830638" y="1544638"/>
          <p14:tracePt t="29229" x="3857625" y="1544638"/>
          <p14:tracePt t="29246" x="3875088" y="1544638"/>
          <p14:tracePt t="29262" x="3894138" y="1544638"/>
          <p14:tracePt t="29279" x="3902075" y="1544638"/>
          <p14:tracePt t="31107" x="3919538" y="1536700"/>
          <p14:tracePt t="31121" x="3938588" y="1527175"/>
          <p14:tracePt t="31132" x="3983038" y="1509713"/>
          <p14:tracePt t="31145" x="4071938" y="1490663"/>
          <p14:tracePt t="31162" x="4179888" y="1473200"/>
          <p14:tracePt t="31179" x="4295775" y="1455738"/>
          <p14:tracePt t="31196" x="4679950" y="1428750"/>
          <p14:tracePt t="31212" x="4803775" y="1419225"/>
          <p14:tracePt t="31229" x="4973638" y="1411288"/>
          <p14:tracePt t="31245" x="5313363" y="1411288"/>
          <p14:tracePt t="31262" x="5500688" y="1419225"/>
          <p14:tracePt t="31279" x="5705475" y="1446213"/>
          <p14:tracePt t="31295" x="5919788" y="1517650"/>
          <p14:tracePt t="31312" x="6018213" y="1571625"/>
          <p14:tracePt t="31329" x="6072188" y="1581150"/>
          <p14:tracePt t="31345" x="6108700" y="1608138"/>
          <p14:tracePt t="31657" x="6161088" y="1608138"/>
          <p14:tracePt t="31670" x="6251575" y="1598613"/>
          <p14:tracePt t="31682" x="6446838" y="1589088"/>
          <p14:tracePt t="31696" x="6599238" y="1571625"/>
          <p14:tracePt t="31712" x="6867525" y="1571625"/>
          <p14:tracePt t="31729" x="7161213" y="1571625"/>
          <p14:tracePt t="31745" x="7483475" y="1571625"/>
          <p14:tracePt t="31762" x="7661275" y="1581150"/>
          <p14:tracePt t="31779" x="7751763" y="1598613"/>
          <p14:tracePt t="31795" x="7823200" y="1616075"/>
          <p14:tracePt t="31812" x="7831138" y="1625600"/>
          <p14:tracePt t="32096" x="7858125" y="1643063"/>
          <p14:tracePt t="32107" x="7902575" y="1670050"/>
          <p14:tracePt t="32120" x="7947025" y="1704975"/>
          <p14:tracePt t="32133" x="7966075" y="1741488"/>
          <p14:tracePt t="32146" x="7983538" y="1758950"/>
          <p14:tracePt t="32162" x="7991475" y="1776413"/>
          <p14:tracePt t="32179" x="8001000" y="1795463"/>
          <p14:tracePt t="32195" x="8001000" y="1830388"/>
          <p14:tracePt t="32212" x="7991475" y="1857375"/>
          <p14:tracePt t="32229" x="7983538" y="1911350"/>
          <p14:tracePt t="32245" x="7912100" y="2036763"/>
          <p14:tracePt t="32262" x="7885113" y="2081213"/>
          <p14:tracePt t="32279" x="7867650" y="2108200"/>
          <p14:tracePt t="32295" x="7831138" y="2170113"/>
          <p14:tracePt t="32312" x="7831138" y="2179638"/>
          <p14:tracePt t="32345" x="7831138" y="2187575"/>
          <p14:tracePt t="32420" x="7831138" y="2214563"/>
          <p14:tracePt t="32434" x="7840663" y="2241550"/>
          <p14:tracePt t="32445" x="7848600" y="2268538"/>
          <p14:tracePt t="32458" x="7858125" y="2286000"/>
          <p14:tracePt t="32471" x="7867650" y="2303463"/>
          <p14:tracePt t="32484" x="7875588" y="2312988"/>
          <p14:tracePt t="32496" x="7875588" y="2330450"/>
          <p14:tracePt t="32512" x="7885113" y="2330450"/>
          <p14:tracePt t="32671" x="7885113" y="2276475"/>
          <p14:tracePt t="32684" x="7885113" y="2205038"/>
          <p14:tracePt t="32696" x="7885113" y="2152650"/>
          <p14:tracePt t="32708" x="7885113" y="2125663"/>
          <p14:tracePt t="32721" x="7885113" y="2098675"/>
          <p14:tracePt t="32734" x="7894638" y="2071688"/>
          <p14:tracePt t="32746" x="7894638" y="2062163"/>
          <p14:tracePt t="32762" x="7894638" y="2054225"/>
          <p14:tracePt t="32779" x="7894638" y="2044700"/>
          <p14:tracePt t="32796" x="7894638" y="2027238"/>
          <p14:tracePt t="32829" x="7894638" y="2017713"/>
          <p14:tracePt t="32845" x="7885113" y="2009775"/>
          <p14:tracePt t="32934" x="7875588" y="2017713"/>
          <p14:tracePt t="32958" x="7875588" y="2036763"/>
          <p14:tracePt t="32972" x="7875588" y="2054225"/>
          <p14:tracePt t="32984" x="7867650" y="2089150"/>
          <p14:tracePt t="32997" x="7858125" y="2125663"/>
          <p14:tracePt t="33012" x="7858125" y="2187575"/>
          <p14:tracePt t="33029" x="7848600" y="2259013"/>
          <p14:tracePt t="33046" x="7840663" y="2322513"/>
          <p14:tracePt t="33062" x="7840663" y="2339975"/>
          <p14:tracePt t="33079" x="7840663" y="2347913"/>
          <p14:tracePt t="33209" x="7840663" y="2339975"/>
          <p14:tracePt t="33222" x="7840663" y="2286000"/>
          <p14:tracePt t="33234" x="7848600" y="2224088"/>
          <p14:tracePt t="33247" x="7867650" y="2170113"/>
          <p14:tracePt t="33262" x="7875588" y="2125663"/>
          <p14:tracePt t="33279" x="7885113" y="2081213"/>
          <p14:tracePt t="33296" x="7885113" y="2062163"/>
          <p14:tracePt t="33312" x="7885113" y="2044700"/>
          <p14:tracePt t="33345" x="7894638" y="2044700"/>
          <p14:tracePt t="33447" x="7894638" y="2054225"/>
          <p14:tracePt t="33459" x="7894638" y="2062163"/>
          <p14:tracePt t="33473" x="7894638" y="2071688"/>
          <p14:tracePt t="33484" x="7894638" y="2098675"/>
          <p14:tracePt t="33498" x="7894638" y="2116138"/>
          <p14:tracePt t="33512" x="7894638" y="2143125"/>
          <p14:tracePt t="33529" x="7894638" y="2179638"/>
          <p14:tracePt t="33546" x="7885113" y="2197100"/>
          <p14:tracePt t="33562" x="7875588" y="2224088"/>
          <p14:tracePt t="33735" x="7875588" y="2214563"/>
          <p14:tracePt t="33748" x="7875588" y="2179638"/>
          <p14:tracePt t="33761" x="7875588" y="2125663"/>
          <p14:tracePt t="33773" x="7875588" y="2054225"/>
          <p14:tracePt t="33785" x="7875588" y="2000250"/>
          <p14:tracePt t="33799" x="7875588" y="1973263"/>
          <p14:tracePt t="33823" x="7875588" y="1965325"/>
          <p14:tracePt t="33848" x="7867650" y="1965325"/>
          <p14:tracePt t="33934" x="7867650" y="1973263"/>
          <p14:tracePt t="33960" x="7867650" y="1990725"/>
          <p14:tracePt t="33971" x="7867650" y="2027238"/>
          <p14:tracePt t="33984" x="7867650" y="2062163"/>
          <p14:tracePt t="33997" x="7867650" y="2116138"/>
          <p14:tracePt t="34012" x="7867650" y="2187575"/>
          <p14:tracePt t="34028" x="7867650" y="2241550"/>
          <p14:tracePt t="34049" x="7867650" y="2286000"/>
          <p14:tracePt t="34062" x="7867650" y="2295525"/>
          <p14:tracePt t="34173" x="7867650" y="2286000"/>
          <p14:tracePt t="34185" x="7867650" y="2224088"/>
          <p14:tracePt t="34199" x="7858125" y="2152650"/>
          <p14:tracePt t="34211" x="7858125" y="2108200"/>
          <p14:tracePt t="34223" x="7848600" y="2054225"/>
          <p14:tracePt t="34236" x="7848600" y="2027238"/>
          <p14:tracePt t="34249" x="7848600" y="2017713"/>
          <p14:tracePt t="34262" x="7848600" y="2009775"/>
          <p14:tracePt t="34411" x="7848600" y="2036763"/>
          <p14:tracePt t="34424" x="7848600" y="2071688"/>
          <p14:tracePt t="34435" x="7848600" y="2108200"/>
          <p14:tracePt t="34449" x="7848600" y="2143125"/>
          <p14:tracePt t="34462" x="7848600" y="2160588"/>
          <p14:tracePt t="34479" x="7848600" y="2179638"/>
          <p14:tracePt t="34624" x="7848600" y="2143125"/>
          <p14:tracePt t="34637" x="7840663" y="2089150"/>
          <p14:tracePt t="34649" x="7831138" y="2036763"/>
          <p14:tracePt t="34662" x="7823200" y="2000250"/>
          <p14:tracePt t="34674" x="7823200" y="1982788"/>
          <p14:tracePt t="34686" x="7823200" y="1973263"/>
          <p14:tracePt t="34762" x="7813675" y="1973263"/>
          <p14:tracePt t="34849" x="7813675" y="2009775"/>
          <p14:tracePt t="34862" x="7804150" y="2036763"/>
          <p14:tracePt t="34874" x="7804150" y="2081213"/>
          <p14:tracePt t="34887" x="7796213" y="2133600"/>
          <p14:tracePt t="34899" x="7796213" y="2160588"/>
          <p14:tracePt t="34912" x="7796213" y="2170113"/>
          <p14:tracePt t="34929" x="7796213" y="2179638"/>
          <p14:tracePt t="35049" x="7796213" y="2160588"/>
          <p14:tracePt t="35063" x="7786688" y="2125663"/>
          <p14:tracePt t="35075" x="7786688" y="2062163"/>
          <p14:tracePt t="35087" x="7786688" y="2000250"/>
          <p14:tracePt t="35100" x="7786688" y="1965325"/>
          <p14:tracePt t="35113" x="7786688" y="1946275"/>
          <p14:tracePt t="35129" x="7786688" y="1928813"/>
          <p14:tracePt t="35146" x="7786688" y="1919288"/>
          <p14:tracePt t="35200" x="7777163" y="1919288"/>
          <p14:tracePt t="35262" x="7777163" y="1928813"/>
          <p14:tracePt t="35288" x="7777163" y="1938338"/>
          <p14:tracePt t="35337" x="7777163" y="1965325"/>
          <p14:tracePt t="35351" x="7777163" y="1982788"/>
          <p14:tracePt t="35362" x="7777163" y="1990725"/>
          <p14:tracePt t="35375" x="7777163" y="2000250"/>
          <p14:tracePt t="35388" x="7777163" y="2009775"/>
          <p14:tracePt t="35412" x="7777163" y="2017713"/>
          <p14:tracePt t="35550" x="7777163" y="2009775"/>
          <p14:tracePt t="35563" x="7777163" y="1990725"/>
          <p14:tracePt t="35575" x="7777163" y="1973263"/>
          <p14:tracePt t="35588" x="7777163" y="1965325"/>
          <p14:tracePt t="35601" x="7777163" y="1946275"/>
          <p14:tracePt t="35613" x="7777163" y="1928813"/>
          <p14:tracePt t="35629" x="7777163" y="1919288"/>
          <p14:tracePt t="35814" x="7777163" y="1928813"/>
          <p14:tracePt t="35825" x="7777163" y="1955800"/>
          <p14:tracePt t="35838" x="7786688" y="1973263"/>
          <p14:tracePt t="35851" x="7786688" y="1982788"/>
          <p14:tracePt t="35863" x="7796213" y="2009775"/>
          <p14:tracePt t="35879" x="7796213" y="2017713"/>
          <p14:tracePt t="35895" x="7796213" y="2027238"/>
          <p14:tracePt t="36039" x="7796213" y="2017713"/>
          <p14:tracePt t="36051" x="7796213" y="1990725"/>
          <p14:tracePt t="36065" x="7796213" y="1973263"/>
          <p14:tracePt t="36076" x="7796213" y="1946275"/>
          <p14:tracePt t="36089" x="7796213" y="1911350"/>
          <p14:tracePt t="36102" x="7796213" y="1893888"/>
          <p14:tracePt t="36114" x="7796213" y="1884363"/>
          <p14:tracePt t="36129" x="7796213" y="1874838"/>
          <p14:tracePt t="36203" x="7796213" y="1866900"/>
          <p14:tracePt t="36326" x="7796213" y="1874838"/>
          <p14:tracePt t="36339" x="7796213" y="1884363"/>
          <p14:tracePt t="36365" x="7796213" y="1893888"/>
          <p14:tracePt t="36377" x="7796213" y="1901825"/>
          <p14:tracePt t="36390" x="7796213" y="1919288"/>
          <p14:tracePt t="36402" x="7796213" y="1946275"/>
          <p14:tracePt t="36415" x="7796213" y="1973263"/>
          <p14:tracePt t="36429" x="7796213" y="2000250"/>
          <p14:tracePt t="36445" x="7804150" y="2027238"/>
          <p14:tracePt t="36462" x="7804150" y="2062163"/>
          <p14:tracePt t="36603" x="7804150" y="2054225"/>
          <p14:tracePt t="36627" x="7804150" y="2044700"/>
          <p14:tracePt t="36640" x="7804150" y="2036763"/>
          <p14:tracePt t="36652" x="7804150" y="2009775"/>
          <p14:tracePt t="36666" x="7804150" y="1973263"/>
          <p14:tracePt t="36679" x="7796213" y="1928813"/>
          <p14:tracePt t="36696" x="7786688" y="1901825"/>
          <p14:tracePt t="36713" x="7786688" y="1884363"/>
          <p14:tracePt t="36729" x="7786688" y="1866900"/>
          <p14:tracePt t="36827" x="7777163" y="1866900"/>
          <p14:tracePt t="36940" x="7777163" y="1874838"/>
          <p14:tracePt t="36964" x="7777163" y="1884363"/>
          <p14:tracePt t="36989" x="7777163" y="1911350"/>
          <p14:tracePt t="37002" x="7777163" y="1928813"/>
          <p14:tracePt t="37015" x="7777163" y="1946275"/>
          <p14:tracePt t="37027" x="7786688" y="1973263"/>
          <p14:tracePt t="37040" x="7796213" y="2009775"/>
          <p14:tracePt t="37053" x="7796213" y="2036763"/>
          <p14:tracePt t="37066" x="7804150" y="2044700"/>
          <p14:tracePt t="37079" x="7804150" y="2054225"/>
          <p14:tracePt t="37190" x="7804150" y="2044700"/>
          <p14:tracePt t="37240" x="7796213" y="1982788"/>
          <p14:tracePt t="37253" x="7786688" y="1919288"/>
          <p14:tracePt t="37266" x="7777163" y="1866900"/>
          <p14:tracePt t="37279" x="7769225" y="1839913"/>
          <p14:tracePt t="37290" x="7769225" y="1822450"/>
          <p14:tracePt t="37303" x="7769225" y="1812925"/>
          <p14:tracePt t="37428" x="7769225" y="1822450"/>
          <p14:tracePt t="37454" x="7769225" y="1830388"/>
          <p14:tracePt t="37479" x="7769225" y="1857375"/>
          <p14:tracePt t="37490" x="7769225" y="1893888"/>
          <p14:tracePt t="37503" x="7777163" y="1938338"/>
          <p14:tracePt t="37516" x="7796213" y="1982788"/>
          <p14:tracePt t="37529" x="7804150" y="2027238"/>
          <p14:tracePt t="37546" x="7813675" y="2044700"/>
          <p14:tracePt t="37562" x="7813675" y="2054225"/>
          <p14:tracePt t="37678" x="7813675" y="2044700"/>
          <p14:tracePt t="37704" x="7813675" y="2017713"/>
          <p14:tracePt t="37716" x="7813675" y="1965325"/>
          <p14:tracePt t="37729" x="7813675" y="1938338"/>
          <p14:tracePt t="37740" x="7804150" y="1911350"/>
          <p14:tracePt t="37754" x="7796213" y="1884363"/>
          <p14:tracePt t="37766" x="7796213" y="1874838"/>
          <p14:tracePt t="37779" x="7796213" y="1866900"/>
          <p14:tracePt t="37916" x="7796213" y="1874838"/>
          <p14:tracePt t="37928" x="7796213" y="1893888"/>
          <p14:tracePt t="37941" x="7796213" y="1919288"/>
          <p14:tracePt t="37954" x="7796213" y="1955800"/>
          <p14:tracePt t="37967" x="7804150" y="1982788"/>
          <p14:tracePt t="37979" x="7813675" y="2009775"/>
          <p14:tracePt t="37995" x="7823200" y="2036763"/>
          <p14:tracePt t="38017" x="7823200" y="2044700"/>
          <p14:tracePt t="38167" x="7823200" y="2036763"/>
          <p14:tracePt t="38179" x="7823200" y="2000250"/>
          <p14:tracePt t="38191" x="7823200" y="1965325"/>
          <p14:tracePt t="38203" x="7804150" y="1919288"/>
          <p14:tracePt t="38217" x="7804150" y="1884363"/>
          <p14:tracePt t="38230" x="7796213" y="1866900"/>
          <p14:tracePt t="38246" x="7796213" y="1857375"/>
          <p14:tracePt t="38262" x="7796213" y="1847850"/>
          <p14:tracePt t="38355" x="7796213" y="1857375"/>
          <p14:tracePt t="38380" x="7796213" y="1866900"/>
          <p14:tracePt t="38391" x="7796213" y="1884363"/>
          <p14:tracePt t="38404" x="7804150" y="1911350"/>
          <p14:tracePt t="38417" x="7813675" y="1955800"/>
          <p14:tracePt t="38429" x="7831138" y="1990725"/>
          <p14:tracePt t="38446" x="7831138" y="2017713"/>
          <p14:tracePt t="38462" x="7840663" y="2027238"/>
          <p14:tracePt t="38479" x="7848600" y="2044700"/>
          <p14:tracePt t="38605" x="7848600" y="2036763"/>
          <p14:tracePt t="38617" x="7840663" y="1965325"/>
          <p14:tracePt t="38630" x="7823200" y="1919288"/>
          <p14:tracePt t="38642" x="7804150" y="1866900"/>
          <p14:tracePt t="38655" x="7796213" y="1847850"/>
          <p14:tracePt t="38668" x="7796213" y="1830388"/>
          <p14:tracePt t="38817" x="7796213" y="1847850"/>
          <p14:tracePt t="38830" x="7796213" y="1874838"/>
          <p14:tracePt t="38843" x="7804150" y="1901825"/>
          <p14:tracePt t="38856" x="7813675" y="1928813"/>
          <p14:tracePt t="38867" x="7813675" y="1946275"/>
          <p14:tracePt t="38881" x="7813675" y="1955800"/>
          <p14:tracePt t="38896" x="7813675" y="1973263"/>
          <p14:tracePt t="39005" x="7813675" y="1965325"/>
          <p14:tracePt t="39043" x="7813675" y="1946275"/>
          <p14:tracePt t="39056" x="7813675" y="1928813"/>
          <p14:tracePt t="39067" x="7813675" y="1901825"/>
          <p14:tracePt t="39080" x="7813675" y="1884363"/>
          <p14:tracePt t="39105" x="7813675" y="1874838"/>
          <p14:tracePt t="39143" x="7813675" y="1866900"/>
          <p14:tracePt t="39856" x="7813675" y="1847850"/>
          <p14:tracePt t="39869" x="7813675" y="1839913"/>
          <p14:tracePt t="39882" x="7831138" y="1830388"/>
          <p14:tracePt t="39894" x="7867650" y="1822450"/>
          <p14:tracePt t="39906" x="7902575" y="1812925"/>
          <p14:tracePt t="39919" x="7929563" y="1795463"/>
          <p14:tracePt t="39933" x="7947025" y="1785938"/>
          <p14:tracePt t="39946" x="7974013" y="1785938"/>
          <p14:tracePt t="39962" x="7983538" y="1785938"/>
          <p14:tracePt t="39980" x="7991475" y="1776413"/>
          <p14:tracePt t="39996" x="8001000" y="1776413"/>
          <p14:tracePt t="40012" x="8010525" y="1776413"/>
          <p14:tracePt t="40030" x="8018463" y="1776413"/>
          <p14:tracePt t="40046" x="8037513" y="1776413"/>
          <p14:tracePt t="40062" x="8054975" y="1776413"/>
          <p14:tracePt t="40080" x="8099425" y="1776413"/>
          <p14:tracePt t="40096" x="8108950" y="1776413"/>
          <p14:tracePt t="40112" x="8126413" y="1776413"/>
          <p14:tracePt t="40130" x="8134350" y="1776413"/>
          <p14:tracePt t="40319" x="8108950" y="1768475"/>
          <p14:tracePt t="40332" x="8099425" y="1768475"/>
          <p14:tracePt t="40345" x="8081963" y="1758950"/>
          <p14:tracePt t="40357" x="8054975" y="1758950"/>
          <p14:tracePt t="40369" x="8045450" y="1751013"/>
          <p14:tracePt t="40383" x="8037513" y="1751013"/>
          <p14:tracePt t="40396" x="8018463" y="1751013"/>
          <p14:tracePt t="40412" x="7991475" y="1751013"/>
          <p14:tracePt t="40430" x="7929563" y="1751013"/>
          <p14:tracePt t="40446" x="7894638" y="1751013"/>
          <p14:tracePt t="40462" x="7875588" y="1751013"/>
          <p14:tracePt t="40479" x="7858125" y="1751013"/>
          <p14:tracePt t="40496" x="7831138" y="1751013"/>
          <p14:tracePt t="40512" x="7823200" y="1751013"/>
          <p14:tracePt t="40530" x="7804150" y="1751013"/>
          <p14:tracePt t="40546" x="7796213" y="1751013"/>
          <p14:tracePt t="40562" x="7786688" y="1751013"/>
          <p14:tracePt t="40579" x="7777163" y="1751013"/>
          <p14:tracePt t="40596" x="7759700" y="1751013"/>
          <p14:tracePt t="40633" x="7751763" y="1751013"/>
          <p14:tracePt t="40657" x="7742238" y="1751013"/>
          <p14:tracePt t="40670" x="7732713" y="1751013"/>
          <p14:tracePt t="40746" x="7724775" y="1751013"/>
          <p14:tracePt t="40783" x="7715250" y="1751013"/>
          <p14:tracePt t="40808" x="7705725" y="1751013"/>
          <p14:tracePt t="40821" x="7705725" y="1758950"/>
          <p14:tracePt t="40845" x="7697788" y="1768475"/>
          <p14:tracePt t="40870" x="7688263" y="1776413"/>
          <p14:tracePt t="40896" x="7688263" y="1785938"/>
          <p14:tracePt t="40908" x="7680325" y="1785938"/>
          <p14:tracePt t="41834" x="7670800" y="1812925"/>
          <p14:tracePt t="41846" x="7653338" y="1830388"/>
          <p14:tracePt t="41859" x="7634288" y="1866900"/>
          <p14:tracePt t="41872" x="7616825" y="1884363"/>
          <p14:tracePt t="41884" x="7589838" y="1919288"/>
          <p14:tracePt t="41897" x="7581900" y="1928813"/>
          <p14:tracePt t="41912" x="7572375" y="1946275"/>
          <p14:tracePt t="41929" x="7554913" y="1965325"/>
          <p14:tracePt t="41945" x="7554913" y="1973263"/>
          <p14:tracePt t="41971" x="7554913" y="1982788"/>
          <p14:tracePt t="42059" x="7554913" y="1990725"/>
          <p14:tracePt t="42084" x="7545388" y="1990725"/>
          <p14:tracePt t="42360" x="7545388" y="1982788"/>
          <p14:tracePt t="42373" x="7537450" y="1982788"/>
          <p14:tracePt t="42385" x="7537450" y="1973263"/>
          <p14:tracePt t="42399" x="7537450" y="1965325"/>
          <p14:tracePt t="42412" x="7537450" y="1955800"/>
          <p14:tracePt t="42429" x="7537450" y="1946275"/>
          <p14:tracePt t="42473" x="7537450" y="1938338"/>
          <p14:tracePt t="42510" x="7537450" y="1928813"/>
          <p14:tracePt t="42522" x="7537450" y="1919288"/>
          <p14:tracePt t="42535" x="7537450" y="1911350"/>
          <p14:tracePt t="42549" x="7554913" y="1901825"/>
          <p14:tracePt t="42562" x="7554913" y="1893888"/>
          <p14:tracePt t="42579" x="7581900" y="1893888"/>
          <p14:tracePt t="42596" x="7608888" y="1874838"/>
          <p14:tracePt t="42612" x="7626350" y="1866900"/>
          <p14:tracePt t="42629" x="7643813" y="1866900"/>
          <p14:tracePt t="42647" x="7661275" y="1857375"/>
          <p14:tracePt t="42662" x="7670800" y="1857375"/>
          <p14:tracePt t="42679" x="7680325" y="1857375"/>
          <p14:tracePt t="42697" x="7715250" y="1847850"/>
          <p14:tracePt t="42713" x="7742238" y="1847850"/>
          <p14:tracePt t="42729" x="7759700" y="1847850"/>
          <p14:tracePt t="42747" x="7813675" y="1847850"/>
          <p14:tracePt t="42762" x="7823200" y="1847850"/>
          <p14:tracePt t="42779" x="7840663" y="1847850"/>
          <p14:tracePt t="42784" x="7848600" y="1847850"/>
          <p14:tracePt t="42810" x="7867650" y="1847850"/>
          <p14:tracePt t="42823" x="7875588" y="1847850"/>
          <p14:tracePt t="42836" x="7885113" y="1847850"/>
          <p14:tracePt t="42849" x="7902575" y="1847850"/>
          <p14:tracePt t="42862" x="7902575" y="1857375"/>
          <p14:tracePt t="42879" x="7912100" y="1857375"/>
          <p14:tracePt t="42897" x="7929563" y="1866900"/>
          <p14:tracePt t="42912" x="7929563" y="1874838"/>
          <p14:tracePt t="42973" x="7939088" y="1874838"/>
          <p14:tracePt t="42998" x="7947025" y="1874838"/>
          <p14:tracePt t="43011" x="7947025" y="1884363"/>
          <p14:tracePt t="43023" x="7956550" y="1884363"/>
          <p14:tracePt t="43036" x="7966075" y="1884363"/>
          <p14:tracePt t="43049" x="7966075" y="1893888"/>
          <p14:tracePt t="43098" x="7974013" y="1893888"/>
          <p14:tracePt t="43262" x="7947025" y="1874838"/>
          <p14:tracePt t="43274" x="7867650" y="1857375"/>
          <p14:tracePt t="43286" x="7796213" y="1839913"/>
          <p14:tracePt t="43299" x="7732713" y="1830388"/>
          <p14:tracePt t="43312" x="7688263" y="1822450"/>
          <p14:tracePt t="43329" x="7643813" y="1812925"/>
          <p14:tracePt t="43346" x="7634288" y="1812925"/>
          <p14:tracePt t="43362" x="7616825" y="1812925"/>
          <p14:tracePt t="43412" x="7608888" y="1812925"/>
          <p14:tracePt t="43474" x="7599363" y="1812925"/>
          <p14:tracePt t="43486" x="7581900" y="1812925"/>
          <p14:tracePt t="43500" x="7554913" y="1812925"/>
          <p14:tracePt t="43512" x="7537450" y="1822450"/>
          <p14:tracePt t="43529" x="7518400" y="1830388"/>
          <p14:tracePt t="43547" x="7483475" y="1847850"/>
          <p14:tracePt t="43562" x="7483475" y="1866900"/>
          <p14:tracePt t="43579" x="7473950" y="1866900"/>
          <p14:tracePt t="43596" x="7473950" y="1884363"/>
          <p14:tracePt t="43612" x="7466013" y="1893888"/>
          <p14:tracePt t="43646" x="7466013" y="1901825"/>
          <p14:tracePt t="43663" x="7456488" y="1919288"/>
          <p14:tracePt t="43679" x="7456488" y="1928813"/>
          <p14:tracePt t="43696" x="7456488" y="1946275"/>
          <p14:tracePt t="43712" x="7456488" y="2017713"/>
          <p14:tracePt t="43729" x="7446963" y="2071688"/>
          <p14:tracePt t="43746" x="7446963" y="2116138"/>
          <p14:tracePt t="43762" x="7439025" y="2152650"/>
          <p14:tracePt t="43779" x="7429500" y="2160588"/>
          <p14:tracePt t="43796" x="7429500" y="2170113"/>
          <p14:tracePt t="44023" x="7429500" y="2152650"/>
          <p14:tracePt t="44036" x="7429500" y="2098675"/>
          <p14:tracePt t="44049" x="7429500" y="2054225"/>
          <p14:tracePt t="44061" x="7446963" y="2000250"/>
          <p14:tracePt t="44074" x="7446963" y="1965325"/>
          <p14:tracePt t="44086" x="7466013" y="1919288"/>
          <p14:tracePt t="44099" x="7473950" y="1884363"/>
          <p14:tracePt t="44112" x="7483475" y="1866900"/>
          <p14:tracePt t="44129" x="7518400" y="1830388"/>
          <p14:tracePt t="44145" x="7537450" y="1830388"/>
          <p14:tracePt t="44162" x="7562850" y="1803400"/>
          <p14:tracePt t="44179" x="7589838" y="1795463"/>
          <p14:tracePt t="44195" x="7608888" y="1785938"/>
          <p14:tracePt t="44212" x="7634288" y="1776413"/>
          <p14:tracePt t="44229" x="7661275" y="1768475"/>
          <p14:tracePt t="44246" x="7680325" y="1768475"/>
          <p14:tracePt t="44262" x="7742238" y="1758950"/>
          <p14:tracePt t="44279" x="7796213" y="1751013"/>
          <p14:tracePt t="44295" x="7823200" y="1751013"/>
          <p14:tracePt t="44312" x="7867650" y="1751013"/>
          <p14:tracePt t="44329" x="7885113" y="1751013"/>
          <p14:tracePt t="44346" x="7912100" y="1751013"/>
          <p14:tracePt t="44362" x="7974013" y="1751013"/>
          <p14:tracePt t="44379" x="8010525" y="1751013"/>
          <p14:tracePt t="44395" x="8027988" y="1751013"/>
          <p14:tracePt t="44412" x="8062913" y="1751013"/>
          <p14:tracePt t="44446" x="8072438" y="1751013"/>
          <p14:tracePt t="44462" x="8072438" y="1758950"/>
          <p14:tracePt t="44479" x="8081963" y="1758950"/>
          <p14:tracePt t="44499" x="8089900" y="1758950"/>
          <p14:tracePt t="44538" x="8099425" y="1768475"/>
          <p14:tracePt t="44551" x="8108950" y="1768475"/>
          <p14:tracePt t="44576" x="8116888" y="1768475"/>
          <p14:tracePt t="44614" x="8126413" y="1776413"/>
          <p14:tracePt t="44651" x="8126413" y="1785938"/>
          <p14:tracePt t="44964" x="8116888" y="1785938"/>
          <p14:tracePt t="44977" x="8108950" y="1785938"/>
          <p14:tracePt t="44988" x="8089900" y="1785938"/>
          <p14:tracePt t="45001" x="8081963" y="1785938"/>
          <p14:tracePt t="45015" x="8072438" y="1785938"/>
          <p14:tracePt t="45029" x="8045450" y="1776413"/>
          <p14:tracePt t="45046" x="8027988" y="1776413"/>
          <p14:tracePt t="45063" x="7974013" y="1768475"/>
          <p14:tracePt t="45079" x="7939088" y="1768475"/>
          <p14:tracePt t="45096" x="7902575" y="1768475"/>
          <p14:tracePt t="45113" x="7823200" y="1768475"/>
          <p14:tracePt t="45129" x="7796213" y="1768475"/>
          <p14:tracePt t="45146" x="7777163" y="1768475"/>
          <p14:tracePt t="45163" x="7759700" y="1768475"/>
          <p14:tracePt t="45179" x="7742238" y="1768475"/>
          <p14:tracePt t="45196" x="7732713" y="1768475"/>
          <p14:tracePt t="45213" x="7724775" y="1768475"/>
          <p14:tracePt t="45229" x="7705725" y="1776413"/>
          <p14:tracePt t="45246" x="7688263" y="1795463"/>
          <p14:tracePt t="45263" x="7670800" y="1795463"/>
          <p14:tracePt t="45280" x="7653338" y="1812925"/>
          <p14:tracePt t="45296" x="7643813" y="1812925"/>
          <p14:tracePt t="45313" x="7634288" y="1822450"/>
          <p14:tracePt t="45377" x="7634288" y="1830388"/>
          <p14:tracePt t="45427" x="7643813" y="1830388"/>
          <p14:tracePt t="45440" x="7653338" y="1847850"/>
          <p14:tracePt t="45453" x="7661275" y="1847850"/>
          <p14:tracePt t="45466" x="7680325" y="1866900"/>
          <p14:tracePt t="45479" x="7697788" y="1874838"/>
          <p14:tracePt t="45496" x="7715250" y="1893888"/>
          <p14:tracePt t="45514" x="7813675" y="1919288"/>
          <p14:tracePt t="45529" x="7848600" y="1938338"/>
          <p14:tracePt t="45546" x="7858125" y="1946275"/>
          <p14:tracePt t="45563" x="7867650" y="1946275"/>
          <p14:tracePt t="45579" x="7875588" y="1946275"/>
          <p14:tracePt t="45639" x="7885113" y="1946275"/>
          <p14:tracePt t="45690" x="7885113" y="1955800"/>
          <p14:tracePt t="45728" x="7894638" y="1955800"/>
          <p14:tracePt t="45752" x="7894638" y="1965325"/>
          <p14:tracePt t="45916" x="7875588" y="1938338"/>
          <p14:tracePt t="45928" x="7840663" y="1884363"/>
          <p14:tracePt t="45940" x="7813675" y="1839913"/>
          <p14:tracePt t="45953" x="7796213" y="1812925"/>
          <p14:tracePt t="45966" x="7777163" y="1795463"/>
          <p14:tracePt t="45979" x="7777163" y="1776413"/>
          <p14:tracePt t="46016" x="7777163" y="1768475"/>
          <p14:tracePt t="46028" x="7769225" y="1768475"/>
          <p14:tracePt t="46353" x="7769225" y="1776413"/>
          <p14:tracePt t="46367" x="7769225" y="1795463"/>
          <p14:tracePt t="46379" x="7796213" y="1812925"/>
          <p14:tracePt t="46391" x="7804150" y="1847850"/>
          <p14:tracePt t="46404" x="7823200" y="1866900"/>
          <p14:tracePt t="46417" x="7831138" y="1884363"/>
          <p14:tracePt t="46429" x="7831138" y="1901825"/>
          <p14:tracePt t="46446" x="7840663" y="1919288"/>
          <p14:tracePt t="46463" x="7840663" y="1928813"/>
          <p14:tracePt t="46479" x="7840663" y="1946275"/>
          <p14:tracePt t="46496" x="7848600" y="1946275"/>
          <p14:tracePt t="46566" x="7848600" y="1955800"/>
          <p14:tracePt t="46779" x="7848600" y="1946275"/>
          <p14:tracePt t="46804" x="7848600" y="1928813"/>
          <p14:tracePt t="46817" x="7831138" y="1874838"/>
          <p14:tracePt t="46829" x="7804150" y="1822450"/>
          <p14:tracePt t="46841" x="7786688" y="1785938"/>
          <p14:tracePt t="46854" x="7786688" y="1768475"/>
          <p14:tracePt t="46867" x="7786688" y="1758950"/>
          <p14:tracePt t="46917" x="7777163" y="1758950"/>
          <p14:tracePt t="47080" x="7777163" y="1768475"/>
          <p14:tracePt t="47091" x="7777163" y="1795463"/>
          <p14:tracePt t="47104" x="7786688" y="1812925"/>
          <p14:tracePt t="47117" x="7804150" y="1847850"/>
          <p14:tracePt t="47130" x="7813675" y="1884363"/>
          <p14:tracePt t="47146" x="7823200" y="1955800"/>
          <p14:tracePt t="47162" x="7831138" y="2000250"/>
          <p14:tracePt t="47179" x="7831138" y="2036763"/>
          <p14:tracePt t="47196" x="7831138" y="2044700"/>
          <p14:tracePt t="47255" x="7840663" y="2044700"/>
          <p14:tracePt t="47379" x="7840663" y="2017713"/>
          <p14:tracePt t="47392" x="7840663" y="1990725"/>
          <p14:tracePt t="47405" x="7840663" y="1965325"/>
          <p14:tracePt t="47418" x="7840663" y="1938338"/>
          <p14:tracePt t="47430" x="7840663" y="1919288"/>
          <p14:tracePt t="47446" x="7840663" y="1911350"/>
          <p14:tracePt t="47592" x="7840663" y="1928813"/>
          <p14:tracePt t="47605" x="7840663" y="1973263"/>
          <p14:tracePt t="47618" x="7840663" y="2009775"/>
          <p14:tracePt t="47630" x="7840663" y="2044700"/>
          <p14:tracePt t="47646" x="7840663" y="2071688"/>
          <p14:tracePt t="47663" x="7840663" y="2081213"/>
          <p14:tracePt t="47679" x="7840663" y="2089150"/>
          <p14:tracePt t="47831" x="7840663" y="2081213"/>
          <p14:tracePt t="47843" x="7823200" y="2017713"/>
          <p14:tracePt t="47856" x="7813675" y="1965325"/>
          <p14:tracePt t="47868" x="7804150" y="1928813"/>
          <p14:tracePt t="47880" x="7804150" y="1901825"/>
          <p14:tracePt t="47896" x="7796213" y="1893888"/>
          <p14:tracePt t="47912" x="7796213" y="1884363"/>
          <p14:tracePt t="48043" x="7796213" y="1911350"/>
          <p14:tracePt t="48055" x="7796213" y="1946275"/>
          <p14:tracePt t="48068" x="7804150" y="1990725"/>
          <p14:tracePt t="48080" x="7804150" y="2036763"/>
          <p14:tracePt t="48096" x="7804150" y="2054225"/>
          <p14:tracePt t="48119" x="7804150" y="2071688"/>
          <p14:tracePt t="48218" x="7804150" y="2062163"/>
          <p14:tracePt t="48244" x="7804150" y="2054225"/>
          <p14:tracePt t="48281" x="7804150" y="1990725"/>
          <p14:tracePt t="48293" x="7786688" y="1955800"/>
          <p14:tracePt t="48306" x="7786688" y="1928813"/>
          <p14:tracePt t="48318" x="7777163" y="1911350"/>
          <p14:tracePt t="48332" x="7777163" y="1901825"/>
          <p14:tracePt t="48456" x="7786688" y="1911350"/>
          <p14:tracePt t="48469" x="7804150" y="1946275"/>
          <p14:tracePt t="48482" x="7813675" y="1982788"/>
          <p14:tracePt t="48493" x="7823200" y="2036763"/>
          <p14:tracePt t="48506" x="7823200" y="2062163"/>
          <p14:tracePt t="48519" x="7831138" y="2081213"/>
          <p14:tracePt t="48532" x="7831138" y="2089150"/>
          <p14:tracePt t="48546" x="7831138" y="2098675"/>
          <p14:tracePt t="48563" x="7840663" y="2098675"/>
          <p14:tracePt t="48668" x="7840663" y="2089150"/>
          <p14:tracePt t="48695" x="7840663" y="2054225"/>
          <p14:tracePt t="48707" x="7840663" y="2027238"/>
          <p14:tracePt t="48719" x="7831138" y="2009775"/>
          <p14:tracePt t="48733" x="7831138" y="2000250"/>
          <p14:tracePt t="48746" x="7831138" y="1990725"/>
          <p14:tracePt t="48819" x="7823200" y="1990725"/>
          <p14:tracePt t="48919" x="7823200" y="2009775"/>
          <p14:tracePt t="48932" x="7823200" y="2044700"/>
          <p14:tracePt t="48945" x="7831138" y="2062163"/>
          <p14:tracePt t="48957" x="7831138" y="2071688"/>
          <p14:tracePt t="48970" x="7831138" y="2081213"/>
          <p14:tracePt t="48994" x="7831138" y="2089150"/>
          <p14:tracePt t="49145" x="7831138" y="2081213"/>
          <p14:tracePt t="49158" x="7831138" y="2062163"/>
          <p14:tracePt t="49169" x="7831138" y="2017713"/>
          <p14:tracePt t="49183" x="7831138" y="2000250"/>
          <p14:tracePt t="49196" x="7831138" y="1990725"/>
          <p14:tracePt t="49213" x="7831138" y="1982788"/>
          <p14:tracePt t="49233" x="7831138" y="1973263"/>
          <p14:tracePt t="49395" x="7823200" y="1965325"/>
          <p14:tracePt t="49420" x="7813675" y="1938338"/>
          <p14:tracePt t="49434" x="7796213" y="1911350"/>
          <p14:tracePt t="49446" x="7786688" y="1893888"/>
          <p14:tracePt t="49458" x="7786688" y="1866900"/>
          <p14:tracePt t="49496" x="7786688" y="1857375"/>
          <p14:tracePt t="49521" x="7777163" y="1857375"/>
          <p14:tracePt t="49796" x="7769225" y="1857375"/>
          <p14:tracePt t="49833" x="7769225" y="1847850"/>
          <p14:tracePt t="49846" x="7759700" y="1839913"/>
          <p14:tracePt t="49858" x="7759700" y="1830388"/>
          <p14:tracePt t="49870" x="7751763" y="1822450"/>
          <p14:tracePt t="49896" x="7751763" y="1812925"/>
          <p14:tracePt t="50009" x="7742238" y="1812925"/>
          <p14:tracePt t="50147" x="7751763" y="1822450"/>
          <p14:tracePt t="50158" x="7786688" y="1857375"/>
          <p14:tracePt t="50171" x="7823200" y="1901825"/>
          <p14:tracePt t="50184" x="7840663" y="1928813"/>
          <p14:tracePt t="50197" x="7858125" y="1973263"/>
          <p14:tracePt t="50213" x="7875588" y="2000250"/>
          <p14:tracePt t="50230" x="7875588" y="2027238"/>
          <p14:tracePt t="50246" x="7885113" y="2054225"/>
          <p14:tracePt t="50263" x="7894638" y="2054225"/>
          <p14:tracePt t="50397" x="7894638" y="2044700"/>
          <p14:tracePt t="50409" x="7894638" y="2036763"/>
          <p14:tracePt t="50421" x="7894638" y="1982788"/>
          <p14:tracePt t="50435" x="7894638" y="1911350"/>
          <p14:tracePt t="50446" x="7875588" y="1866900"/>
          <p14:tracePt t="50463" x="7867650" y="1839913"/>
          <p14:tracePt t="50479" x="7858125" y="1830388"/>
          <p14:tracePt t="50496" x="7858125" y="1822450"/>
          <p14:tracePt t="50647" x="7858125" y="1839913"/>
          <p14:tracePt t="50659" x="7858125" y="1857375"/>
          <p14:tracePt t="50672" x="7858125" y="1884363"/>
          <p14:tracePt t="50685" x="7858125" y="1901825"/>
          <p14:tracePt t="50697" x="7858125" y="1919288"/>
          <p14:tracePt t="50713" x="7867650" y="1928813"/>
          <p14:tracePt t="50729" x="7867650" y="1938338"/>
          <p14:tracePt t="50884" x="7867650" y="1928813"/>
          <p14:tracePt t="50934" x="7867650" y="1919288"/>
          <p14:tracePt t="51110" x="7867650" y="1911350"/>
          <p14:tracePt t="51148" x="7848600" y="1893888"/>
          <p14:tracePt t="51160" x="7840663" y="1884363"/>
          <p14:tracePt t="51173" x="7831138" y="1874838"/>
          <p14:tracePt t="51210" x="7831138" y="1866900"/>
          <p14:tracePt t="51273" x="7823200" y="1866900"/>
          <p14:tracePt t="51436" x="7813675" y="1866900"/>
          <p14:tracePt t="51561" x="7813675" y="1874838"/>
          <p14:tracePt t="51573" x="7813675" y="1893888"/>
          <p14:tracePt t="51585" x="7813675" y="1919288"/>
          <p14:tracePt t="51599" x="7813675" y="1928813"/>
          <p14:tracePt t="51613" x="7813675" y="1946275"/>
          <p14:tracePt t="51629" x="7813675" y="1965325"/>
          <p14:tracePt t="51647" x="7813675" y="2000250"/>
          <p14:tracePt t="51663" x="7813675" y="2009775"/>
          <p14:tracePt t="51679" x="7813675" y="2017713"/>
          <p14:tracePt t="51696" x="7823200" y="2017713"/>
          <p14:tracePt t="51811" x="7823200" y="2009775"/>
          <p14:tracePt t="51836" x="7823200" y="2000250"/>
          <p14:tracePt t="51849" x="7823200" y="1982788"/>
          <p14:tracePt t="51860" x="7823200" y="1919288"/>
          <p14:tracePt t="51873" x="7823200" y="1874838"/>
          <p14:tracePt t="51887" x="7823200" y="1847850"/>
          <p14:tracePt t="51899" x="7823200" y="1830388"/>
          <p14:tracePt t="51913" x="7823200" y="1822450"/>
          <p14:tracePt t="51949" x="7823200" y="1812925"/>
          <p14:tracePt t="52136" x="7823200" y="1857375"/>
          <p14:tracePt t="52149" x="7823200" y="1884363"/>
          <p14:tracePt t="52161" x="7831138" y="1901825"/>
          <p14:tracePt t="52175" x="7831138" y="1919288"/>
          <p14:tracePt t="52186" x="7831138" y="1928813"/>
          <p14:tracePt t="52200" x="7840663" y="1938338"/>
          <p14:tracePt t="52374" x="7840663" y="1928813"/>
          <p14:tracePt t="52386" x="7840663" y="1919288"/>
          <p14:tracePt t="52400" x="7840663" y="1893888"/>
          <p14:tracePt t="52412" x="7831138" y="1884363"/>
          <p14:tracePt t="52424" x="7831138" y="1874838"/>
          <p14:tracePt t="52450" x="7831138" y="1866900"/>
          <p14:tracePt t="52525" x="7831138" y="1874838"/>
          <p14:tracePt t="52550" x="7831138" y="1884363"/>
          <p14:tracePt t="52575" x="7831138" y="1893888"/>
          <p14:tracePt t="52612" x="7831138" y="1911350"/>
          <p14:tracePt t="52625" x="7831138" y="1928813"/>
          <p14:tracePt t="52637" x="7831138" y="1946275"/>
          <p14:tracePt t="52650" x="7831138" y="1955800"/>
          <p14:tracePt t="52663" x="7831138" y="1965325"/>
          <p14:tracePt t="52825" x="7831138" y="1946275"/>
          <p14:tracePt t="52838" x="7831138" y="1919288"/>
          <p14:tracePt t="52850" x="7823200" y="1884363"/>
          <p14:tracePt t="52863" x="7813675" y="1874838"/>
          <p14:tracePt t="52880" x="7813675" y="1866900"/>
          <p14:tracePt t="52925" x="7813675" y="1857375"/>
          <p14:tracePt t="53000" x="7813675" y="1866900"/>
          <p14:tracePt t="53026" x="7813675" y="1874838"/>
          <p14:tracePt t="53038" x="7813675" y="1901825"/>
          <p14:tracePt t="53051" x="7813675" y="1911350"/>
          <p14:tracePt t="53063" x="7823200" y="1928813"/>
          <p14:tracePt t="53079" x="7823200" y="1946275"/>
          <p14:tracePt t="53096" x="7823200" y="1965325"/>
          <p14:tracePt t="53113" x="7831138" y="1982788"/>
          <p14:tracePt t="53129" x="7840663" y="1982788"/>
          <p14:tracePt t="53251" x="7840663" y="1973263"/>
          <p14:tracePt t="53301" x="7831138" y="1919288"/>
          <p14:tracePt t="53314" x="7831138" y="1884363"/>
          <p14:tracePt t="53325" x="7823200" y="1857375"/>
          <p14:tracePt t="53351" x="7823200" y="1847850"/>
          <p14:tracePt t="53664" x="7823200" y="1857375"/>
          <p14:tracePt t="53702" x="7823200" y="1866900"/>
          <p14:tracePt t="53727" x="7831138" y="1893888"/>
          <p14:tracePt t="53740" x="7848600" y="1919288"/>
          <p14:tracePt t="53751" x="7858125" y="1946275"/>
          <p14:tracePt t="53764" x="7858125" y="1973263"/>
          <p14:tracePt t="53779" x="7858125" y="1990725"/>
          <p14:tracePt t="53796" x="7858125" y="2000250"/>
          <p14:tracePt t="53813" x="7867650" y="2000250"/>
          <p14:tracePt t="53939" x="7867650" y="1990725"/>
          <p14:tracePt t="54002" x="7867650" y="1982788"/>
          <p14:tracePt t="54028" x="7867650" y="1965325"/>
          <p14:tracePt t="54040" x="7858125" y="1946275"/>
          <p14:tracePt t="54052" x="7848600" y="1938338"/>
          <p14:tracePt t="54064" x="7848600" y="1928813"/>
          <p14:tracePt t="54090" x="7848600" y="1919288"/>
          <p14:tracePt t="54215" x="7848600" y="1911350"/>
          <p14:tracePt t="54239" x="7840663" y="1911350"/>
          <p14:tracePt t="54428" x="7840663" y="1919288"/>
          <p14:tracePt t="54441" x="7840663" y="1938338"/>
          <p14:tracePt t="54452" x="7840663" y="1965325"/>
          <p14:tracePt t="54467" x="7840663" y="2009775"/>
          <p14:tracePt t="54479" x="7840663" y="2044700"/>
          <p14:tracePt t="54496" x="7840663" y="2062163"/>
          <p14:tracePt t="54514" x="7840663" y="2071688"/>
          <p14:tracePt t="54628" x="7840663" y="2062163"/>
          <p14:tracePt t="54678" x="7840663" y="2054225"/>
          <p14:tracePt t="54690" x="7840663" y="2027238"/>
          <p14:tracePt t="54703" x="7848600" y="1982788"/>
          <p14:tracePt t="54716" x="7858125" y="1946275"/>
          <p14:tracePt t="54729" x="7858125" y="1928813"/>
          <p14:tracePt t="54746" x="7858125" y="1901825"/>
          <p14:tracePt t="54763" x="7858125" y="1884363"/>
          <p14:tracePt t="54779" x="7867650" y="1884363"/>
          <p14:tracePt t="54865" x="7867650" y="1893888"/>
          <p14:tracePt t="54878" x="7867650" y="1901825"/>
          <p14:tracePt t="54891" x="7867650" y="1919288"/>
          <p14:tracePt t="54903" x="7867650" y="1938338"/>
          <p14:tracePt t="54916" x="7867650" y="1955800"/>
          <p14:tracePt t="54929" x="7867650" y="1973263"/>
          <p14:tracePt t="54946" x="7867650" y="1990725"/>
          <p14:tracePt t="54963" x="7875588" y="2009775"/>
          <p14:tracePt t="55066" x="7885113" y="2009775"/>
          <p14:tracePt t="55104" x="7885113" y="2000250"/>
          <p14:tracePt t="55117" x="7885113" y="1990725"/>
          <p14:tracePt t="55141" x="7885113" y="1982788"/>
          <p14:tracePt t="55153" x="7885113" y="1965325"/>
          <p14:tracePt t="55179" x="7885113" y="1955800"/>
          <p14:tracePt t="55204" x="7885113" y="1946275"/>
          <p14:tracePt t="55217" x="7875588" y="1946275"/>
          <p14:tracePt t="55341" x="7875588" y="1955800"/>
          <p14:tracePt t="55354" x="7875588" y="1965325"/>
          <p14:tracePt t="55368" x="7875588" y="2000250"/>
          <p14:tracePt t="55379" x="7867650" y="2017713"/>
          <p14:tracePt t="55396" x="7858125" y="2036763"/>
          <p14:tracePt t="55413" x="7858125" y="2054225"/>
          <p14:tracePt t="55430" x="7848600" y="2062163"/>
          <p14:tracePt t="55468" x="7840663" y="2062163"/>
          <p14:tracePt t="55504" x="7840663" y="2054225"/>
          <p14:tracePt t="55518" x="7840663" y="2044700"/>
          <p14:tracePt t="55529" x="7823200" y="2027238"/>
          <p14:tracePt t="55542" x="7813675" y="1990725"/>
          <p14:tracePt t="55555" x="7796213" y="1938338"/>
          <p14:tracePt t="55567" x="7777163" y="1884363"/>
          <p14:tracePt t="55580" x="7769225" y="1847850"/>
          <p14:tracePt t="55596" x="7769225" y="1822450"/>
          <p14:tracePt t="55613" x="7769225" y="1803400"/>
          <p14:tracePt t="55817" x="7769225" y="1812925"/>
          <p14:tracePt t="55842" x="7769225" y="1822450"/>
          <p14:tracePt t="55855" x="7769225" y="1830388"/>
          <p14:tracePt t="55867" x="7769225" y="1847850"/>
          <p14:tracePt t="55880" x="7769225" y="1874838"/>
          <p14:tracePt t="55896" x="7769225" y="1901825"/>
          <p14:tracePt t="55913" x="7777163" y="1928813"/>
          <p14:tracePt t="55929" x="7777163" y="1973263"/>
          <p14:tracePt t="55993" x="7786688" y="1973263"/>
          <p14:tracePt t="56080" x="7786688" y="1965325"/>
          <p14:tracePt t="56105" x="7786688" y="1955800"/>
          <p14:tracePt t="56118" x="7786688" y="1938338"/>
          <p14:tracePt t="56130" x="7786688" y="1911350"/>
          <p14:tracePt t="56143" x="7786688" y="1874838"/>
          <p14:tracePt t="56155" x="7786688" y="1847850"/>
          <p14:tracePt t="56168" x="7786688" y="1830388"/>
          <p14:tracePt t="56192" x="7786688" y="1822450"/>
          <p14:tracePt t="56294" x="7786688" y="1830388"/>
          <p14:tracePt t="56319" x="7786688" y="1839913"/>
          <p14:tracePt t="56330" x="7786688" y="1847850"/>
          <p14:tracePt t="56356" x="7786688" y="1866900"/>
          <p14:tracePt t="56368" x="7786688" y="1884363"/>
          <p14:tracePt t="56380" x="7786688" y="1901825"/>
          <p14:tracePt t="56392" x="7786688" y="1911350"/>
          <p14:tracePt t="56406" x="7786688" y="1919288"/>
          <p14:tracePt t="56569" x="7786688" y="1911350"/>
          <p14:tracePt t="56580" x="7786688" y="1901825"/>
          <p14:tracePt t="56593" x="7786688" y="1884363"/>
          <p14:tracePt t="56606" x="7786688" y="1847850"/>
          <p14:tracePt t="56618" x="7786688" y="1822450"/>
          <p14:tracePt t="56631" x="7786688" y="1803400"/>
          <p14:tracePt t="56646" x="7786688" y="1795463"/>
          <p14:tracePt t="56663" x="7786688" y="1785938"/>
          <p14:tracePt t="56769" x="7786688" y="1795463"/>
          <p14:tracePt t="56793" x="7786688" y="1822450"/>
          <p14:tracePt t="56806" x="7786688" y="1847850"/>
          <p14:tracePt t="56820" x="7786688" y="1866900"/>
          <p14:tracePt t="56831" x="7796213" y="1893888"/>
          <p14:tracePt t="56846" x="7796213" y="1911350"/>
          <p14:tracePt t="56863" x="7796213" y="1919288"/>
          <p14:tracePt t="56880" x="7804150" y="1928813"/>
          <p14:tracePt t="56993" x="7804150" y="1919288"/>
          <p14:tracePt t="57006" x="7804150" y="1911350"/>
          <p14:tracePt t="57019" x="7804150" y="1893888"/>
          <p14:tracePt t="57031" x="7804150" y="1874838"/>
          <p14:tracePt t="57046" x="7804150" y="1857375"/>
          <p14:tracePt t="57063" x="7804150" y="1847850"/>
          <p14:tracePt t="57219" x="7804150" y="1866900"/>
          <p14:tracePt t="57232" x="7804150" y="1884363"/>
          <p14:tracePt t="57244" x="7804150" y="1901825"/>
          <p14:tracePt t="57257" x="7804150" y="1919288"/>
          <p14:tracePt t="57270" x="7804150" y="1946275"/>
          <p14:tracePt t="57282" x="7804150" y="1955800"/>
          <p14:tracePt t="57296" x="7804150" y="1965325"/>
          <p14:tracePt t="57333" x="7813675" y="1965325"/>
          <p14:tracePt t="57407" x="7813675" y="1955800"/>
          <p14:tracePt t="57569" x="7813675" y="1946275"/>
          <p14:tracePt t="57757" x="7813675" y="1938338"/>
          <p14:tracePt t="57782" x="7823200" y="1919288"/>
          <p14:tracePt t="57795" x="7840663" y="1901825"/>
          <p14:tracePt t="57807" x="7848600" y="1884363"/>
          <p14:tracePt t="57820" x="7848600" y="1866900"/>
          <p14:tracePt t="57833" x="7848600" y="1857375"/>
          <p14:tracePt t="57846" x="7858125" y="1847850"/>
          <p14:tracePt t="57883" x="7858125" y="1839913"/>
          <p14:tracePt t="57945" x="7858125" y="1830388"/>
          <p14:tracePt t="57969" x="7867650" y="1830388"/>
          <p14:tracePt t="58020" x="7875588" y="1830388"/>
          <p14:tracePt t="58095" x="7867650" y="1866900"/>
          <p14:tracePt t="58108" x="7840663" y="1911350"/>
          <p14:tracePt t="58120" x="7804150" y="1955800"/>
          <p14:tracePt t="58133" x="7777163" y="2009775"/>
          <p14:tracePt t="58146" x="7732713" y="2081213"/>
          <p14:tracePt t="58163" x="7724775" y="2108200"/>
          <p14:tracePt t="58180" x="7715250" y="2116138"/>
          <p14:tracePt t="58283" x="7715250" y="2108200"/>
          <p14:tracePt t="58333" x="7769225" y="2027238"/>
          <p14:tracePt t="58346" x="7813675" y="1973263"/>
          <p14:tracePt t="58358" x="7848600" y="1928813"/>
          <p14:tracePt t="58370" x="7867650" y="1901825"/>
          <p14:tracePt t="58383" x="7867650" y="1874838"/>
          <p14:tracePt t="58396" x="7875588" y="1866900"/>
          <p14:tracePt t="58413" x="7885113" y="1857375"/>
          <p14:tracePt t="58496" x="7885113" y="1866900"/>
          <p14:tracePt t="58521" x="7885113" y="1874838"/>
          <p14:tracePt t="58532" x="7885113" y="1884363"/>
          <p14:tracePt t="58546" x="7875588" y="1893888"/>
          <p14:tracePt t="58559" x="7848600" y="1911350"/>
          <p14:tracePt t="58571" x="7831138" y="1919288"/>
          <p14:tracePt t="58584" x="7831138" y="1928813"/>
          <p14:tracePt t="58597" x="7823200" y="1928813"/>
          <p14:tracePt t="58613" x="7813675" y="1928813"/>
          <p14:tracePt t="58670" x="7823200" y="1928813"/>
          <p14:tracePt t="58696" x="7831138" y="1928813"/>
          <p14:tracePt t="58708" x="7848600" y="1928813"/>
          <p14:tracePt t="58721" x="7858125" y="1928813"/>
          <p14:tracePt t="58734" x="7867650" y="1911350"/>
          <p14:tracePt t="58746" x="7875588" y="1901825"/>
          <p14:tracePt t="58763" x="7885113" y="1893888"/>
          <p14:tracePt t="58780" x="7885113" y="1884363"/>
          <p14:tracePt t="58858" x="7885113" y="1893888"/>
          <p14:tracePt t="58871" x="7875588" y="1901825"/>
          <p14:tracePt t="58884" x="7813675" y="1938338"/>
          <p14:tracePt t="58897" x="7759700" y="1973263"/>
          <p14:tracePt t="58913" x="7732713" y="2000250"/>
          <p14:tracePt t="58930" x="7715250" y="2017713"/>
          <p14:tracePt t="58946" x="7705725" y="2036763"/>
          <p14:tracePt t="59022" x="7705725" y="2027238"/>
          <p14:tracePt t="59059" x="7742238" y="2009775"/>
          <p14:tracePt t="59071" x="7777163" y="1982788"/>
          <p14:tracePt t="59084" x="7804150" y="1965325"/>
          <p14:tracePt t="59097" x="7823200" y="1955800"/>
          <p14:tracePt t="59113" x="7831138" y="1946275"/>
          <p14:tracePt t="59130" x="7840663" y="1938338"/>
          <p14:tracePt t="59146" x="7858125" y="1919288"/>
          <p14:tracePt t="59246" x="7848600" y="1919288"/>
          <p14:tracePt t="59259" x="7840663" y="1928813"/>
          <p14:tracePt t="59271" x="7804150" y="1946275"/>
          <p14:tracePt t="59284" x="7777163" y="1955800"/>
          <p14:tracePt t="59297" x="7759700" y="1955800"/>
          <p14:tracePt t="59313" x="7751763" y="1965325"/>
          <p14:tracePt t="59422" x="7777163" y="1965325"/>
          <p14:tracePt t="59435" x="7804150" y="1955800"/>
          <p14:tracePt t="59447" x="7823200" y="1938338"/>
          <p14:tracePt t="59459" x="7840663" y="1928813"/>
          <p14:tracePt t="59472" x="7848600" y="1919288"/>
          <p14:tracePt t="59485" x="7858125" y="1919288"/>
          <p14:tracePt t="59497" x="7858125" y="1911350"/>
          <p14:tracePt t="59597" x="7848600" y="1919288"/>
          <p14:tracePt t="59610" x="7823200" y="1928813"/>
          <p14:tracePt t="59622" x="7769225" y="1946275"/>
          <p14:tracePt t="59635" x="7759700" y="1955800"/>
          <p14:tracePt t="59648" x="7742238" y="1955800"/>
          <p14:tracePt t="59684" x="7732713" y="1955800"/>
          <p14:tracePt t="59747" x="7742238" y="1955800"/>
          <p14:tracePt t="59759" x="7751763" y="1955800"/>
          <p14:tracePt t="59772" x="7759700" y="1955800"/>
          <p14:tracePt t="59797" x="7769225" y="1955800"/>
          <p14:tracePt t="59810" x="7777163" y="1955800"/>
          <p14:tracePt t="59822" x="7786688" y="1955800"/>
          <p14:tracePt t="59834" x="7804150" y="1955800"/>
          <p14:tracePt t="59848" x="7804150" y="1946275"/>
          <p14:tracePt t="59872" x="7813675" y="1946275"/>
          <p14:tracePt t="60385" x="7777163" y="1946275"/>
          <p14:tracePt t="60398" x="7742238" y="1955800"/>
          <p14:tracePt t="60411" x="7715250" y="1965325"/>
          <p14:tracePt t="60423" x="7697788" y="1973263"/>
          <p14:tracePt t="60561" x="7732713" y="1973263"/>
          <p14:tracePt t="60573" x="7759700" y="1965325"/>
          <p14:tracePt t="60586" x="7777163" y="1955800"/>
          <p14:tracePt t="60598" x="7796213" y="1946275"/>
          <p14:tracePt t="60613" x="7804150" y="1938338"/>
          <p14:tracePt t="60630" x="7813675" y="1938338"/>
          <p14:tracePt t="60647" x="7823200" y="1938338"/>
          <p14:tracePt t="60663" x="7823200" y="1928813"/>
          <p14:tracePt t="60786" x="7813675" y="1938338"/>
          <p14:tracePt t="60799" x="7786688" y="1946275"/>
          <p14:tracePt t="60811" x="7759700" y="1946275"/>
          <p14:tracePt t="60823" x="7751763" y="1946275"/>
          <p14:tracePt t="60836" x="7742238" y="1946275"/>
          <p14:tracePt t="60923" x="7751763" y="1946275"/>
          <p14:tracePt t="60936" x="7759700" y="1946275"/>
          <p14:tracePt t="60949" x="7777163" y="1946275"/>
          <p14:tracePt t="60961" x="7796213" y="1928813"/>
          <p14:tracePt t="60973" x="7813675" y="1919288"/>
          <p14:tracePt t="60984" x="7823200" y="1911350"/>
          <p14:tracePt t="60998" x="7831138" y="1893888"/>
          <p14:tracePt t="61013" x="7840663" y="1884363"/>
          <p14:tracePt t="61029" x="7848600" y="1874838"/>
          <p14:tracePt t="61161" x="7840663" y="1874838"/>
          <p14:tracePt t="61174" x="7823200" y="1874838"/>
          <p14:tracePt t="61187" x="7804150" y="1874838"/>
          <p14:tracePt t="61199" x="7786688" y="1874838"/>
          <p14:tracePt t="61213" x="7769225" y="1874838"/>
          <p14:tracePt t="61374" x="7777163" y="1874838"/>
          <p14:tracePt t="61411" x="7786688" y="1874838"/>
          <p14:tracePt t="61462" x="7796213" y="1874838"/>
          <p14:tracePt t="61474" x="7813675" y="1874838"/>
          <p14:tracePt t="61500" x="7823200" y="1874838"/>
          <p14:tracePt t="62563" x="7831138" y="1874838"/>
          <p14:tracePt t="63101" x="7831138" y="1866900"/>
          <p14:tracePt t="63114" x="7831138" y="1857375"/>
          <p14:tracePt t="63126" x="7831138" y="1847850"/>
          <p14:tracePt t="63139" x="7831138" y="1839913"/>
          <p14:tracePt t="63151" x="7831138" y="1812925"/>
          <p14:tracePt t="63164" x="7831138" y="1795463"/>
          <p14:tracePt t="63180" x="7831138" y="1776413"/>
          <p14:tracePt t="63196" x="7823200" y="1758950"/>
          <p14:tracePt t="63213" x="7823200" y="1724025"/>
          <p14:tracePt t="63230" x="7823200" y="1704975"/>
          <p14:tracePt t="63246" x="7823200" y="1697038"/>
          <p14:tracePt t="63263" x="7823200" y="1670050"/>
          <p14:tracePt t="63280" x="7813675" y="1670050"/>
          <p14:tracePt t="63296" x="7813675" y="1660525"/>
          <p14:tracePt t="63489" x="7813675" y="1670050"/>
          <p14:tracePt t="63502" x="7813675" y="1687513"/>
          <p14:tracePt t="63514" x="7813675" y="1704975"/>
          <p14:tracePt t="63527" x="7813675" y="1724025"/>
          <p14:tracePt t="63539" x="7813675" y="1731963"/>
          <p14:tracePt t="63552" x="7813675" y="1751013"/>
          <p14:tracePt t="63566" x="7823200" y="1758950"/>
          <p14:tracePt t="63580" x="7823200" y="1776413"/>
          <p14:tracePt t="63597" x="7823200" y="1795463"/>
          <p14:tracePt t="63613" x="7823200" y="1803400"/>
          <p14:tracePt t="63630" x="7823200" y="1822450"/>
          <p14:tracePt t="63652" x="7831138" y="1839913"/>
          <p14:tracePt t="63665" x="7831138" y="1847850"/>
          <p14:tracePt t="63689" x="7831138" y="1857375"/>
          <p14:tracePt t="63702" x="7840663" y="1857375"/>
          <p14:tracePt t="63802" x="7840663" y="1847850"/>
          <p14:tracePt t="63827" x="7840663" y="1839913"/>
          <p14:tracePt t="63853" x="7840663" y="1830388"/>
          <p14:tracePt t="63877" x="7840663" y="1822450"/>
          <p14:tracePt t="63915" x="7840663" y="1812925"/>
          <p14:tracePt t="63977" x="7840663" y="1803400"/>
          <p14:tracePt t="63989" x="7840663" y="1795463"/>
          <p14:tracePt t="64016" x="7840663" y="1785938"/>
          <p14:tracePt t="64040" x="7840663" y="1776413"/>
          <p14:tracePt t="64053" x="7831138" y="1776413"/>
          <p14:tracePt t="64240" x="7831138" y="1785938"/>
          <p14:tracePt t="64253" x="7831138" y="1795463"/>
          <p14:tracePt t="64266" x="7831138" y="1812925"/>
          <p14:tracePt t="64277" x="7831138" y="1830388"/>
          <p14:tracePt t="64290" x="7831138" y="1857375"/>
          <p14:tracePt t="64303" x="7831138" y="1874838"/>
          <p14:tracePt t="64316" x="7831138" y="1884363"/>
          <p14:tracePt t="64341" x="7831138" y="1893888"/>
          <p14:tracePt t="64379" x="7831138" y="1901825"/>
          <p14:tracePt t="64954" x="7831138" y="1919288"/>
          <p14:tracePt t="64967" x="7831138" y="1938338"/>
          <p14:tracePt t="64981" x="7831138" y="1955800"/>
          <p14:tracePt t="64991" x="7831138" y="1965325"/>
          <p14:tracePt t="65004" x="7831138" y="1973263"/>
          <p14:tracePt t="65028" x="7831138" y="1982788"/>
          <p14:tracePt t="65230" x="7831138" y="1973263"/>
          <p14:tracePt t="65241" x="7831138" y="1965325"/>
          <p14:tracePt t="65254" x="7831138" y="1955800"/>
          <p14:tracePt t="65279" x="7831138" y="1946275"/>
          <p14:tracePt t="65292" x="7831138" y="1938338"/>
          <p14:tracePt t="65317" x="7831138" y="1928813"/>
          <p14:tracePt t="65342" x="7831138" y="1919288"/>
          <p14:tracePt t="65354" x="7831138" y="1911350"/>
          <p14:tracePt t="65392" x="7831138" y="1901825"/>
          <p14:tracePt t="65605" x="7831138" y="1911350"/>
          <p14:tracePt t="65618" x="7831138" y="1919288"/>
          <p14:tracePt t="65642" x="7831138" y="1928813"/>
          <p14:tracePt t="65655" x="7831138" y="1938338"/>
          <p14:tracePt t="65668" x="7831138" y="1946275"/>
          <p14:tracePt t="65680" x="7831138" y="1955800"/>
          <p14:tracePt t="65704" x="7831138" y="1965325"/>
          <p14:tracePt t="65893" x="7831138" y="1955800"/>
          <p14:tracePt t="65906" x="7831138" y="1928813"/>
          <p14:tracePt t="65918" x="7823200" y="1901825"/>
          <p14:tracePt t="65930" x="7813675" y="1874838"/>
          <p14:tracePt t="65946" x="7813675" y="1866900"/>
          <p14:tracePt t="65963" x="7804150" y="1857375"/>
          <p14:tracePt t="65979" x="7804150" y="1847850"/>
          <p14:tracePt t="66180" x="7804150" y="1857375"/>
          <p14:tracePt t="66205" x="7804150" y="1874838"/>
          <p14:tracePt t="66218" x="7804150" y="1893888"/>
          <p14:tracePt t="66231" x="7804150" y="1911350"/>
          <p14:tracePt t="66243" x="7804150" y="1919288"/>
          <p14:tracePt t="66256" x="7804150" y="1928813"/>
          <p14:tracePt t="66281" x="7804150" y="1938338"/>
          <p14:tracePt t="66481" x="7804150" y="1928813"/>
          <p14:tracePt t="66506" x="7804150" y="1919288"/>
          <p14:tracePt t="66518" x="7804150" y="1911350"/>
          <p14:tracePt t="66606" x="7804150" y="1901825"/>
          <p14:tracePt t="66644" x="7804150" y="1893888"/>
          <p14:tracePt t="66694" x="7804150" y="1884363"/>
          <p14:tracePt t="66707" x="7804150" y="1874838"/>
          <p14:tracePt t="66744" x="7804150" y="1866900"/>
          <p14:tracePt t="67032" x="7804150" y="1874838"/>
          <p14:tracePt t="67044" x="7804150" y="1893888"/>
          <p14:tracePt t="67057" x="7804150" y="1911350"/>
          <p14:tracePt t="67069" x="7804150" y="1928813"/>
          <p14:tracePt t="67083" x="7813675" y="1946275"/>
          <p14:tracePt t="67096" x="7813675" y="1955800"/>
          <p14:tracePt t="67113" x="7813675" y="1965325"/>
          <p14:tracePt t="67145" x="7813675" y="1973263"/>
          <p14:tracePt t="67333" x="7813675" y="1965325"/>
          <p14:tracePt t="67346" x="7813675" y="1955800"/>
          <p14:tracePt t="67357" x="7813675" y="1946275"/>
          <p14:tracePt t="67384" x="7813675" y="1938338"/>
          <p14:tracePt t="67408" x="7813675" y="1928813"/>
          <p14:tracePt t="67421" x="7813675" y="1919288"/>
          <p14:tracePt t="67433" x="7813675" y="1911350"/>
          <p14:tracePt t="67508" x="7813675" y="1901825"/>
          <p14:tracePt t="67745" x="7813675" y="1893888"/>
          <p14:tracePt t="67758" x="7813675" y="1884363"/>
          <p14:tracePt t="67783" x="7813675" y="1874838"/>
          <p14:tracePt t="67820" x="7813675" y="1866900"/>
          <p14:tracePt t="68008" x="7813675" y="1874838"/>
          <p14:tracePt t="68034" x="7813675" y="1893888"/>
          <p14:tracePt t="68046" x="7813675" y="1901825"/>
          <p14:tracePt t="68059" x="7813675" y="1911350"/>
          <p14:tracePt t="68071" x="7813675" y="1928813"/>
          <p14:tracePt t="68084" x="7813675" y="1946275"/>
          <p14:tracePt t="68097" x="7813675" y="1955800"/>
          <p14:tracePt t="68113" x="7813675" y="1965325"/>
          <p14:tracePt t="68130" x="7813675" y="1973263"/>
          <p14:tracePt t="68146" x="7813675" y="1982788"/>
          <p14:tracePt t="68184" x="7813675" y="1990725"/>
          <p14:tracePt t="68196" x="7813675" y="2000250"/>
          <p14:tracePt t="68221" x="7813675" y="2009775"/>
          <p14:tracePt t="68246" x="7813675" y="2027238"/>
          <p14:tracePt t="68997" x="7813675" y="2036763"/>
          <p14:tracePt t="69010" x="7813675" y="2044700"/>
          <p14:tracePt t="69023" x="7813675" y="2054225"/>
          <p14:tracePt t="69035" x="7813675" y="2071688"/>
          <p14:tracePt t="69048" x="7813675" y="2098675"/>
          <p14:tracePt t="69063" x="7813675" y="2116138"/>
          <p14:tracePt t="69080" x="7813675" y="2143125"/>
          <p14:tracePt t="69097" x="7813675" y="2152650"/>
          <p14:tracePt t="69123" x="7813675" y="2160588"/>
          <p14:tracePt t="74004" x="7813675" y="2179638"/>
          <p14:tracePt t="74017" x="7804150" y="2187575"/>
          <p14:tracePt t="74029" x="7777163" y="2205038"/>
          <p14:tracePt t="74042" x="7759700" y="2214563"/>
          <p14:tracePt t="74055" x="7751763" y="2241550"/>
          <p14:tracePt t="74068" x="7732713" y="2241550"/>
          <p14:tracePt t="74080" x="7724775" y="2259013"/>
          <p14:tracePt t="74097" x="7705725" y="2259013"/>
          <p14:tracePt t="74114" x="7705725" y="2268538"/>
          <p14:tracePt t="74130" x="7705725" y="2276475"/>
          <p14:tracePt t="74305" x="7732713" y="2276475"/>
          <p14:tracePt t="74317" x="7796213" y="2268538"/>
          <p14:tracePt t="74330" x="7823200" y="2268538"/>
          <p14:tracePt t="74341" x="7840663" y="2268538"/>
          <p14:tracePt t="74354" x="7848600" y="2259013"/>
          <p14:tracePt t="74367" x="7858125" y="2259013"/>
          <p14:tracePt t="74405" x="7867650" y="2259013"/>
          <p14:tracePt t="74493" x="7875588" y="2259013"/>
          <p14:tracePt t="74505" x="7894638" y="2259013"/>
          <p14:tracePt t="74518" x="7912100" y="2259013"/>
          <p14:tracePt t="74530" x="7920038" y="2259013"/>
          <p14:tracePt t="74547" x="7929563" y="2259013"/>
          <p14:tracePt t="74563" x="7939088" y="2259013"/>
          <p14:tracePt t="74580" x="7947025" y="2259013"/>
          <p14:tracePt t="74693" x="7939088" y="2259013"/>
          <p14:tracePt t="74706" x="7929563" y="2259013"/>
          <p14:tracePt t="74718" x="7912100" y="2259013"/>
          <p14:tracePt t="74730" x="7885113" y="2259013"/>
          <p14:tracePt t="74747" x="7858125" y="2259013"/>
          <p14:tracePt t="74764" x="7831138" y="2259013"/>
          <p14:tracePt t="74780" x="7786688" y="2259013"/>
          <p14:tracePt t="74797" x="7769225" y="2268538"/>
          <p14:tracePt t="74813" x="7759700" y="2268538"/>
          <p14:tracePt t="74830" x="7751763" y="2268538"/>
          <p14:tracePt t="75018" x="7759700" y="2268538"/>
          <p14:tracePt t="75030" x="7777163" y="2268538"/>
          <p14:tracePt t="75043" x="7786688" y="2268538"/>
          <p14:tracePt t="75056" x="7804150" y="2268538"/>
          <p14:tracePt t="75068" x="7813675" y="2268538"/>
          <p14:tracePt t="75081" x="7831138" y="2268538"/>
          <p14:tracePt t="75105" x="7840663" y="2268538"/>
          <p14:tracePt t="75118" x="7848600" y="2268538"/>
          <p14:tracePt t="75131" x="7858125" y="2268538"/>
          <p14:tracePt t="75168" x="7867650" y="2268538"/>
          <p14:tracePt t="75218" x="7875588" y="2268538"/>
          <p14:tracePt t="75380" x="7867650" y="2268538"/>
          <p14:tracePt t="75406" x="7858125" y="2268538"/>
          <p14:tracePt t="75419" x="7848600" y="2268538"/>
          <p14:tracePt t="75431" x="7831138" y="2268538"/>
          <p14:tracePt t="75444" x="7823200" y="2268538"/>
          <p14:tracePt t="75456" x="7813675" y="2268538"/>
          <p14:tracePt t="75468" x="7804150" y="2268538"/>
          <p14:tracePt t="75494" x="7796213" y="2268538"/>
          <p14:tracePt t="75631" x="7804150" y="2268538"/>
          <p14:tracePt t="75643" x="7813675" y="2268538"/>
          <p14:tracePt t="75656" x="7823200" y="2268538"/>
          <p14:tracePt t="75669" x="7831138" y="2268538"/>
          <p14:tracePt t="75681" x="7848600" y="2268538"/>
          <p14:tracePt t="75697" x="7858125" y="2259013"/>
          <p14:tracePt t="75713" x="7875588" y="2259013"/>
          <p14:tracePt t="75730" x="7902575" y="2259013"/>
          <p14:tracePt t="75747" x="7912100" y="2259013"/>
          <p14:tracePt t="75763" x="7912100" y="2251075"/>
          <p14:tracePt t="75881" x="7902575" y="2251075"/>
          <p14:tracePt t="75894" x="7894638" y="2251075"/>
          <p14:tracePt t="75918" x="7875588" y="2251075"/>
          <p14:tracePt t="75931" x="7858125" y="2251075"/>
          <p14:tracePt t="75944" x="7831138" y="2251075"/>
          <p14:tracePt t="75957" x="7813675" y="2259013"/>
          <p14:tracePt t="75969" x="7796213" y="2268538"/>
          <p14:tracePt t="75981" x="7786688" y="2268538"/>
          <p14:tracePt t="76005" x="7786688" y="2276475"/>
          <p14:tracePt t="76131" x="7796213" y="2276475"/>
          <p14:tracePt t="76143" x="7813675" y="2276475"/>
          <p14:tracePt t="76157" x="7831138" y="2276475"/>
          <p14:tracePt t="76170" x="7848600" y="2276475"/>
          <p14:tracePt t="76182" x="7867650" y="2268538"/>
          <p14:tracePt t="76197" x="7885113" y="2259013"/>
          <p14:tracePt t="76213" x="7902575" y="2259013"/>
          <p14:tracePt t="76230" x="7920038" y="2259013"/>
          <p14:tracePt t="76247" x="7920038" y="2251075"/>
          <p14:tracePt t="76263" x="7929563" y="2251075"/>
          <p14:tracePt t="76345" x="7912100" y="2251075"/>
          <p14:tracePt t="76357" x="7894638" y="2251075"/>
          <p14:tracePt t="76369" x="7875588" y="2251075"/>
          <p14:tracePt t="76382" x="7848600" y="2259013"/>
          <p14:tracePt t="76397" x="7823200" y="2268538"/>
          <p14:tracePt t="76413" x="7786688" y="2286000"/>
          <p14:tracePt t="76430" x="7769225" y="2303463"/>
          <p14:tracePt t="76447" x="7751763" y="2312988"/>
          <p14:tracePt t="76558" x="7759700" y="2312988"/>
          <p14:tracePt t="76569" x="7777163" y="2312988"/>
          <p14:tracePt t="76583" x="7796213" y="2312988"/>
          <p14:tracePt t="76594" x="7813675" y="2312988"/>
          <p14:tracePt t="76610" x="7831138" y="2303463"/>
          <p14:tracePt t="76622" x="7858125" y="2303463"/>
          <p14:tracePt t="76630" x="7875588" y="2295525"/>
          <p14:tracePt t="76646" x="7885113" y="2286000"/>
          <p14:tracePt t="76663" x="7894638" y="2286000"/>
          <p14:tracePt t="76682" x="7902575" y="2286000"/>
          <p14:tracePt t="76758" x="7894638" y="2286000"/>
          <p14:tracePt t="76770" x="7875588" y="2286000"/>
          <p14:tracePt t="76783" x="7867650" y="2286000"/>
          <p14:tracePt t="76795" x="7858125" y="2286000"/>
          <p14:tracePt t="76808" x="7831138" y="2286000"/>
          <p14:tracePt t="76820" x="7813675" y="2286000"/>
          <p14:tracePt t="76833" x="7796213" y="2295525"/>
          <p14:tracePt t="76847" x="7786688" y="2303463"/>
          <p14:tracePt t="76863" x="7777163" y="2303463"/>
          <p14:tracePt t="76881" x="7777163" y="2312988"/>
          <p14:tracePt t="76970" x="7796213" y="2312988"/>
          <p14:tracePt t="76984" x="7813675" y="2312988"/>
          <p14:tracePt t="76995" x="7831138" y="2312988"/>
          <p14:tracePt t="77008" x="7848600" y="2295525"/>
          <p14:tracePt t="77021" x="7875588" y="2295525"/>
          <p14:tracePt t="77033" x="7912100" y="2276475"/>
          <p14:tracePt t="77047" x="7920038" y="2268538"/>
          <p14:tracePt t="77064" x="7929563" y="2268538"/>
          <p14:tracePt t="77080" x="7947025" y="2268538"/>
          <p14:tracePt t="77170" x="7939088" y="2268538"/>
          <p14:tracePt t="77183" x="7929563" y="2268538"/>
          <p14:tracePt t="77196" x="7912100" y="2268538"/>
          <p14:tracePt t="77208" x="7885113" y="2268538"/>
          <p14:tracePt t="77221" x="7867650" y="2268538"/>
          <p14:tracePt t="77234" x="7840663" y="2286000"/>
          <p14:tracePt t="77247" x="7823200" y="2295525"/>
          <p14:tracePt t="77264" x="7813675" y="2312988"/>
          <p14:tracePt t="77281" x="7804150" y="2312988"/>
          <p14:tracePt t="77297" x="7804150" y="2322513"/>
          <p14:tracePt t="77409" x="7823200" y="2322513"/>
          <p14:tracePt t="77420" x="7858125" y="2303463"/>
          <p14:tracePt t="77434" x="7875588" y="2303463"/>
          <p14:tracePt t="77447" x="7894638" y="2295525"/>
          <p14:tracePt t="77463" x="7912100" y="2276475"/>
          <p14:tracePt t="77480" x="7929563" y="2276475"/>
          <p14:tracePt t="77496" x="7939088" y="2268538"/>
          <p14:tracePt t="77558" x="7929563" y="2268538"/>
          <p14:tracePt t="77570" x="7912100" y="2268538"/>
          <p14:tracePt t="77583" x="7894638" y="2268538"/>
          <p14:tracePt t="77596" x="7867650" y="2268538"/>
          <p14:tracePt t="77608" x="7840663" y="2268538"/>
          <p14:tracePt t="77621" x="7796213" y="2295525"/>
          <p14:tracePt t="77634" x="7759700" y="2330450"/>
          <p14:tracePt t="77647" x="7715250" y="2347913"/>
          <p14:tracePt t="77663" x="7680325" y="2374900"/>
          <p14:tracePt t="77680" x="7670800" y="2384425"/>
          <p14:tracePt t="77697" x="7670800" y="2393950"/>
          <p14:tracePt t="77713" x="7670800" y="2401888"/>
          <p14:tracePt t="77759" x="7688263" y="2393950"/>
          <p14:tracePt t="77772" x="7705725" y="2374900"/>
          <p14:tracePt t="77784" x="7742238" y="2347913"/>
          <p14:tracePt t="77797" x="7759700" y="2330450"/>
          <p14:tracePt t="77813" x="7786688" y="2312988"/>
          <p14:tracePt t="77830" x="7813675" y="2303463"/>
          <p14:tracePt t="77847" x="7885113" y="2276475"/>
          <p14:tracePt t="77864" x="7902575" y="2268538"/>
          <p14:tracePt t="77880" x="7912100" y="2268538"/>
          <p14:tracePt t="77897" x="7920038" y="2259013"/>
          <p14:tracePt t="77984" x="7912100" y="2259013"/>
          <p14:tracePt t="77996" x="7902575" y="2259013"/>
          <p14:tracePt t="78009" x="7885113" y="2259013"/>
          <p14:tracePt t="78021" x="7858125" y="2259013"/>
          <p14:tracePt t="78033" x="7831138" y="2268538"/>
          <p14:tracePt t="78046" x="7813675" y="2268538"/>
          <p14:tracePt t="78063" x="7786688" y="2276475"/>
          <p14:tracePt t="78080" x="7769225" y="2286000"/>
          <p14:tracePt t="78096" x="7759700" y="2295525"/>
          <p14:tracePt t="78113" x="7751763" y="2295525"/>
          <p14:tracePt t="78235" x="7769225" y="2295525"/>
          <p14:tracePt t="78247" x="7777163" y="2295525"/>
          <p14:tracePt t="78260" x="7796213" y="2295525"/>
          <p14:tracePt t="78272" x="7823200" y="2286000"/>
          <p14:tracePt t="78285" x="7848600" y="2268538"/>
          <p14:tracePt t="78298" x="7867650" y="2268538"/>
          <p14:tracePt t="78313" x="7885113" y="2268538"/>
          <p14:tracePt t="78330" x="7894638" y="2259013"/>
          <p14:tracePt t="78347" x="7912100" y="2259013"/>
          <p14:tracePt t="78460" x="7902575" y="2259013"/>
          <p14:tracePt t="78473" x="7885113" y="2259013"/>
          <p14:tracePt t="78485" x="7867650" y="2259013"/>
          <p14:tracePt t="78497" x="7848600" y="2259013"/>
          <p14:tracePt t="78514" x="7840663" y="2259013"/>
          <p14:tracePt t="78530" x="7823200" y="2268538"/>
          <p14:tracePt t="78560" x="7813675" y="2268538"/>
          <p14:tracePt t="78697" x="7831138" y="2268538"/>
          <p14:tracePt t="78710" x="7858125" y="2268538"/>
          <p14:tracePt t="78723" x="7885113" y="2268538"/>
          <p14:tracePt t="78735" x="7902575" y="2268538"/>
          <p14:tracePt t="78748" x="7920038" y="2268538"/>
          <p14:tracePt t="78763" x="7920038" y="2259013"/>
          <p14:tracePt t="78780" x="7929563" y="2259013"/>
          <p14:tracePt t="78872" x="7920038" y="2259013"/>
          <p14:tracePt t="78885" x="7902575" y="2259013"/>
          <p14:tracePt t="78898" x="7875588" y="2259013"/>
          <p14:tracePt t="78910" x="7848600" y="2259013"/>
          <p14:tracePt t="78923" x="7831138" y="2276475"/>
          <p14:tracePt t="78935" x="7813675" y="2286000"/>
          <p14:tracePt t="78948" x="7796213" y="2286000"/>
          <p14:tracePt t="78963" x="7796213" y="2295525"/>
          <p14:tracePt t="78980" x="7786688" y="2295525"/>
          <p14:tracePt t="78997" x="7777163" y="2295525"/>
          <p14:tracePt t="79013" x="7777163" y="2303463"/>
          <p14:tracePt t="79135" x="7786688" y="2303463"/>
          <p14:tracePt t="79148" x="7796213" y="2303463"/>
          <p14:tracePt t="79160" x="7813675" y="2303463"/>
          <p14:tracePt t="79173" x="7831138" y="2295525"/>
          <p14:tracePt t="79186" x="7848600" y="2286000"/>
          <p14:tracePt t="79198" x="7858125" y="2286000"/>
          <p14:tracePt t="79214" x="7867650" y="2286000"/>
          <p14:tracePt t="79230" x="7875588" y="2286000"/>
          <p14:tracePt t="79312" x="7875588" y="2276475"/>
          <p14:tracePt t="83492" x="7920038" y="2276475"/>
          <p14:tracePt t="83504" x="7956550" y="2286000"/>
          <p14:tracePt t="83517" x="7991475" y="2303463"/>
          <p14:tracePt t="83529" x="8018463" y="2312988"/>
          <p14:tracePt t="83542" x="8045450" y="2312988"/>
          <p14:tracePt t="83554" x="8072438" y="2322513"/>
          <p14:tracePt t="83567" x="8081963" y="2330450"/>
          <p14:tracePt t="83580" x="8089900" y="2330450"/>
          <p14:tracePt t="83604" x="8099425" y="2330450"/>
          <p14:tracePt t="83654" x="8116888" y="2347913"/>
          <p14:tracePt t="83680" x="8126413" y="2357438"/>
          <p14:tracePt t="83704" x="8126413" y="2366963"/>
          <p14:tracePt t="83729" x="8126413" y="2374900"/>
          <p14:tracePt t="83742" x="8126413" y="2384425"/>
          <p14:tracePt t="83755" x="8108950" y="2401888"/>
          <p14:tracePt t="83766" x="8099425" y="2411413"/>
          <p14:tracePt t="83780" x="8099425" y="2419350"/>
          <p14:tracePt t="83797" x="8089900" y="2428875"/>
          <p14:tracePt t="83892" x="8081963" y="2428875"/>
          <p14:tracePt t="83942" x="8072438" y="2428875"/>
          <p14:tracePt t="84017" x="8062913" y="2428875"/>
          <p14:tracePt t="84080" x="8054975" y="2428875"/>
          <p14:tracePt t="84154" x="8054975" y="2419350"/>
          <p14:tracePt t="84192" x="8045450" y="2401888"/>
          <p14:tracePt t="84205" x="8045450" y="2393950"/>
          <p14:tracePt t="84218" x="8045450" y="2374900"/>
          <p14:tracePt t="84230" x="8037513" y="2374900"/>
          <p14:tracePt t="84243" x="8037513" y="2366963"/>
          <p14:tracePt t="84255" x="8037513" y="2357438"/>
          <p14:tracePt t="84280" x="8027988" y="2347913"/>
          <p14:tracePt t="84293" x="8027988" y="2339975"/>
          <p14:tracePt t="84305" x="8018463" y="2322513"/>
          <p14:tracePt t="84318" x="8010525" y="2295525"/>
          <p14:tracePt t="84331" x="8001000" y="2286000"/>
          <p14:tracePt t="84347" x="8001000" y="2268538"/>
          <p14:tracePt t="84364" x="7991475" y="2259013"/>
          <p14:tracePt t="84380" x="7983538" y="2241550"/>
          <p14:tracePt t="84414" x="7974013" y="2241550"/>
          <p14:tracePt t="84431" x="7974013" y="2232025"/>
          <p14:tracePt t="84455" x="7974013" y="2224088"/>
          <p14:tracePt t="84469" x="7974013" y="2197100"/>
          <p14:tracePt t="84480" x="7966075" y="2160588"/>
          <p14:tracePt t="84497" x="7966075" y="2143125"/>
          <p14:tracePt t="84514" x="7966075" y="2125663"/>
          <p14:tracePt t="84531" x="7966075" y="2108200"/>
          <p14:tracePt t="84547" x="7966075" y="2098675"/>
          <p14:tracePt t="84564" x="7966075" y="2089150"/>
          <p14:tracePt t="84580" x="7966075" y="2071688"/>
          <p14:tracePt t="84597" x="7966075" y="2062163"/>
          <p14:tracePt t="84613" x="7966075" y="2054225"/>
          <p14:tracePt t="84630" x="7966075" y="2044700"/>
          <p14:tracePt t="84667" x="7974013" y="2044700"/>
          <p14:tracePt t="84717" x="7983538" y="2044700"/>
          <p14:tracePt t="84741" x="8001000" y="2044700"/>
          <p14:tracePt t="84754" x="8018463" y="2036763"/>
          <p14:tracePt t="84766" x="8027988" y="2036763"/>
          <p14:tracePt t="84792" x="8037513" y="2036763"/>
          <p14:tracePt t="84918" x="8045450" y="2036763"/>
          <p14:tracePt t="84931" x="8045450" y="2027238"/>
          <p14:tracePt t="86420" x="8027988" y="2027238"/>
          <p14:tracePt t="86433" x="8001000" y="2027238"/>
          <p14:tracePt t="86445" x="7966075" y="2036763"/>
          <p14:tracePt t="86457" x="7956550" y="2036763"/>
          <p14:tracePt t="86470" x="7939088" y="2044700"/>
          <p14:tracePt t="86484" x="7929563" y="2054225"/>
          <p14:tracePt t="86508" x="7920038" y="2054225"/>
          <p14:tracePt t="86533" x="7912100" y="2054225"/>
          <p14:tracePt t="86545" x="7902575" y="2062163"/>
          <p14:tracePt t="86571" x="7894638" y="2062163"/>
          <p14:tracePt t="86583" x="7885113" y="2062163"/>
          <p14:tracePt t="86608" x="7867650" y="2062163"/>
          <p14:tracePt t="86620" x="7858125" y="2062163"/>
          <p14:tracePt t="86634" x="7848600" y="2071688"/>
          <p14:tracePt t="86658" x="7840663" y="2071688"/>
          <p14:tracePt t="86695" x="7831138" y="2081213"/>
          <p14:tracePt t="86720" x="7813675" y="2089150"/>
          <p14:tracePt t="86733" x="7804150" y="2098675"/>
          <p14:tracePt t="86745" x="7786688" y="2108200"/>
          <p14:tracePt t="86758" x="7777163" y="2116138"/>
          <p14:tracePt t="86771" x="7769225" y="2133600"/>
          <p14:tracePt t="86795" x="7759700" y="2143125"/>
          <p14:tracePt t="86808" x="7759700" y="2152650"/>
          <p14:tracePt t="86833" x="7751763" y="2152650"/>
          <p14:tracePt t="86871" x="7742238" y="2170113"/>
          <p14:tracePt t="86895" x="7732713" y="2179638"/>
          <p14:tracePt t="86908" x="7732713" y="2187575"/>
          <p14:tracePt t="86921" x="7724775" y="2197100"/>
          <p14:tracePt t="86934" x="7715250" y="2197100"/>
          <p14:tracePt t="86958" x="7705725" y="2205038"/>
          <p14:tracePt t="87509" x="7705725" y="2214563"/>
          <p14:tracePt t="87521" x="7705725" y="2224088"/>
          <p14:tracePt t="87535" x="7697788" y="2224088"/>
          <p14:tracePt t="87547" x="7697788" y="2232025"/>
          <p14:tracePt t="87564" x="7680325" y="2232025"/>
          <p14:tracePt t="87580" x="7661275" y="2259013"/>
          <p14:tracePt t="87597" x="7616825" y="2295525"/>
          <p14:tracePt t="87614" x="7616825" y="2312988"/>
          <p14:tracePt t="87630" x="7599363" y="2322513"/>
          <p14:tracePt t="87647" x="7589838" y="2330450"/>
          <p14:tracePt t="87664" x="7589838" y="2339975"/>
          <p14:tracePt t="87934" x="7608888" y="2339975"/>
          <p14:tracePt t="87947" x="7626350" y="2339975"/>
          <p14:tracePt t="87959" x="7643813" y="2339975"/>
          <p14:tracePt t="87972" x="7653338" y="2339975"/>
          <p14:tracePt t="87985" x="7670800" y="2339975"/>
          <p14:tracePt t="87997" x="7680325" y="2339975"/>
          <p14:tracePt t="88021" x="7688263" y="2339975"/>
          <p14:tracePt t="88035" x="7697788" y="2339975"/>
          <p14:tracePt t="88210" x="7688263" y="2339975"/>
          <p14:tracePt t="88222" x="7661275" y="2339975"/>
          <p14:tracePt t="88235" x="7643813" y="2357438"/>
          <p14:tracePt t="88247" x="7626350" y="2366963"/>
          <p14:tracePt t="88264" x="7608888" y="2384425"/>
          <p14:tracePt t="88280" x="7608888" y="2393950"/>
          <p14:tracePt t="88297" x="7599363" y="2393950"/>
          <p14:tracePt t="88460" x="7626350" y="2393950"/>
          <p14:tracePt t="88472" x="7643813" y="2384425"/>
          <p14:tracePt t="88485" x="7661275" y="2374900"/>
          <p14:tracePt t="88498" x="7680325" y="2366963"/>
          <p14:tracePt t="88523" x="7688263" y="2366963"/>
          <p14:tracePt t="88535" x="7688263" y="2357438"/>
          <p14:tracePt t="88572" x="7697788" y="2357438"/>
          <p14:tracePt t="88685" x="7688263" y="2357438"/>
          <p14:tracePt t="88698" x="7661275" y="2366963"/>
          <p14:tracePt t="88710" x="7653338" y="2384425"/>
          <p14:tracePt t="88723" x="7634288" y="2393950"/>
          <p14:tracePt t="88735" x="7634288" y="2401888"/>
          <p14:tracePt t="88748" x="7626350" y="2411413"/>
          <p14:tracePt t="88773" x="7616825" y="2419350"/>
          <p14:tracePt t="88898" x="7626350" y="2419350"/>
          <p14:tracePt t="88911" x="7643813" y="2411413"/>
          <p14:tracePt t="88924" x="7661275" y="2401888"/>
          <p14:tracePt t="88936" x="7680325" y="2393950"/>
          <p14:tracePt t="88948" x="7680325" y="2384425"/>
          <p14:tracePt t="88964" x="7697788" y="2384425"/>
          <p14:tracePt t="88980" x="7697788" y="2374900"/>
          <p14:tracePt t="88997" x="7697788" y="2366963"/>
          <p14:tracePt t="89123" x="7680325" y="2384425"/>
          <p14:tracePt t="89136" x="7661275" y="2401888"/>
          <p14:tracePt t="89148" x="7653338" y="2401888"/>
          <p14:tracePt t="89161" x="7643813" y="2411413"/>
          <p14:tracePt t="89174" x="7643813" y="2419350"/>
          <p14:tracePt t="89311" x="7661275" y="2419350"/>
          <p14:tracePt t="89323" x="7670800" y="2419350"/>
          <p14:tracePt t="89336" x="7680325" y="2419350"/>
          <p14:tracePt t="89350" x="7697788" y="2401888"/>
          <p14:tracePt t="89374" x="7697788" y="2393950"/>
          <p14:tracePt t="89387" x="7705725" y="2393950"/>
          <p14:tracePt t="89524" x="7680325" y="2411413"/>
          <p14:tracePt t="89536" x="7653338" y="2438400"/>
          <p14:tracePt t="89549" x="7634288" y="2446338"/>
          <p14:tracePt t="89562" x="7626350" y="2455863"/>
          <p14:tracePt t="89573" x="7626350" y="2465388"/>
          <p14:tracePt t="89586" x="7616825" y="2465388"/>
          <p14:tracePt t="89724" x="7643813" y="2465388"/>
          <p14:tracePt t="89737" x="7653338" y="2455863"/>
          <p14:tracePt t="89748" x="7670800" y="2446338"/>
          <p14:tracePt t="89761" x="7680325" y="2428875"/>
          <p14:tracePt t="89774" x="7697788" y="2419350"/>
          <p14:tracePt t="89786" x="7697788" y="2411413"/>
          <p14:tracePt t="89800" x="7705725" y="2411413"/>
          <p14:tracePt t="89814" x="7705725" y="2401888"/>
          <p14:tracePt t="89837" x="7705725" y="2393950"/>
          <p14:tracePt t="89925" x="7705725" y="2401888"/>
          <p14:tracePt t="89949" x="7705725" y="2411413"/>
          <p14:tracePt t="89974" x="7697788" y="2419350"/>
          <p14:tracePt t="89999" x="7688263" y="2428875"/>
          <p14:tracePt t="90012" x="7680325" y="2428875"/>
          <p14:tracePt t="90025" x="7680325" y="2438400"/>
          <p14:tracePt t="90162" x="7688263" y="2438400"/>
          <p14:tracePt t="90175" x="7688263" y="2428875"/>
          <p14:tracePt t="90187" x="7697788" y="2428875"/>
          <p14:tracePt t="90200" x="7697788" y="2419350"/>
          <p14:tracePt t="90224" x="7705725" y="2419350"/>
          <p14:tracePt t="90237" x="7705725" y="2411413"/>
          <p14:tracePt t="90362" x="7697788" y="2428875"/>
          <p14:tracePt t="90375" x="7688263" y="2428875"/>
          <p14:tracePt t="90388" x="7661275" y="2446338"/>
          <p14:tracePt t="90400" x="7653338" y="2446338"/>
          <p14:tracePt t="90414" x="7643813" y="2455863"/>
          <p14:tracePt t="90430" x="7634288" y="2465388"/>
          <p14:tracePt t="90451" x="7626350" y="2465388"/>
          <p14:tracePt t="90525" x="7634288" y="2465388"/>
          <p14:tracePt t="90537" x="7653338" y="2465388"/>
          <p14:tracePt t="90550" x="7661275" y="2465388"/>
          <p14:tracePt t="90575" x="7680325" y="2455863"/>
          <p14:tracePt t="90600" x="7688263" y="2446338"/>
          <p14:tracePt t="90625" x="7697788" y="2446338"/>
          <p14:tracePt t="90749" x="7688263" y="2446338"/>
          <p14:tracePt t="90762" x="7661275" y="2455863"/>
          <p14:tracePt t="90775" x="7653338" y="2455863"/>
          <p14:tracePt t="90788" x="7634288" y="2465388"/>
          <p14:tracePt t="90801" x="7626350" y="2473325"/>
          <p14:tracePt t="90825" x="7616825" y="2473325"/>
          <p14:tracePt t="90926" x="7626350" y="2473325"/>
          <p14:tracePt t="90938" x="7643813" y="2473325"/>
          <p14:tracePt t="90951" x="7653338" y="2473325"/>
          <p14:tracePt t="90964" x="7670800" y="2465388"/>
          <p14:tracePt t="90981" x="7680325" y="2465388"/>
          <p14:tracePt t="90998" x="7680325" y="2446338"/>
          <p14:tracePt t="91014" x="7688263" y="2446338"/>
          <p14:tracePt t="91139" x="7680325" y="2455863"/>
          <p14:tracePt t="91151" x="7643813" y="2455863"/>
          <p14:tracePt t="91163" x="7634288" y="2465388"/>
          <p14:tracePt t="91176" x="7626350" y="2465388"/>
          <p14:tracePt t="91188" x="7616825" y="2473325"/>
          <p14:tracePt t="91301" x="7634288" y="2473325"/>
          <p14:tracePt t="91314" x="7653338" y="2473325"/>
          <p14:tracePt t="91325" x="7661275" y="2473325"/>
          <p14:tracePt t="91339" x="7670800" y="2465388"/>
          <p14:tracePt t="91363" x="7680325" y="2465388"/>
          <p14:tracePt t="91376" x="7680325" y="2455863"/>
          <p14:tracePt t="91501" x="7670800" y="2455863"/>
          <p14:tracePt t="91514" x="7653338" y="2465388"/>
          <p14:tracePt t="91526" x="7643813" y="2465388"/>
          <p14:tracePt t="91538" x="7634288" y="2465388"/>
          <p14:tracePt t="91552" x="7626350" y="2473325"/>
          <p14:tracePt t="91576" x="7616825" y="2473325"/>
          <p14:tracePt t="91664" x="7626350" y="2473325"/>
          <p14:tracePt t="91689" x="7634288" y="2473325"/>
          <p14:tracePt t="91702" x="7653338" y="2473325"/>
          <p14:tracePt t="91714" x="7661275" y="2473325"/>
          <p14:tracePt t="91739" x="7670800" y="2473325"/>
          <p14:tracePt t="91751" x="7680325" y="2473325"/>
          <p14:tracePt t="91764" x="7680325" y="2465388"/>
          <p14:tracePt t="91890" x="7670800" y="2465388"/>
          <p14:tracePt t="91902" x="7653338" y="2465388"/>
          <p14:tracePt t="91914" x="7634288" y="2465388"/>
          <p14:tracePt t="91939" x="7626350" y="2465388"/>
          <p14:tracePt t="91952" x="7616825" y="2465388"/>
          <p14:tracePt t="92014" x="7608888" y="2465388"/>
          <p14:tracePt t="92102" x="7616825" y="2465388"/>
          <p14:tracePt t="92114" x="7626350" y="2465388"/>
          <p14:tracePt t="92127" x="7634288" y="2465388"/>
          <p14:tracePt t="92140" x="7643813" y="2465388"/>
          <p14:tracePt t="92152" x="7661275" y="2465388"/>
          <p14:tracePt t="92178" x="7670800" y="2465388"/>
          <p14:tracePt t="92302" x="7661275" y="2465388"/>
          <p14:tracePt t="92315" x="7643813" y="2473325"/>
          <p14:tracePt t="92328" x="7626350" y="2473325"/>
          <p14:tracePt t="92340" x="7608888" y="2482850"/>
          <p14:tracePt t="92352" x="7589838" y="2490788"/>
          <p14:tracePt t="92366" x="7581900" y="2490788"/>
          <p14:tracePt t="92390" x="7572375" y="2490788"/>
          <p14:tracePt t="92515" x="7589838" y="2490788"/>
          <p14:tracePt t="92528" x="7608888" y="2473325"/>
          <p14:tracePt t="92540" x="7626350" y="2455863"/>
          <p14:tracePt t="92552" x="7643813" y="2428875"/>
          <p14:tracePt t="92565" x="7653338" y="2401888"/>
          <p14:tracePt t="92580" x="7661275" y="2384425"/>
          <p14:tracePt t="92597" x="7670800" y="2374900"/>
          <p14:tracePt t="92614" x="7670800" y="2366963"/>
          <p14:tracePt t="92653" x="7680325" y="2366963"/>
          <p14:tracePt t="92703" x="7688263" y="2347913"/>
          <p14:tracePt t="92715" x="7688263" y="2339975"/>
          <p14:tracePt t="92728" x="7697788" y="2330450"/>
          <p14:tracePt t="92740" x="7705725" y="2322513"/>
          <p14:tracePt t="92766" x="7705725" y="2312988"/>
          <p14:tracePt t="92816" x="7715250" y="2312988"/>
          <p14:tracePt t="95857" x="7697788" y="2312988"/>
          <p14:tracePt t="95870" x="7688263" y="2322513"/>
          <p14:tracePt t="95882" x="7670800" y="2330450"/>
          <p14:tracePt t="95907" x="7661275" y="2339975"/>
          <p14:tracePt t="95933" x="7653338" y="2339975"/>
          <p14:tracePt t="95945" x="7643813" y="2339975"/>
          <p14:tracePt t="95957" x="7634288" y="2347913"/>
          <p14:tracePt t="95995" x="7626350" y="2347913"/>
          <p14:tracePt t="96157" x="7634288" y="2347913"/>
          <p14:tracePt t="96170" x="7653338" y="2339975"/>
          <p14:tracePt t="96184" x="7661275" y="2322513"/>
          <p14:tracePt t="96195" x="7670800" y="2322513"/>
          <p14:tracePt t="96208" x="7670800" y="2312988"/>
          <p14:tracePt t="96220" x="7680325" y="2312988"/>
          <p14:tracePt t="97497" x="7670800" y="2312988"/>
          <p14:tracePt t="97509" x="7643813" y="2322513"/>
          <p14:tracePt t="97522" x="7616825" y="2330450"/>
          <p14:tracePt t="97534" x="7589838" y="2330450"/>
          <p14:tracePt t="97547" x="7581900" y="2330450"/>
          <p14:tracePt t="97564" x="7572375" y="2339975"/>
          <p14:tracePt t="97581" x="7554913" y="2347913"/>
          <p14:tracePt t="97597" x="7545388" y="2357438"/>
          <p14:tracePt t="97646" x="7537450" y="2357438"/>
          <p14:tracePt t="97834" x="7554913" y="2357438"/>
          <p14:tracePt t="97847" x="7562850" y="2357438"/>
          <p14:tracePt t="97859" x="7572375" y="2357438"/>
          <p14:tracePt t="97872" x="7581900" y="2357438"/>
          <p14:tracePt t="97885" x="7589838" y="2357438"/>
          <p14:tracePt t="97909" x="7599363" y="2357438"/>
          <p14:tracePt t="98060" x="7589838" y="2357438"/>
          <p14:tracePt t="98085" x="7581900" y="2357438"/>
          <p14:tracePt t="98110" x="7572375" y="2357438"/>
          <p14:tracePt t="98147" x="7562850" y="2357438"/>
          <p14:tracePt t="98160" x="7554913" y="2357438"/>
          <p14:tracePt t="98198" x="7545388" y="2357438"/>
          <p14:tracePt t="98210" x="7545388" y="2366963"/>
          <p14:tracePt t="98236" x="7537450" y="2366963"/>
          <p14:tracePt t="98461" x="7545388" y="2366963"/>
          <p14:tracePt t="98472" x="7554913" y="2366963"/>
          <p14:tracePt t="98486" x="7562850" y="2366963"/>
          <p14:tracePt t="98535" x="7572375" y="2366963"/>
          <p14:tracePt t="98661" x="7562850" y="2366963"/>
          <p14:tracePt t="98685" x="7554913" y="2366963"/>
          <p14:tracePt t="98748" x="7545388" y="2366963"/>
          <p14:tracePt t="98773" x="7537450" y="2366963"/>
          <p14:tracePt t="98785" x="7527925" y="2366963"/>
          <p14:tracePt t="98811" x="7518400" y="2366963"/>
          <p14:tracePt t="98836" x="7518400" y="2374900"/>
          <p14:tracePt t="98986" x="7527925" y="2374900"/>
          <p14:tracePt t="98998" x="7537450" y="2374900"/>
          <p14:tracePt t="99011" x="7545388" y="2374900"/>
          <p14:tracePt t="99022" x="7554913" y="2374900"/>
          <p14:tracePt t="99034" x="7562850" y="2374900"/>
          <p14:tracePt t="99060" x="7572375" y="2374900"/>
          <p14:tracePt t="99072" x="7581900" y="2374900"/>
          <p14:tracePt t="99223" x="7572375" y="2374900"/>
          <p14:tracePt t="99248" x="7562850" y="2374900"/>
          <p14:tracePt t="99286" x="7554913" y="2374900"/>
          <p14:tracePt t="99299" x="7545388" y="2374900"/>
          <p14:tracePt t="99311" x="7537450" y="2374900"/>
          <p14:tracePt t="99323" x="7518400" y="2374900"/>
          <p14:tracePt t="99348" x="7510463" y="2384425"/>
          <p14:tracePt t="99361" x="7491413" y="2384425"/>
          <p14:tracePt t="99386" x="7483475" y="2384425"/>
          <p14:tracePt t="99511" x="7491413" y="2384425"/>
          <p14:tracePt t="99524" x="7500938" y="2384425"/>
          <p14:tracePt t="99536" x="7510463" y="2384425"/>
          <p14:tracePt t="99550" x="7518400" y="2374900"/>
          <p14:tracePt t="99564" x="7527925" y="2374900"/>
          <p14:tracePt t="99581" x="7545388" y="2366963"/>
          <p14:tracePt t="99597" x="7562850" y="2366963"/>
          <p14:tracePt t="99631" x="7572375" y="2357438"/>
          <p14:tracePt t="99761" x="7562850" y="2357438"/>
          <p14:tracePt t="99786" x="7554913" y="2357438"/>
          <p14:tracePt t="99811" x="7545388" y="2357438"/>
          <p14:tracePt t="99874" x="7537450" y="2357438"/>
          <p14:tracePt t="99899" x="7537450" y="2366963"/>
          <p14:tracePt t="99924" x="7527925" y="2366963"/>
          <p14:tracePt t="100137" x="7518400" y="2366963"/>
          <p14:tracePt t="100162" x="7510463" y="2366963"/>
          <p14:tracePt t="100174" x="7500938" y="2366963"/>
          <p14:tracePt t="100187" x="7491413" y="2366963"/>
          <p14:tracePt t="100201" x="7483475" y="2366963"/>
          <p14:tracePt t="100214" x="7483475" y="2374900"/>
          <p14:tracePt t="100287" x="7491413" y="2374900"/>
          <p14:tracePt t="100312" x="7500938" y="2374900"/>
          <p14:tracePt t="100325" x="7510463" y="2374900"/>
          <p14:tracePt t="100337" x="7527925" y="2374900"/>
          <p14:tracePt t="100350" x="7545388" y="2374900"/>
          <p14:tracePt t="100364" x="7554913" y="2374900"/>
          <p14:tracePt t="100381" x="7572375" y="2366963"/>
          <p14:tracePt t="100398" x="7589838" y="2357438"/>
          <p14:tracePt t="100414" x="7599363" y="2357438"/>
          <p14:tracePt t="100447" x="7608888" y="2357438"/>
          <p14:tracePt t="100587" x="7599363" y="2357438"/>
          <p14:tracePt t="100600" x="7589838" y="2357438"/>
          <p14:tracePt t="100624" x="7581900" y="2357438"/>
          <p14:tracePt t="100650" x="7572375" y="2357438"/>
          <p14:tracePt t="100675" x="7562850" y="2357438"/>
          <p14:tracePt t="100688" x="7554913" y="2357438"/>
          <p14:tracePt t="100725" x="7545388" y="2357438"/>
          <p14:tracePt t="100763" x="7537450" y="2357438"/>
          <p14:tracePt t="100925" x="7545388" y="2357438"/>
          <p14:tracePt t="100950" x="7554913" y="2357438"/>
          <p14:tracePt t="100963" x="7562850" y="2357438"/>
          <p14:tracePt t="100975" x="7581900" y="2357438"/>
          <p14:tracePt t="101013" x="7589838" y="2357438"/>
          <p14:tracePt t="101114" x="7581900" y="2357438"/>
          <p14:tracePt t="101125" x="7572375" y="2357438"/>
          <p14:tracePt t="101163" x="7562850" y="2357438"/>
          <p14:tracePt t="101200" x="7554913" y="2357438"/>
          <p14:tracePt t="101226" x="7545388" y="2357438"/>
          <p14:tracePt t="101251" x="7537450" y="2357438"/>
          <p14:tracePt t="101364" x="7545388" y="2357438"/>
          <p14:tracePt t="101388" x="7554913" y="2357438"/>
          <p14:tracePt t="101402" x="7562850" y="2357438"/>
          <p14:tracePt t="101413" x="7572375" y="2357438"/>
          <p14:tracePt t="101426" x="7581900" y="2357438"/>
          <p14:tracePt t="101439" x="7589838" y="2347913"/>
          <p14:tracePt t="101451" x="7599363" y="2347913"/>
          <p14:tracePt t="101464" x="7599363" y="2339975"/>
          <p14:tracePt t="101481" x="7608888" y="2339975"/>
          <p14:tracePt t="101528" x="7616825" y="2339975"/>
          <p14:tracePt t="101551" x="7626350" y="2330450"/>
          <p14:tracePt t="101601" x="7626350" y="2322513"/>
          <p14:tracePt t="101626" x="7626350" y="2312988"/>
          <p14:tracePt t="101639" x="7634288" y="2312988"/>
          <p14:tracePt t="101651" x="7634288" y="2303463"/>
          <p14:tracePt t="101677" x="7643813" y="2303463"/>
          <p14:tracePt t="101688" x="7643813" y="2295525"/>
          <p14:tracePt t="101702" x="7653338" y="2295525"/>
          <p14:tracePt t="101727" x="7653338" y="2286000"/>
          <p14:tracePt t="102740" x="7661275" y="2286000"/>
          <p14:tracePt t="102765" x="7661275" y="2276475"/>
          <p14:tracePt t="102778" x="7688263" y="2276475"/>
          <p14:tracePt t="102790" x="7697788" y="2259013"/>
          <p14:tracePt t="102803" x="7715250" y="2259013"/>
          <p14:tracePt t="102828" x="7724775" y="2251075"/>
          <p14:tracePt t="102853" x="7724775" y="2241550"/>
          <p14:tracePt t="103141" x="7715250" y="2241550"/>
          <p14:tracePt t="103153" x="7697788" y="2241550"/>
          <p14:tracePt t="103165" x="7688263" y="2241550"/>
          <p14:tracePt t="103178" x="7680325" y="2241550"/>
          <p14:tracePt t="103216" x="7670800" y="2241550"/>
          <p14:tracePt t="103327" x="7670800" y="2251075"/>
          <p14:tracePt t="103466" x="7670800" y="2259013"/>
          <p14:tracePt t="103941" x="7688263" y="2259013"/>
          <p14:tracePt t="103954" x="7705725" y="2259013"/>
          <p14:tracePt t="103967" x="7724775" y="2259013"/>
          <p14:tracePt t="103978" x="7751763" y="2259013"/>
          <p14:tracePt t="103992" x="7769225" y="2259013"/>
          <p14:tracePt t="104003" x="7796213" y="2259013"/>
          <p14:tracePt t="104016" x="7823200" y="2259013"/>
          <p14:tracePt t="104031" x="7840663" y="2259013"/>
          <p14:tracePt t="104047" x="7848600" y="2259013"/>
          <p14:tracePt t="104065" x="7867650" y="2259013"/>
          <p14:tracePt t="104098" x="7875588" y="2259013"/>
          <p14:tracePt t="104117" x="7885113" y="2259013"/>
          <p14:tracePt t="104131" x="7894638" y="2259013"/>
          <p14:tracePt t="104154" x="7902575" y="2259013"/>
          <p14:tracePt t="104167" x="7912100" y="2259013"/>
          <p14:tracePt t="104181" x="7920038" y="2251075"/>
          <p14:tracePt t="104204" x="7929563" y="2251075"/>
          <p14:tracePt t="104218" x="7929563" y="2241550"/>
          <p14:tracePt t="104242" x="7939088" y="2241550"/>
          <p14:tracePt t="104254" x="7947025" y="2241550"/>
          <p14:tracePt t="104292" x="7956550" y="2232025"/>
          <p14:tracePt t="104304" x="7966075" y="2232025"/>
          <p14:tracePt t="104317" x="7974013" y="2232025"/>
          <p14:tracePt t="104330" x="7983538" y="2232025"/>
          <p14:tracePt t="104342" x="7991475" y="2224088"/>
          <p14:tracePt t="104354" x="8001000" y="2224088"/>
          <p14:tracePt t="104367" x="8001000" y="2214563"/>
          <p14:tracePt t="104381" x="8010525" y="2214563"/>
          <p14:tracePt t="104404" x="8018463" y="2214563"/>
          <p14:tracePt t="104442" x="8027988" y="2214563"/>
          <p14:tracePt t="104467" x="8037513" y="2214563"/>
          <p14:tracePt t="104530" x="8037513" y="2205038"/>
          <p14:tracePt t="104543" x="8045450" y="2205038"/>
          <p14:tracePt t="104592" x="8054975" y="2205038"/>
          <p14:tracePt t="105243" x="8062913" y="2205038"/>
          <p14:tracePt t="105256" x="8072438" y="2205038"/>
          <p14:tracePt t="105269" x="8081963" y="2197100"/>
          <p14:tracePt t="105293" x="8089900" y="2197100"/>
          <p14:tracePt t="105319" x="8099425" y="2197100"/>
          <p14:tracePt t="105356" x="8108950" y="2187575"/>
          <p14:tracePt t="105418" x="8116888" y="2187575"/>
          <p14:tracePt t="105731" x="8108950" y="2187575"/>
          <p14:tracePt t="105757" x="8089900" y="2187575"/>
          <p14:tracePt t="105781" x="8081963" y="2187575"/>
          <p14:tracePt t="105794" x="8072438" y="2197100"/>
          <p14:tracePt t="105806" x="8062913" y="2197100"/>
          <p14:tracePt t="105832" x="8054975" y="2205038"/>
          <p14:tracePt t="105868" x="8045450" y="2205038"/>
          <p14:tracePt t="106069" x="8054975" y="2205038"/>
          <p14:tracePt t="106082" x="8062913" y="2205038"/>
          <p14:tracePt t="106094" x="8072438" y="2205038"/>
          <p14:tracePt t="106107" x="8081963" y="2205038"/>
          <p14:tracePt t="106144" x="8089900" y="2205038"/>
          <p14:tracePt t="106282" x="8081963" y="2205038"/>
          <p14:tracePt t="106532" x="8089900" y="2205038"/>
          <p14:tracePt t="106557" x="8099425" y="2205038"/>
          <p14:tracePt t="106582" x="8108950" y="2205038"/>
          <p14:tracePt t="106619" x="8116888" y="2205038"/>
          <p14:tracePt t="107083" x="8126413" y="2205038"/>
          <p14:tracePt t="107121" x="8134350" y="2205038"/>
          <p14:tracePt t="107145" x="8143875" y="2205038"/>
          <p14:tracePt t="107308" x="8134350" y="2205038"/>
          <p14:tracePt t="107609" x="8143875" y="2205038"/>
          <p14:tracePt t="107658" x="8143875" y="2197100"/>
          <p14:tracePt t="108836" x="8116888" y="2205038"/>
          <p14:tracePt t="108847" x="8089900" y="2214563"/>
          <p14:tracePt t="108861" x="8062913" y="2232025"/>
          <p14:tracePt t="108872" x="8037513" y="2232025"/>
          <p14:tracePt t="108885" x="8018463" y="2241550"/>
          <p14:tracePt t="108898" x="7991475" y="2251075"/>
          <p14:tracePt t="108914" x="7966075" y="2259013"/>
          <p14:tracePt t="108931" x="7939088" y="2259013"/>
          <p14:tracePt t="108948" x="7885113" y="2276475"/>
          <p14:tracePt t="108964" x="7848600" y="2286000"/>
          <p14:tracePt t="108981" x="7804150" y="2295525"/>
          <p14:tracePt t="108998" x="7759700" y="2312988"/>
          <p14:tracePt t="109014" x="7751763" y="2322513"/>
          <p14:tracePt t="109031" x="7732713" y="2322513"/>
          <p14:tracePt t="109047" x="7715250" y="2339975"/>
          <p14:tracePt t="109081" x="7697788" y="2347913"/>
          <p14:tracePt t="109098" x="7688263" y="2347913"/>
          <p14:tracePt t="109114" x="7688263" y="2357438"/>
          <p14:tracePt t="109131" x="7670800" y="2366963"/>
          <p14:tracePt t="109147" x="7626350" y="2401888"/>
          <p14:tracePt t="109164" x="7608888" y="2411413"/>
          <p14:tracePt t="109181" x="7599363" y="2419350"/>
          <p14:tracePt t="109198" x="7581900" y="2428875"/>
          <p14:tracePt t="109214" x="7572375" y="2438400"/>
          <p14:tracePt t="109247" x="7562850" y="2455863"/>
          <p14:tracePt t="109281" x="7554913" y="2455863"/>
          <p14:tracePt t="109435" x="7554913" y="2465388"/>
          <p14:tracePt t="109548" x="7545388" y="2465388"/>
          <p14:tracePt t="109561" x="7537450" y="2465388"/>
          <p14:tracePt t="109761" x="7527925" y="2465388"/>
          <p14:tracePt t="109811" x="7510463" y="2465388"/>
          <p14:tracePt t="109824" x="7491413" y="2465388"/>
          <p14:tracePt t="109836" x="7483475" y="2465388"/>
          <p14:tracePt t="109849" x="7466013" y="2465388"/>
          <p14:tracePt t="109864" x="7456488" y="2465388"/>
          <p14:tracePt t="109881" x="7446963" y="2465388"/>
          <p14:tracePt t="109898" x="7439025" y="2465388"/>
          <p14:tracePt t="109924" x="7429500" y="2465388"/>
          <p14:tracePt t="109962" x="7412038" y="2473325"/>
          <p14:tracePt t="109987" x="7402513" y="2473325"/>
          <p14:tracePt t="110000" x="7394575" y="2473325"/>
          <p14:tracePt t="110011" x="7385050" y="2473325"/>
          <p14:tracePt t="110024" x="7375525" y="2473325"/>
          <p14:tracePt t="110037" x="7367588" y="2482850"/>
          <p14:tracePt t="110049" x="7358063" y="2482850"/>
          <p14:tracePt t="110075" x="7348538" y="2482850"/>
          <p14:tracePt t="110901" x="7348538" y="2490788"/>
          <p14:tracePt t="110913" x="7331075" y="2509838"/>
          <p14:tracePt t="110926" x="7313613" y="2527300"/>
          <p14:tracePt t="110938" x="7269163" y="2562225"/>
          <p14:tracePt t="110951" x="7224713" y="2616200"/>
          <p14:tracePt t="110964" x="7180263" y="2643188"/>
          <p14:tracePt t="110981" x="7153275" y="2670175"/>
          <p14:tracePt t="110998" x="7134225" y="2687638"/>
          <p14:tracePt t="111014" x="7108825" y="2697163"/>
          <p14:tracePt t="111031" x="7099300" y="2705100"/>
          <p14:tracePt t="111064" x="7089775" y="2705100"/>
          <p14:tracePt t="111089" x="7081838" y="2705100"/>
          <p14:tracePt t="111101" x="7072313" y="2714625"/>
          <p14:tracePt t="111276" x="7089775" y="2714625"/>
          <p14:tracePt t="111289" x="7108825" y="2714625"/>
          <p14:tracePt t="111302" x="7134225" y="2714625"/>
          <p14:tracePt t="111313" x="7170738" y="2714625"/>
          <p14:tracePt t="111326" x="7188200" y="2714625"/>
          <p14:tracePt t="111339" x="7215188" y="2705100"/>
          <p14:tracePt t="111352" x="7224713" y="2705100"/>
          <p14:tracePt t="111364" x="7232650" y="2697163"/>
          <p14:tracePt t="111381" x="7242175" y="2697163"/>
          <p14:tracePt t="111402" x="7242175" y="2687638"/>
          <p14:tracePt t="111426" x="7251700" y="2687638"/>
          <p14:tracePt t="111464" x="7259638" y="2687638"/>
          <p14:tracePt t="111726" x="7251700" y="2687638"/>
          <p14:tracePt t="111739" x="7232650" y="2687638"/>
          <p14:tracePt t="111752" x="7215188" y="2687638"/>
          <p14:tracePt t="111765" x="7197725" y="2687638"/>
          <p14:tracePt t="111776" x="7180263" y="2687638"/>
          <p14:tracePt t="111802" x="7170738" y="2687638"/>
          <p14:tracePt t="111814" x="7161213" y="2687638"/>
          <p14:tracePt t="112002" x="7188200" y="2687638"/>
          <p14:tracePt t="112015" x="7224713" y="2687638"/>
          <p14:tracePt t="112027" x="7251700" y="2687638"/>
          <p14:tracePt t="112039" x="7259638" y="2687638"/>
          <p14:tracePt t="112053" x="7277100" y="2687638"/>
          <p14:tracePt t="112065" x="7286625" y="2687638"/>
          <p14:tracePt t="112102" x="7296150" y="2687638"/>
          <p14:tracePt t="112240" x="7286625" y="2687638"/>
          <p14:tracePt t="112252" x="7269163" y="2687638"/>
          <p14:tracePt t="112265" x="7242175" y="2687638"/>
          <p14:tracePt t="112277" x="7215188" y="2697163"/>
          <p14:tracePt t="112290" x="7188200" y="2705100"/>
          <p14:tracePt t="112303" x="7180263" y="2705100"/>
          <p14:tracePt t="112315" x="7170738" y="2705100"/>
          <p14:tracePt t="112331" x="7161213" y="2705100"/>
          <p14:tracePt t="112348" x="7161213" y="2714625"/>
          <p14:tracePt t="112515" x="7188200" y="2714625"/>
          <p14:tracePt t="112527" x="7224713" y="2714625"/>
          <p14:tracePt t="112540" x="7251700" y="2705100"/>
          <p14:tracePt t="112553" x="7269163" y="2697163"/>
          <p14:tracePt t="112565" x="7277100" y="2697163"/>
          <p14:tracePt t="112581" x="7286625" y="2687638"/>
          <p14:tracePt t="112598" x="7296150" y="2687638"/>
          <p14:tracePt t="112614" x="7304088" y="2679700"/>
          <p14:tracePt t="112653" x="7304088" y="2670175"/>
          <p14:tracePt t="113104" x="7313613" y="2670175"/>
          <p14:tracePt t="113116" x="7348538" y="2660650"/>
          <p14:tracePt t="113128" x="7367588" y="2643188"/>
          <p14:tracePt t="113140" x="7394575" y="2616200"/>
          <p14:tracePt t="113153" x="7419975" y="2571750"/>
          <p14:tracePt t="113166" x="7446963" y="2544763"/>
          <p14:tracePt t="113181" x="7456488" y="2517775"/>
          <p14:tracePt t="113198" x="7466013" y="2509838"/>
          <p14:tracePt t="113215" x="7500938" y="2482850"/>
          <p14:tracePt t="113231" x="7518400" y="2473325"/>
          <p14:tracePt t="113248" x="7527925" y="2465388"/>
          <p14:tracePt t="113265" x="7537450" y="2465388"/>
          <p14:tracePt t="113281" x="7545388" y="2455863"/>
          <p14:tracePt t="113298" x="7562850" y="2455863"/>
          <p14:tracePt t="113315" x="7572375" y="2446338"/>
          <p14:tracePt t="113331" x="7589838" y="2446338"/>
          <p14:tracePt t="113348" x="7589838" y="2438400"/>
          <p14:tracePt t="113364" x="7599363" y="2438400"/>
          <p14:tracePt t="113381" x="7599363" y="2428875"/>
          <p14:tracePt t="113404" x="7608888" y="2428875"/>
          <p14:tracePt t="113441" x="7616825" y="2428875"/>
          <p14:tracePt t="113479" x="7626350" y="2428875"/>
          <p14:tracePt t="113491" x="7626350" y="2419350"/>
          <p14:tracePt t="113554" x="7634288" y="2419350"/>
          <p14:tracePt t="113566" x="7634288" y="2411413"/>
          <p14:tracePt t="113617" x="7643813" y="2401888"/>
          <p14:tracePt t="113642" x="7643813" y="2393950"/>
          <p14:tracePt t="113729" x="7653338" y="2384425"/>
          <p14:tracePt t="113780" x="7661275" y="2384425"/>
          <p14:tracePt t="113829" x="7661275" y="2374900"/>
          <p14:tracePt t="113929" x="7670800" y="2374900"/>
          <p14:tracePt t="114068" x="7670800" y="2366963"/>
          <p14:tracePt t="114179" x="7680325" y="2366963"/>
          <p14:tracePt t="114217" x="7680325" y="2357438"/>
          <p14:tracePt t="115144" x="7670800" y="2357438"/>
          <p14:tracePt t="115219" x="7661275" y="2357438"/>
          <p14:tracePt t="115395" x="7670800" y="2357438"/>
          <p14:tracePt t="115594" x="7661275" y="2357438"/>
          <p14:tracePt t="115608" x="7653338" y="2357438"/>
          <p14:tracePt t="115632" x="7653338" y="2366963"/>
          <p14:tracePt t="115645" x="7643813" y="2366963"/>
          <p14:tracePt t="115820" x="7653338" y="2366963"/>
          <p14:tracePt t="115843" x="7661275" y="2366963"/>
          <p14:tracePt t="116007" x="7653338" y="2366963"/>
          <p14:tracePt t="116033" x="7643813" y="2366963"/>
          <p14:tracePt t="116057" x="7634288" y="2366963"/>
          <p14:tracePt t="116082" x="7626350" y="2366963"/>
          <p14:tracePt t="116108" x="7616825" y="2366963"/>
          <p14:tracePt t="116121" x="7616825" y="2374900"/>
          <p14:tracePt t="116283" x="7626350" y="2374900"/>
          <p14:tracePt t="116308" x="7634288" y="2374900"/>
          <p14:tracePt t="116333" x="7643813" y="2374900"/>
          <p14:tracePt t="116421" x="7634288" y="2374900"/>
          <p14:tracePt t="116458" x="7626350" y="2374900"/>
          <p14:tracePt t="116471" x="7616825" y="2374900"/>
          <p14:tracePt t="116509" x="7608888" y="2374900"/>
          <p14:tracePt t="116696" x="7616825" y="2374900"/>
          <p14:tracePt t="116709" x="7626350" y="2374900"/>
          <p14:tracePt t="116846" x="7616825" y="2374900"/>
          <p14:tracePt t="116859" x="7608888" y="2374900"/>
          <p14:tracePt t="116896" x="7599363" y="2374900"/>
          <p14:tracePt t="116921" x="7589838" y="2374900"/>
          <p14:tracePt t="116947" x="7581900" y="2374900"/>
          <p14:tracePt t="117098" x="7589838" y="2374900"/>
          <p14:tracePt t="117122" x="7599363" y="2374900"/>
          <p14:tracePt t="117145" x="7608888" y="2374900"/>
          <p14:tracePt t="117335" x="7599363" y="2374900"/>
          <p14:tracePt t="117360" x="7581900" y="2374900"/>
          <p14:tracePt t="117397" x="7572375" y="2374900"/>
          <p14:tracePt t="118035" x="7572375" y="2384425"/>
          <p14:tracePt t="118048" x="7554913" y="2393950"/>
          <p14:tracePt t="118060" x="7500938" y="2428875"/>
          <p14:tracePt t="118073" x="7466013" y="2455863"/>
          <p14:tracePt t="118086" x="7439025" y="2473325"/>
          <p14:tracePt t="118098" x="7429500" y="2490788"/>
          <p14:tracePt t="118115" x="7412038" y="2490788"/>
          <p14:tracePt t="118299" x="7429500" y="2490788"/>
          <p14:tracePt t="118310" x="7483475" y="2473325"/>
          <p14:tracePt t="118323" x="7527925" y="2465388"/>
          <p14:tracePt t="118336" x="7562850" y="2455863"/>
          <p14:tracePt t="118348" x="7581900" y="2438400"/>
          <p14:tracePt t="118365" x="7589838" y="2428875"/>
          <p14:tracePt t="118381" x="7599363" y="2428875"/>
          <p14:tracePt t="118398" x="7599363" y="2419350"/>
          <p14:tracePt t="118461" x="7608888" y="2419350"/>
          <p14:tracePt t="118848" x="7608888" y="2411413"/>
          <p14:tracePt t="118886" x="7616825" y="2411413"/>
          <p14:tracePt t="118899" x="7626350" y="2411413"/>
          <p14:tracePt t="118912" x="7626350" y="2401888"/>
          <p14:tracePt t="118937" x="7626350" y="2393950"/>
          <p14:tracePt t="118949" x="7634288" y="2393950"/>
          <p14:tracePt t="119212" x="7626350" y="2393950"/>
          <p14:tracePt t="119287" x="7626350" y="2401888"/>
          <p14:tracePt t="119424" x="7616825" y="2401888"/>
          <p14:tracePt t="119450" x="7608888" y="2411413"/>
          <p14:tracePt t="119462" x="7589838" y="2419350"/>
          <p14:tracePt t="119475" x="7572375" y="2428875"/>
          <p14:tracePt t="119487" x="7562850" y="2428875"/>
          <p14:tracePt t="119500" x="7554913" y="2438400"/>
          <p14:tracePt t="119524" x="7545388" y="2446338"/>
          <p14:tracePt t="119688" x="7554913" y="2446338"/>
          <p14:tracePt t="119699" x="7562850" y="2446338"/>
          <p14:tracePt t="119751" x="7572375" y="2446338"/>
          <p14:tracePt t="119763" x="7581900" y="2438400"/>
          <p14:tracePt t="119788" x="7599363" y="2428875"/>
          <p14:tracePt t="119812" x="7616825" y="2411413"/>
          <p14:tracePt t="119838" x="7626350" y="2401888"/>
          <p14:tracePt t="119851" x="7643813" y="2393950"/>
          <p14:tracePt t="119863" x="7653338" y="2393950"/>
          <p14:tracePt t="119875" x="7670800" y="2384425"/>
          <p14:tracePt t="119901" x="7680325" y="2374900"/>
          <p14:tracePt t="119913" x="7688263" y="2374900"/>
          <p14:tracePt t="119925" x="7688263" y="2366963"/>
          <p14:tracePt t="119938" x="7697788" y="2366963"/>
          <p14:tracePt t="119951" x="7705725" y="2357438"/>
          <p14:tracePt t="119965" x="7715250" y="2357438"/>
          <p14:tracePt t="119987" x="7724775" y="2339975"/>
          <p14:tracePt t="120001" x="7732713" y="2339975"/>
          <p14:tracePt t="120015" x="7732713" y="2330450"/>
          <p14:tracePt t="120031" x="7742238" y="2330450"/>
          <p14:tracePt t="120050" x="7742238" y="2322513"/>
          <p14:tracePt t="120065" x="7751763" y="2322513"/>
          <p14:tracePt t="120514" x="7751763" y="2312988"/>
          <p14:tracePt t="120525" x="7751763" y="2303463"/>
          <p14:tracePt t="120551" x="7759700" y="2295525"/>
          <p14:tracePt t="120563" x="7759700" y="2286000"/>
          <p14:tracePt t="120576" x="7769225" y="2276475"/>
          <p14:tracePt t="120588" x="7769225" y="2268538"/>
          <p14:tracePt t="120601" x="7769225" y="2259013"/>
          <p14:tracePt t="120615" x="7777163" y="2251075"/>
          <p14:tracePt t="120631" x="7777163" y="2232025"/>
          <p14:tracePt t="120648" x="7786688" y="2224088"/>
          <p14:tracePt t="120665" x="7786688" y="2187575"/>
          <p14:tracePt t="120681" x="7786688" y="2170113"/>
          <p14:tracePt t="120699" x="7786688" y="2152650"/>
          <p14:tracePt t="120715" x="7786688" y="2116138"/>
          <p14:tracePt t="120731" x="7786688" y="2108200"/>
          <p14:tracePt t="120748" x="7786688" y="2098675"/>
          <p14:tracePt t="120765" x="7786688" y="2089150"/>
          <p14:tracePt t="120781" x="7786688" y="2081213"/>
          <p14:tracePt t="120801" x="7786688" y="2071688"/>
          <p14:tracePt t="120815" x="7786688" y="2062163"/>
          <p14:tracePt t="120831" x="7786688" y="2054225"/>
          <p14:tracePt t="120852" x="7786688" y="2044700"/>
          <p14:tracePt t="120864" x="7786688" y="2036763"/>
          <p14:tracePt t="120881" x="7786688" y="2027238"/>
          <p14:tracePt t="120898" x="7786688" y="2017713"/>
          <p14:tracePt t="120915" x="7786688" y="2000250"/>
          <p14:tracePt t="120931" x="7786688" y="1982788"/>
          <p14:tracePt t="120948" x="7786688" y="1965325"/>
          <p14:tracePt t="120965" x="7786688" y="1946275"/>
          <p14:tracePt t="120981" x="7786688" y="1938338"/>
          <p14:tracePt t="120998" x="7786688" y="1928813"/>
          <p14:tracePt t="121177" x="7786688" y="1938338"/>
          <p14:tracePt t="121190" x="7796213" y="1938338"/>
          <p14:tracePt t="121215" x="7804150" y="1955800"/>
          <p14:tracePt t="121227" x="7804150" y="1965325"/>
          <p14:tracePt t="121252" x="7804150" y="1982788"/>
          <p14:tracePt t="121276" x="7804150" y="1990725"/>
          <p14:tracePt t="121314" x="7804150" y="2000250"/>
          <p14:tracePt t="121340" x="7813675" y="2000250"/>
          <p14:tracePt t="121352" x="7813675" y="2009775"/>
          <p14:tracePt t="121365" x="7813675" y="2017713"/>
          <p14:tracePt t="121376" x="7813675" y="2027238"/>
          <p14:tracePt t="121403" x="7813675" y="2044700"/>
          <p14:tracePt t="121427" x="7813675" y="2054225"/>
          <p14:tracePt t="121452" x="7813675" y="2062163"/>
          <p14:tracePt t="121465" x="7813675" y="2071688"/>
          <p14:tracePt t="121477" x="7813675" y="2081213"/>
          <p14:tracePt t="121539" x="7813675" y="2089150"/>
          <p14:tracePt t="121577" x="7813675" y="2098675"/>
          <p14:tracePt t="121665" x="7813675" y="2089150"/>
          <p14:tracePt t="121677" x="7813675" y="2081213"/>
          <p14:tracePt t="121690" x="7813675" y="2071688"/>
          <p14:tracePt t="121703" x="7813675" y="2062163"/>
          <p14:tracePt t="121727" x="7813675" y="2044700"/>
          <p14:tracePt t="121740" x="7813675" y="2036763"/>
          <p14:tracePt t="121753" x="7813675" y="2017713"/>
          <p14:tracePt t="121765" x="7813675" y="2000250"/>
          <p14:tracePt t="121781" x="7813675" y="1990725"/>
          <p14:tracePt t="121798" x="7813675" y="1973263"/>
          <p14:tracePt t="121815" x="7813675" y="1955800"/>
          <p14:tracePt t="121853" x="7813675" y="1946275"/>
          <p14:tracePt t="122065" x="7813675" y="1955800"/>
          <p14:tracePt t="122090" x="7813675" y="1965325"/>
          <p14:tracePt t="122153" x="7813675" y="1973263"/>
          <p14:tracePt t="122165" x="7813675" y="1982788"/>
          <p14:tracePt t="122178" x="7813675" y="1990725"/>
          <p14:tracePt t="122190" x="7813675" y="2000250"/>
          <p14:tracePt t="122203" x="7813675" y="2009775"/>
          <p14:tracePt t="122217" x="7813675" y="2017713"/>
          <p14:tracePt t="122231" x="7813675" y="2036763"/>
          <p14:tracePt t="122248" x="7813675" y="2054225"/>
          <p14:tracePt t="122265" x="7813675" y="2081213"/>
          <p14:tracePt t="122282" x="7813675" y="2089150"/>
          <p14:tracePt t="122298" x="7813675" y="2098675"/>
          <p14:tracePt t="122314" x="7813675" y="2108200"/>
          <p14:tracePt t="122440" x="7813675" y="2098675"/>
          <p14:tracePt t="122455" x="7813675" y="2081213"/>
          <p14:tracePt t="122466" x="7813675" y="2071688"/>
          <p14:tracePt t="122489" x="7813675" y="2054225"/>
          <p14:tracePt t="122501" x="7813675" y="2044700"/>
          <p14:tracePt t="122514" x="7813675" y="2036763"/>
          <p14:tracePt t="122527" x="7813675" y="2017713"/>
          <p14:tracePt t="122541" x="7813675" y="2000250"/>
          <p14:tracePt t="122552" x="7813675" y="1982788"/>
          <p14:tracePt t="122565" x="7813675" y="1973263"/>
          <p14:tracePt t="122581" x="7813675" y="1965325"/>
          <p14:tracePt t="122598" x="7813675" y="1946275"/>
          <p14:tracePt t="122614" x="7813675" y="1928813"/>
          <p14:tracePt t="122631" x="7813675" y="1919288"/>
          <p14:tracePt t="122665" x="7813675" y="1901825"/>
          <p14:tracePt t="122828" x="7813675" y="1911350"/>
          <p14:tracePt t="122866" x="7813675" y="1919288"/>
          <p14:tracePt t="122916" x="7813675" y="1938338"/>
          <p14:tracePt t="122941" x="7813675" y="1946275"/>
          <p14:tracePt t="122954" x="7813675" y="1955800"/>
          <p14:tracePt t="122979" x="7813675" y="1973263"/>
          <p14:tracePt t="123003" x="7813675" y="1982788"/>
          <p14:tracePt t="123016" x="7813675" y="1990725"/>
          <p14:tracePt t="123029" x="7813675" y="2000250"/>
          <p14:tracePt t="123054" x="7813675" y="2009775"/>
          <p14:tracePt t="123068" x="7813675" y="2017713"/>
          <p14:tracePt t="123079" x="7813675" y="2027238"/>
          <p14:tracePt t="123104" x="7813675" y="2036763"/>
          <p14:tracePt t="123154" x="7813675" y="2044700"/>
          <p14:tracePt t="123342" x="7813675" y="2036763"/>
          <p14:tracePt t="123354" x="7813675" y="2027238"/>
          <p14:tracePt t="123367" x="7813675" y="2017713"/>
          <p14:tracePt t="123417" x="7813675" y="2009775"/>
          <p14:tracePt t="123442" x="7813675" y="2000250"/>
          <p14:tracePt t="123455" x="7813675" y="1990725"/>
          <p14:tracePt t="123479" x="7813675" y="1982788"/>
          <p14:tracePt t="123504" x="7813675" y="1973263"/>
          <p14:tracePt t="123767" x="7813675" y="1982788"/>
          <p14:tracePt t="123792" x="7813675" y="1990725"/>
          <p14:tracePt t="123804" x="7823200" y="2000250"/>
          <p14:tracePt t="123818" x="7823200" y="2017713"/>
          <p14:tracePt t="123829" x="7823200" y="2036763"/>
          <p14:tracePt t="123842" x="7831138" y="2044700"/>
          <p14:tracePt t="123855" x="7831138" y="2054225"/>
          <p14:tracePt t="123868" x="7831138" y="2071688"/>
          <p14:tracePt t="123893" x="7831138" y="2081213"/>
          <p14:tracePt t="124631" x="7875588" y="2081213"/>
          <p14:tracePt t="124644" x="7956550" y="2054225"/>
          <p14:tracePt t="124655" x="8054975" y="2009775"/>
          <p14:tracePt t="124669" x="8153400" y="1965325"/>
          <p14:tracePt t="124682" x="8340725" y="1901825"/>
          <p14:tracePt t="124698" x="8518525" y="1847850"/>
          <p14:tracePt t="124715" x="8688388" y="1785938"/>
          <p14:tracePt t="124731" x="9055100" y="1758950"/>
          <p14:tracePt t="124748" x="9153525" y="1768475"/>
          <p14:tracePt t="124765" x="9259888" y="1785938"/>
          <p14:tracePt t="124781" x="9545638" y="1866900"/>
          <p14:tracePt t="124798" x="9644063" y="1901825"/>
          <p14:tracePt t="124815" x="9698038" y="1946275"/>
          <p14:tracePt t="124832" x="9769475" y="2000250"/>
          <p14:tracePt t="124848" x="9777413" y="2009775"/>
          <p14:tracePt t="125118" x="9840913" y="2009775"/>
          <p14:tracePt t="125132" x="9894888" y="2017713"/>
          <p14:tracePt t="125144" x="9983788" y="2036763"/>
          <p14:tracePt t="125156" x="10090150" y="2054225"/>
          <p14:tracePt t="125169" x="10161588" y="2071688"/>
          <p14:tracePt t="125182" x="10215563" y="2089150"/>
          <p14:tracePt t="125198" x="10252075" y="2125663"/>
          <p14:tracePt t="125215" x="10277475" y="2152650"/>
          <p14:tracePt t="125231" x="10296525" y="2197100"/>
          <p14:tracePt t="125248" x="10304463" y="2214563"/>
          <p14:tracePt t="125265" x="10304463" y="2232025"/>
          <p14:tracePt t="125281" x="10304463" y="2251075"/>
          <p14:tracePt t="125298" x="10304463" y="2259013"/>
          <p14:tracePt t="125608" x="10313988" y="2259013"/>
          <p14:tracePt t="125620" x="10323513" y="2251075"/>
          <p14:tracePt t="125632" x="10331450" y="2251075"/>
          <p14:tracePt t="125645" x="10340975" y="2232025"/>
          <p14:tracePt t="125657" x="10358438" y="2232025"/>
          <p14:tracePt t="125670" x="10375900" y="2224088"/>
          <p14:tracePt t="125683" x="10394950" y="2214563"/>
          <p14:tracePt t="125698" x="10420350" y="2214563"/>
          <p14:tracePt t="125715" x="10447338" y="2205038"/>
          <p14:tracePt t="125732" x="10483850" y="2205038"/>
          <p14:tracePt t="125748" x="10491788" y="2197100"/>
          <p14:tracePt t="125765" x="10501313" y="2197100"/>
          <p14:tracePt t="125782" x="10501313" y="2187575"/>
          <p14:tracePt t="125798" x="10510838" y="2187575"/>
          <p14:tracePt t="125870" x="10518775" y="2187575"/>
          <p14:tracePt t="125895" x="10518775" y="2179638"/>
          <p14:tracePt t="125933" x="10537825" y="2179638"/>
          <p14:tracePt t="125958" x="10545763" y="2179638"/>
          <p14:tracePt t="125971" x="10563225" y="2179638"/>
          <p14:tracePt t="125984" x="10572750" y="2179638"/>
          <p14:tracePt t="125995" x="10582275" y="2179638"/>
          <p14:tracePt t="126020" x="10590213" y="2179638"/>
          <p14:tracePt t="126083" x="10582275" y="2179638"/>
          <p14:tracePt t="126095" x="10572750" y="2179638"/>
          <p14:tracePt t="126120" x="10555288" y="2179638"/>
          <p14:tracePt t="126146" x="10545763" y="2179638"/>
          <p14:tracePt t="126158" x="10537825" y="2187575"/>
          <p14:tracePt t="126196" x="10528300" y="2187575"/>
          <p14:tracePt t="126208" x="10518775" y="2187575"/>
          <p14:tracePt t="126234" x="10510838" y="2197100"/>
          <p14:tracePt t="126308" x="10501313" y="2197100"/>
          <p14:tracePt t="126409" x="10510838" y="2197100"/>
          <p14:tracePt t="126421" x="10528300" y="2197100"/>
          <p14:tracePt t="126435" x="10537825" y="2187575"/>
          <p14:tracePt t="126446" x="10572750" y="2187575"/>
          <p14:tracePt t="126458" x="10599738" y="2187575"/>
          <p14:tracePt t="126471" x="10626725" y="2187575"/>
          <p14:tracePt t="126485" x="10644188" y="2179638"/>
          <p14:tracePt t="126498" x="10661650" y="2179638"/>
          <p14:tracePt t="126515" x="10680700" y="2179638"/>
          <p14:tracePt t="126534" x="10688638" y="2179638"/>
          <p14:tracePt t="126558" x="10698163" y="2179638"/>
          <p14:tracePt t="126609" x="10706100" y="2179638"/>
          <p14:tracePt t="127060" x="10715625" y="2179638"/>
          <p14:tracePt t="127072" x="10733088" y="2179638"/>
          <p14:tracePt t="127085" x="10760075" y="2170113"/>
          <p14:tracePt t="127097" x="10796588" y="2170113"/>
          <p14:tracePt t="127109" x="10814050" y="2160588"/>
          <p14:tracePt t="127122" x="10841038" y="2160588"/>
          <p14:tracePt t="127135" x="10868025" y="2160588"/>
          <p14:tracePt t="127148" x="10895013" y="2160588"/>
          <p14:tracePt t="127165" x="10912475" y="2160588"/>
          <p14:tracePt t="127181" x="10939463" y="2160588"/>
          <p14:tracePt t="127198" x="10974388" y="2160588"/>
          <p14:tracePt t="127215" x="10991850" y="2160588"/>
          <p14:tracePt t="127231" x="11001375" y="2160588"/>
          <p14:tracePt t="127248" x="11010900" y="2160588"/>
          <p14:tracePt t="127459" x="11018838" y="2160588"/>
          <p14:tracePt t="127572" x="11028363" y="2160588"/>
          <p14:tracePt t="127610" x="11037888" y="2152650"/>
          <p14:tracePt t="127661" x="11037888" y="2143125"/>
          <p14:tracePt t="127672" x="11045825" y="2143125"/>
          <p14:tracePt t="127723" x="11055350" y="2143125"/>
          <p14:tracePt t="127760" x="11063288" y="2143125"/>
          <p14:tracePt t="127786" x="11072813" y="2143125"/>
          <p14:tracePt t="127961" x="11063288" y="2143125"/>
          <p14:tracePt t="127986" x="11055350" y="2143125"/>
          <p14:tracePt t="127999" x="11055350" y="2133600"/>
          <p14:tracePt t="128011" x="11045825" y="2133600"/>
          <p14:tracePt t="128036" x="11028363" y="2133600"/>
          <p14:tracePt t="128061" x="11018838" y="2133600"/>
          <p14:tracePt t="128073" x="11001375" y="2133600"/>
          <p14:tracePt t="128086" x="10991850" y="2133600"/>
          <p14:tracePt t="128099" x="10983913" y="2133600"/>
          <p14:tracePt t="128115" x="10974388" y="2133600"/>
          <p14:tracePt t="128137" x="10966450" y="2133600"/>
          <p14:tracePt t="128199" x="10956925" y="2133600"/>
          <p14:tracePt t="129138" x="10939463" y="2133600"/>
          <p14:tracePt t="129151" x="10920413" y="2133600"/>
          <p14:tracePt t="129162" x="10902950" y="2133600"/>
          <p14:tracePt t="129175" x="10875963" y="2133600"/>
          <p14:tracePt t="129188" x="10858500" y="2133600"/>
          <p14:tracePt t="129200" x="10841038" y="2133600"/>
          <p14:tracePt t="129215" x="10814050" y="2125663"/>
          <p14:tracePt t="129237" x="10804525" y="2125663"/>
          <p14:tracePt t="129288" x="10796588" y="2125663"/>
          <p14:tracePt t="129375" x="10787063" y="2125663"/>
          <p14:tracePt t="129413" x="10777538" y="2125663"/>
          <p14:tracePt t="129425" x="10769600" y="2125663"/>
          <p14:tracePt t="129438" x="10752138" y="2125663"/>
          <p14:tracePt t="129451" x="10706100" y="2125663"/>
          <p14:tracePt t="129465" x="10661650" y="2133600"/>
          <p14:tracePt t="129482" x="10644188" y="2133600"/>
          <p14:tracePt t="129499" x="10609263" y="2133600"/>
          <p14:tracePt t="129532" x="10599738" y="2133600"/>
          <p14:tracePt t="129549" x="10590213" y="2133600"/>
          <p14:tracePt t="129587" x="10582275" y="2133600"/>
          <p14:tracePt t="129701" x="10572750" y="2143125"/>
          <p14:tracePt t="129876" x="10563225" y="2143125"/>
          <p14:tracePt t="129888" x="10555288" y="2143125"/>
          <p14:tracePt t="129902" x="10555288" y="2152650"/>
          <p14:tracePt t="129913" x="10555288" y="2160588"/>
          <p14:tracePt t="129926" x="10545763" y="2160588"/>
          <p14:tracePt t="130151" x="10545763" y="2152650"/>
          <p14:tracePt t="130489" x="10545763" y="2143125"/>
          <p14:tracePt t="130577" x="10545763" y="2133600"/>
          <p14:tracePt t="130639" x="10545763" y="2125663"/>
          <p14:tracePt t="130690" x="10555288" y="2116138"/>
          <p14:tracePt t="130852" x="10563225" y="2116138"/>
          <p14:tracePt t="133857" x="10555288" y="2116138"/>
          <p14:tracePt t="133957" x="10545763" y="2108200"/>
          <p14:tracePt t="133995" x="10537825" y="2108200"/>
          <p14:tracePt t="134008" x="10537825" y="2098675"/>
          <p14:tracePt t="134057" x="10528300" y="2089150"/>
          <p14:tracePt t="134070" x="10528300" y="2081213"/>
          <p14:tracePt t="134094" x="10518775" y="2081213"/>
          <p14:tracePt t="134132" x="10518775" y="2071688"/>
          <p14:tracePt t="134170" x="10510838" y="2071688"/>
          <p14:tracePt t="134194" x="10510838" y="2062163"/>
          <p14:tracePt t="134269" x="10501313" y="2054225"/>
          <p14:tracePt t="134307" x="10501313" y="2044700"/>
          <p14:tracePt t="134345" x="10501313" y="2036763"/>
          <p14:tracePt t="134358" x="10491788" y="2036763"/>
          <p14:tracePt t="134370" x="10491788" y="2027238"/>
          <p14:tracePt t="134382" x="10483850" y="2027238"/>
          <p14:tracePt t="134398" x="10483850" y="2009775"/>
          <p14:tracePt t="134482" x="10483850" y="2000250"/>
          <p14:tracePt t="134570" x="10491788" y="1982788"/>
          <p14:tracePt t="134584" x="10501313" y="1973263"/>
          <p14:tracePt t="134595" x="10510838" y="1965325"/>
          <p14:tracePt t="134646" x="10518775" y="1965325"/>
          <p14:tracePt t="134858" x="10528300" y="1965325"/>
          <p14:tracePt t="134921" x="10537825" y="1965325"/>
          <p14:tracePt t="134932" x="10555288" y="1965325"/>
          <p14:tracePt t="134958" x="10563225" y="1965325"/>
          <p14:tracePt t="134983" x="10563225" y="1973263"/>
          <p14:tracePt t="135033" x="10572750" y="1973263"/>
          <p14:tracePt t="135121" x="10572750" y="1982788"/>
          <p14:tracePt t="135334" x="10555288" y="1982788"/>
          <p14:tracePt t="135346" x="10528300" y="1990725"/>
          <p14:tracePt t="135359" x="10510838" y="2000250"/>
          <p14:tracePt t="135371" x="10501313" y="2000250"/>
          <p14:tracePt t="135385" x="10483850" y="2009775"/>
          <p14:tracePt t="135408" x="10474325" y="2017713"/>
          <p14:tracePt t="135484" x="10466388" y="2027238"/>
          <p14:tracePt t="135534" x="10466388" y="2036763"/>
          <p14:tracePt t="135547" x="10456863" y="2036763"/>
          <p14:tracePt t="135559" x="10456863" y="2044700"/>
          <p14:tracePt t="135585" x="10447338" y="2054225"/>
          <p14:tracePt t="135597" x="10447338" y="2071688"/>
          <p14:tracePt t="135609" x="10447338" y="2081213"/>
          <p14:tracePt t="135621" x="10447338" y="2089150"/>
          <p14:tracePt t="135635" x="10447338" y="2098675"/>
          <p14:tracePt t="135648" x="10439400" y="2108200"/>
          <p14:tracePt t="135665" x="10439400" y="2116138"/>
          <p14:tracePt t="135683" x="10439400" y="2133600"/>
          <p14:tracePt t="135715" x="10439400" y="2143125"/>
          <p14:tracePt t="135735" x="10439400" y="2152650"/>
          <p14:tracePt t="135748" x="10439400" y="2160588"/>
          <p14:tracePt t="135765" x="10439400" y="2170113"/>
          <p14:tracePt t="135783" x="10439400" y="2187575"/>
          <p14:tracePt t="135798" x="10439400" y="2197100"/>
          <p14:tracePt t="135815" x="10439400" y="2214563"/>
          <p14:tracePt t="135832" x="10439400" y="2224088"/>
          <p14:tracePt t="135849" x="10439400" y="2251075"/>
          <p14:tracePt t="135865" x="10439400" y="2259013"/>
          <p14:tracePt t="135883" x="10439400" y="2276475"/>
          <p14:tracePt t="135915" x="10439400" y="2286000"/>
          <p14:tracePt t="135932" x="10447338" y="2286000"/>
          <p14:tracePt t="135948" x="10456863" y="2286000"/>
          <p14:tracePt t="135965" x="10456863" y="2295525"/>
          <p14:tracePt t="135983" x="10466388" y="2295525"/>
          <p14:tracePt t="136022" x="10474325" y="2295525"/>
          <p14:tracePt t="136110" x="10483850" y="2295525"/>
          <p14:tracePt t="136271" x="10474325" y="2295525"/>
          <p14:tracePt t="136284" x="10474325" y="2286000"/>
          <p14:tracePt t="136308" x="10466388" y="2268538"/>
          <p14:tracePt t="136321" x="10456863" y="2268538"/>
          <p14:tracePt t="136334" x="10456863" y="2259013"/>
          <p14:tracePt t="136346" x="10456863" y="2241550"/>
          <p14:tracePt t="136359" x="10456863" y="2232025"/>
          <p14:tracePt t="136371" x="10456863" y="2224088"/>
          <p14:tracePt t="136384" x="10447338" y="2214563"/>
          <p14:tracePt t="136408" x="10447338" y="2197100"/>
          <p14:tracePt t="136434" x="10447338" y="2187575"/>
          <p14:tracePt t="136446" x="10447338" y="2170113"/>
          <p14:tracePt t="136459" x="10439400" y="2152650"/>
          <p14:tracePt t="136472" x="10439400" y="2125663"/>
          <p14:tracePt t="136484" x="10439400" y="2071688"/>
          <p14:tracePt t="136498" x="10439400" y="2036763"/>
          <p14:tracePt t="136515" x="10439400" y="2009775"/>
          <p14:tracePt t="136531" x="10439400" y="1982788"/>
          <p14:tracePt t="136548" x="10439400" y="1965325"/>
          <p14:tracePt t="136565" x="10439400" y="1955800"/>
          <p14:tracePt t="136581" x="10447338" y="1955800"/>
          <p14:tracePt t="136673" x="10456863" y="1955800"/>
          <p14:tracePt t="136749" x="10474325" y="1946275"/>
          <p14:tracePt t="136771" x="10483850" y="1946275"/>
          <p14:tracePt t="136985" x="10483850" y="1955800"/>
          <p14:tracePt t="136999" x="10483850" y="1973263"/>
          <p14:tracePt t="137012" x="10483850" y="1982788"/>
          <p14:tracePt t="137023" x="10483850" y="1990725"/>
          <p14:tracePt t="137037" x="10483850" y="2009775"/>
          <p14:tracePt t="137061" x="10483850" y="2027238"/>
          <p14:tracePt t="137087" x="10483850" y="2036763"/>
          <p14:tracePt t="137123" x="10483850" y="2044700"/>
          <p14:tracePt t="137198" x="10483850" y="2054225"/>
          <p14:tracePt t="137236" x="10483850" y="2062163"/>
          <p14:tracePt t="137249" x="10483850" y="2071688"/>
          <p14:tracePt t="137299" x="10483850" y="2081213"/>
          <p14:tracePt t="137362" x="10483850" y="2089150"/>
          <p14:tracePt t="137400" x="10483850" y="2098675"/>
          <p14:tracePt t="137411" x="10483850" y="2108200"/>
          <p14:tracePt t="137437" x="10491788" y="2108200"/>
          <p14:tracePt t="137450" x="10491788" y="2116138"/>
          <p14:tracePt t="137474" x="10501313" y="2116138"/>
          <p14:tracePt t="137487" x="10510838" y="2116138"/>
          <p14:tracePt t="137511" x="10518775" y="2116138"/>
          <p14:tracePt t="137537" x="10528300" y="2116138"/>
          <p14:tracePt t="137637" x="10528300" y="2108200"/>
          <p14:tracePt t="137675" x="10528300" y="2098675"/>
          <p14:tracePt t="137724" x="10518775" y="2089150"/>
          <p14:tracePt t="137750" x="10510838" y="2089150"/>
          <p14:tracePt t="137763" x="10501313" y="2089150"/>
          <p14:tracePt t="137787" x="10501313" y="2081213"/>
          <p14:tracePt t="137800" x="10491788" y="2081213"/>
          <p14:tracePt t="137825" x="10491788" y="2071688"/>
          <p14:tracePt t="137837" x="10483850" y="2071688"/>
          <p14:tracePt t="137851" x="10483850" y="2062163"/>
          <p14:tracePt t="137874" x="10474325" y="2054225"/>
          <p14:tracePt t="137887" x="10474325" y="2044700"/>
          <p14:tracePt t="137901" x="10466388" y="2036763"/>
          <p14:tracePt t="137912" x="10456863" y="2017713"/>
          <p14:tracePt t="137925" x="10439400" y="2000250"/>
          <p14:tracePt t="137938" x="10429875" y="1982788"/>
          <p14:tracePt t="137950" x="10402888" y="1955800"/>
          <p14:tracePt t="137965" x="10402888" y="1938338"/>
          <p14:tracePt t="137982" x="10385425" y="1928813"/>
          <p14:tracePt t="137999" x="10385425" y="1919288"/>
          <p14:tracePt t="138015" x="10385425" y="1911350"/>
          <p14:tracePt t="138075" x="10394950" y="1901825"/>
          <p14:tracePt t="138088" x="10402888" y="1884363"/>
          <p14:tracePt t="138100" x="10420350" y="1857375"/>
          <p14:tracePt t="138113" x="10420350" y="1847850"/>
          <p14:tracePt t="138125" x="10429875" y="1839913"/>
          <p14:tracePt t="138136" x="10439400" y="1839913"/>
          <p14:tracePt t="138150" x="10447338" y="1830388"/>
          <p14:tracePt t="138174" x="10456863" y="1830388"/>
          <p14:tracePt t="138187" x="10466388" y="1822450"/>
          <p14:tracePt t="138199" x="10474325" y="1822450"/>
          <p14:tracePt t="138225" x="10483850" y="1822450"/>
          <p14:tracePt t="138236" x="10491788" y="1822450"/>
          <p14:tracePt t="138250" x="10501313" y="1822450"/>
          <p14:tracePt t="138265" x="10510838" y="1822450"/>
          <p14:tracePt t="138281" x="10518775" y="1822450"/>
          <p14:tracePt t="138299" x="10537825" y="1822450"/>
          <p14:tracePt t="138315" x="10545763" y="1839913"/>
          <p14:tracePt t="138332" x="10555288" y="1847850"/>
          <p14:tracePt t="138349" x="10563225" y="1866900"/>
          <p14:tracePt t="138365" x="10572750" y="1874838"/>
          <p14:tracePt t="138382" x="10572750" y="1884363"/>
          <p14:tracePt t="138400" x="10572750" y="1893888"/>
          <p14:tracePt t="138415" x="10572750" y="1901825"/>
          <p14:tracePt t="138451" x="10572750" y="1911350"/>
          <p14:tracePt t="138476" x="10563225" y="1911350"/>
          <p14:tracePt t="138488" x="10563225" y="1919288"/>
          <p14:tracePt t="138502" x="10545763" y="1928813"/>
          <p14:tracePt t="138515" x="10537825" y="1928813"/>
          <p14:tracePt t="138532" x="10528300" y="1928813"/>
          <p14:tracePt t="138549" x="10510838" y="1928813"/>
          <p14:tracePt t="138565" x="10491788" y="1946275"/>
          <p14:tracePt t="138582" x="10474325" y="1946275"/>
          <p14:tracePt t="138599" x="10456863" y="1946275"/>
          <p14:tracePt t="138615" x="10420350" y="1965325"/>
          <p14:tracePt t="138632" x="10402888" y="1965325"/>
          <p14:tracePt t="138649" x="10385425" y="1965325"/>
          <p14:tracePt t="138665" x="10375900" y="1982788"/>
          <p14:tracePt t="138727" x="10375900" y="1990725"/>
          <p14:tracePt t="138789" x="10375900" y="2000250"/>
          <p14:tracePt t="138840" x="10375900" y="2009775"/>
          <p14:tracePt t="138852" x="10375900" y="2027238"/>
          <p14:tracePt t="138864" x="10385425" y="2036763"/>
          <p14:tracePt t="138877" x="10394950" y="2044700"/>
          <p14:tracePt t="138889" x="10402888" y="2054225"/>
          <p14:tracePt t="138902" x="10412413" y="2071688"/>
          <p14:tracePt t="138927" x="10420350" y="2081213"/>
          <p14:tracePt t="138964" x="10429875" y="2081213"/>
          <p14:tracePt t="138976" x="10439400" y="2081213"/>
          <p14:tracePt t="138989" x="10439400" y="2089150"/>
          <p14:tracePt t="139013" x="10447338" y="2089150"/>
          <p14:tracePt t="139039" x="10456863" y="2089150"/>
          <p14:tracePt t="139052" x="10466388" y="2098675"/>
          <p14:tracePt t="139064" x="10474325" y="2098675"/>
          <p14:tracePt t="139077" x="10474325" y="2108200"/>
          <p14:tracePt t="139090" x="10483850" y="2108200"/>
          <p14:tracePt t="139102" x="10491788" y="2108200"/>
          <p14:tracePt t="139115" x="10501313" y="2108200"/>
          <p14:tracePt t="139153" x="10510838" y="2108200"/>
          <p14:tracePt t="140766" x="10510838" y="2098675"/>
          <p14:tracePt t="140841" x="10510838" y="2089150"/>
          <p14:tracePt t="140879" x="10510838" y="2081213"/>
          <p14:tracePt t="140930" x="10510838" y="2071688"/>
          <p14:tracePt t="140954" x="10510838" y="2062163"/>
          <p14:tracePt t="140966" x="10501313" y="2054225"/>
          <p14:tracePt t="140979" x="10501313" y="2044700"/>
          <p14:tracePt t="140992" x="10501313" y="2036763"/>
          <p14:tracePt t="141003" x="10491788" y="2027238"/>
          <p14:tracePt t="141015" x="10491788" y="2009775"/>
          <p14:tracePt t="141032" x="10491788" y="2000250"/>
          <p14:tracePt t="141053" x="10491788" y="1982788"/>
          <p14:tracePt t="141080" x="10491788" y="1973263"/>
          <p14:tracePt t="141092" x="10491788" y="1965325"/>
          <p14:tracePt t="141105" x="10491788" y="1955800"/>
          <p14:tracePt t="141129" x="10491788" y="1946275"/>
          <p14:tracePt t="141142" x="10491788" y="1938338"/>
          <p14:tracePt t="141167" x="10491788" y="1919288"/>
          <p14:tracePt t="141192" x="10491788" y="1911350"/>
          <p14:tracePt t="141205" x="10491788" y="1893888"/>
          <p14:tracePt t="141218" x="10491788" y="1884363"/>
          <p14:tracePt t="141230" x="10501313" y="1874838"/>
          <p14:tracePt t="141254" x="10510838" y="1866900"/>
          <p14:tracePt t="141280" x="10518775" y="1857375"/>
          <p14:tracePt t="141304" x="10528300" y="1847850"/>
          <p14:tracePt t="141318" x="10537825" y="1847850"/>
          <p14:tracePt t="141330" x="10545763" y="1847850"/>
          <p14:tracePt t="141342" x="10555288" y="1847850"/>
          <p14:tracePt t="141355" x="10563225" y="1847850"/>
          <p14:tracePt t="141369" x="10582275" y="1847850"/>
          <p14:tracePt t="141382" x="10609263" y="1847850"/>
          <p14:tracePt t="141399" x="10634663" y="1847850"/>
          <p14:tracePt t="141416" x="10671175" y="1847850"/>
          <p14:tracePt t="141432" x="10680700" y="1847850"/>
          <p14:tracePt t="141449" x="10688638" y="1847850"/>
          <p14:tracePt t="141466" x="10706100" y="1847850"/>
          <p14:tracePt t="141482" x="10715625" y="1857375"/>
          <p14:tracePt t="141499" x="10725150" y="1857375"/>
          <p14:tracePt t="141504" x="10742613" y="1866900"/>
          <p14:tracePt t="141518" x="10742613" y="1884363"/>
          <p14:tracePt t="141918" x="10742613" y="1893888"/>
          <p14:tracePt t="141956" x="10742613" y="1901825"/>
          <p14:tracePt t="142005" x="10742613" y="1911350"/>
          <p14:tracePt t="142055" x="10742613" y="1919288"/>
          <p14:tracePt t="142082" x="10752138" y="1928813"/>
          <p14:tracePt t="142683" x="10769600" y="1928813"/>
          <p14:tracePt t="142694" x="10804525" y="1928813"/>
          <p14:tracePt t="142707" x="10831513" y="1928813"/>
          <p14:tracePt t="142720" x="10858500" y="1928813"/>
          <p14:tracePt t="142732" x="10885488" y="1928813"/>
          <p14:tracePt t="142749" x="10902950" y="1928813"/>
          <p14:tracePt t="142765" x="10912475" y="1928813"/>
          <p14:tracePt t="142782" x="10939463" y="1928813"/>
          <p14:tracePt t="142799" x="10947400" y="1928813"/>
          <p14:tracePt t="142832" x="10966450" y="1928813"/>
          <p14:tracePt t="142849" x="10974388" y="1928813"/>
          <p14:tracePt t="142870" x="10983913" y="1928813"/>
          <p14:tracePt t="142895" x="10991850" y="1928813"/>
          <p14:tracePt t="142920" x="11001375" y="1938338"/>
          <p14:tracePt t="142957" x="11010900" y="1955800"/>
          <p14:tracePt t="142982" x="11010900" y="1965325"/>
          <p14:tracePt t="143007" x="11010900" y="1973263"/>
          <p14:tracePt t="143044" x="11010900" y="1982788"/>
          <p14:tracePt t="143070" x="11010900" y="1990725"/>
          <p14:tracePt t="143095" x="11010900" y="2000250"/>
          <p14:tracePt t="143133" x="11010900" y="2009775"/>
          <p14:tracePt t="143157" x="11010900" y="2027238"/>
          <p14:tracePt t="143195" x="11001375" y="2036763"/>
          <p14:tracePt t="143221" x="10991850" y="2036763"/>
          <p14:tracePt t="143233" x="10983913" y="2036763"/>
          <p14:tracePt t="143245" x="10983913" y="2044700"/>
          <p14:tracePt t="143257" x="10974388" y="2044700"/>
          <p14:tracePt t="143270" x="10966450" y="2044700"/>
          <p14:tracePt t="143295" x="10947400" y="2054225"/>
          <p14:tracePt t="143321" x="10929938" y="2054225"/>
          <p14:tracePt t="143345" x="10920413" y="2054225"/>
          <p14:tracePt t="143358" x="10902950" y="2054225"/>
          <p14:tracePt t="143383" x="10895013" y="2054225"/>
          <p14:tracePt t="143396" x="10875963" y="2054225"/>
          <p14:tracePt t="143409" x="10858500" y="2054225"/>
          <p14:tracePt t="143420" x="10848975" y="2054225"/>
          <p14:tracePt t="143434" x="10841038" y="2054225"/>
          <p14:tracePt t="143449" x="10823575" y="2054225"/>
          <p14:tracePt t="143471" x="10814050" y="2054225"/>
          <p14:tracePt t="143483" x="10796588" y="2054225"/>
          <p14:tracePt t="143499" x="10787063" y="2054225"/>
          <p14:tracePt t="143515" x="10777538" y="2054225"/>
          <p14:tracePt t="143532" x="10752138" y="2054225"/>
          <p14:tracePt t="143549" x="10742613" y="2054225"/>
          <p14:tracePt t="143565" x="10733088" y="2044700"/>
          <p14:tracePt t="143609" x="10733088" y="2036763"/>
          <p14:tracePt t="143758" x="10733088" y="2027238"/>
          <p14:tracePt t="143983" x="10733088" y="2017713"/>
          <p14:tracePt t="144009" x="10742613" y="1990725"/>
          <p14:tracePt t="144022" x="10752138" y="1982788"/>
          <p14:tracePt t="144035" x="10760075" y="1965325"/>
          <p14:tracePt t="144046" x="10769600" y="1946275"/>
          <p14:tracePt t="144059" x="10777538" y="1938338"/>
          <p14:tracePt t="144084" x="10777538" y="1928813"/>
          <p14:tracePt t="144096" x="10787063" y="1928813"/>
          <p14:tracePt t="144122" x="10796588" y="1928813"/>
          <p14:tracePt t="144147" x="10804525" y="1928813"/>
          <p14:tracePt t="144160" x="10823575" y="1928813"/>
          <p14:tracePt t="144172" x="10841038" y="1919288"/>
          <p14:tracePt t="144185" x="10868025" y="1919288"/>
          <p14:tracePt t="144199" x="10875963" y="1911350"/>
          <p14:tracePt t="144215" x="10885488" y="1911350"/>
          <p14:tracePt t="144233" x="10902950" y="1911350"/>
          <p14:tracePt t="144249" x="10912475" y="1911350"/>
          <p14:tracePt t="144285" x="10920413" y="1911350"/>
          <p14:tracePt t="144296" x="10929938" y="1911350"/>
          <p14:tracePt t="144309" x="10929938" y="1919288"/>
          <p14:tracePt t="144322" x="10939463" y="1919288"/>
          <p14:tracePt t="144360" x="10947400" y="1928813"/>
          <p14:tracePt t="144422" x="10947400" y="1938338"/>
          <p14:tracePt t="144472" x="10947400" y="1946275"/>
          <p14:tracePt t="144497" x="10947400" y="1965325"/>
          <p14:tracePt t="144522" x="10947400" y="1973263"/>
          <p14:tracePt t="144560" x="10939463" y="1973263"/>
          <p14:tracePt t="144572" x="10939463" y="1982788"/>
          <p14:tracePt t="144610" x="10939463" y="1990725"/>
          <p14:tracePt t="144622" x="10929938" y="1990725"/>
          <p14:tracePt t="145211" x="10920413" y="1990725"/>
          <p14:tracePt t="145273" x="10920413" y="1982788"/>
          <p14:tracePt t="145311" x="10920413" y="1973263"/>
          <p14:tracePt t="145361" x="10929938" y="1965325"/>
          <p14:tracePt t="145374" x="10929938" y="1955800"/>
          <p14:tracePt t="145386" x="10939463" y="1946275"/>
          <p14:tracePt t="145411" x="10939463" y="1938338"/>
          <p14:tracePt t="145424" x="10947400" y="1938338"/>
          <p14:tracePt t="145437" x="10947400" y="1928813"/>
          <p14:tracePt t="145461" x="10956925" y="1919288"/>
          <p14:tracePt t="145523" x="10956925" y="1928813"/>
          <p14:tracePt t="145849" x="10956925" y="1919288"/>
          <p14:tracePt t="145861" x="10956925" y="1911350"/>
          <p14:tracePt t="145887" x="10956925" y="1893888"/>
          <p14:tracePt t="145899" x="10956925" y="1874838"/>
          <p14:tracePt t="145912" x="10947400" y="1866900"/>
          <p14:tracePt t="145924" x="10939463" y="1857375"/>
          <p14:tracePt t="145937" x="10939463" y="1839913"/>
          <p14:tracePt t="145950" x="10939463" y="1822450"/>
          <p14:tracePt t="145965" x="10929938" y="1803400"/>
          <p14:tracePt t="145982" x="10920413" y="1795463"/>
          <p14:tracePt t="145999" x="10920413" y="1776413"/>
          <p14:tracePt t="146015" x="10912475" y="1758950"/>
          <p14:tracePt t="146032" x="10902950" y="1751013"/>
          <p14:tracePt t="146049" x="10895013" y="1731963"/>
          <p14:tracePt t="146082" x="10895013" y="1714500"/>
          <p14:tracePt t="146099" x="10875963" y="1697038"/>
          <p14:tracePt t="146115" x="10875963" y="1679575"/>
          <p14:tracePt t="146132" x="10868025" y="1652588"/>
          <p14:tracePt t="146149" x="10831513" y="1544638"/>
          <p14:tracePt t="146165" x="10823575" y="1517650"/>
          <p14:tracePt t="146182" x="10814050" y="1490663"/>
          <p14:tracePt t="146199" x="10804525" y="1465263"/>
          <p14:tracePt t="146232" x="10796588" y="1455738"/>
          <p14:tracePt t="146337" x="10787063" y="1455738"/>
          <p14:tracePt t="146387" x="10769600" y="1455738"/>
          <p14:tracePt t="146400" x="10760075" y="1455738"/>
          <p14:tracePt t="146413" x="10742613" y="1455738"/>
          <p14:tracePt t="146437" x="10733088" y="1465263"/>
          <p14:tracePt t="146462" x="10725150" y="1465263"/>
          <p14:tracePt t="146475" x="10725150" y="1473200"/>
          <p14:tracePt t="146488" x="10715625" y="1473200"/>
          <p14:tracePt t="146500" x="10715625" y="1482725"/>
          <p14:tracePt t="146515" x="10715625" y="1490663"/>
          <p14:tracePt t="146532" x="10698163" y="1509713"/>
          <p14:tracePt t="146549" x="10688638" y="1562100"/>
          <p14:tracePt t="146565" x="10671175" y="1589088"/>
          <p14:tracePt t="146582" x="10671175" y="1608138"/>
          <p14:tracePt t="146599" x="10634663" y="1652588"/>
          <p14:tracePt t="146615" x="10626725" y="1687513"/>
          <p14:tracePt t="146632" x="10609263" y="1704975"/>
          <p14:tracePt t="146649" x="10599738" y="1741488"/>
          <p14:tracePt t="146665" x="10599738" y="1758950"/>
          <p14:tracePt t="147188" x="10590213" y="1758950"/>
          <p14:tracePt t="147202" x="10582275" y="1758950"/>
          <p14:tracePt t="147213" x="10555288" y="1758950"/>
          <p14:tracePt t="147226" x="10545763" y="1758950"/>
          <p14:tracePt t="147239" x="10518775" y="1768475"/>
          <p14:tracePt t="147263" x="10510838" y="1768475"/>
          <p14:tracePt t="147351" x="10510838" y="1758950"/>
          <p14:tracePt t="147363" x="10510838" y="1731963"/>
          <p14:tracePt t="147376" x="10510838" y="1704975"/>
          <p14:tracePt t="147388" x="10510838" y="1679575"/>
          <p14:tracePt t="147402" x="10510838" y="1652588"/>
          <p14:tracePt t="147415" x="10510838" y="1633538"/>
          <p14:tracePt t="147432" x="10510838" y="1616075"/>
          <p14:tracePt t="147449" x="10518775" y="1608138"/>
          <p14:tracePt t="147465" x="10545763" y="1581150"/>
          <p14:tracePt t="147482" x="10555288" y="1571625"/>
          <p14:tracePt t="147500" x="10563225" y="1562100"/>
          <p14:tracePt t="147515" x="10590213" y="1536700"/>
          <p14:tracePt t="147532" x="10609263" y="1527175"/>
          <p14:tracePt t="147549" x="10617200" y="1517650"/>
          <p14:tracePt t="147565" x="10634663" y="1500188"/>
          <p14:tracePt t="147582" x="10644188" y="1490663"/>
          <p14:tracePt t="147600" x="10653713" y="1490663"/>
          <p14:tracePt t="147615" x="10661650" y="1490663"/>
          <p14:tracePt t="147632" x="10671175" y="1482725"/>
          <p14:tracePt t="147650" x="10706100" y="1482725"/>
          <p14:tracePt t="147665" x="10733088" y="1482725"/>
          <p14:tracePt t="147682" x="10760075" y="1482725"/>
          <p14:tracePt t="147699" x="10777538" y="1482725"/>
          <p14:tracePt t="147716" x="10796588" y="1482725"/>
          <p14:tracePt t="147732" x="10814050" y="1482725"/>
          <p14:tracePt t="147750" x="10823575" y="1482725"/>
          <p14:tracePt t="147765" x="10831513" y="1482725"/>
          <p14:tracePt t="147782" x="10841038" y="1482725"/>
          <p14:tracePt t="147840" x="10868025" y="1482725"/>
          <p14:tracePt t="147852" x="10885488" y="1482725"/>
          <p14:tracePt t="147864" x="10912475" y="1482725"/>
          <p14:tracePt t="147877" x="10920413" y="1482725"/>
          <p14:tracePt t="147889" x="10939463" y="1482725"/>
          <p14:tracePt t="147902" x="10947400" y="1482725"/>
          <p14:tracePt t="147927" x="10956925" y="1482725"/>
          <p14:tracePt t="147940" x="10966450" y="1490663"/>
          <p14:tracePt t="147988" x="10974388" y="1500188"/>
          <p14:tracePt t="148014" x="10974388" y="1509713"/>
          <p14:tracePt t="148026" x="10983913" y="1517650"/>
          <p14:tracePt t="148039" x="10991850" y="1527175"/>
          <p14:tracePt t="148052" x="11001375" y="1536700"/>
          <p14:tracePt t="148065" x="11010900" y="1554163"/>
          <p14:tracePt t="148082" x="11018838" y="1571625"/>
          <p14:tracePt t="148098" x="11028363" y="1581150"/>
          <p14:tracePt t="148115" x="11055350" y="1616075"/>
          <p14:tracePt t="148132" x="11063288" y="1633538"/>
          <p14:tracePt t="148148" x="11072813" y="1652588"/>
          <p14:tracePt t="148165" x="11082338" y="1687513"/>
          <p14:tracePt t="148182" x="11082338" y="1704975"/>
          <p14:tracePt t="148198" x="11090275" y="1714500"/>
          <p14:tracePt t="148215" x="11090275" y="1731963"/>
          <p14:tracePt t="148232" x="11099800" y="1731963"/>
          <p14:tracePt t="148248" x="11099800" y="1741488"/>
          <p14:tracePt t="148265" x="11099800" y="1758950"/>
          <p14:tracePt t="148301" x="11099800" y="1776413"/>
          <p14:tracePt t="148315" x="11090275" y="1776413"/>
          <p14:tracePt t="148332" x="11090275" y="1785938"/>
          <p14:tracePt t="148349" x="11082338" y="1785938"/>
          <p14:tracePt t="148365" x="11063288" y="1803400"/>
          <p14:tracePt t="148399" x="11055350" y="1812925"/>
          <p14:tracePt t="148415" x="11055350" y="1830388"/>
          <p14:tracePt t="148432" x="11045825" y="1839913"/>
          <p14:tracePt t="148449" x="11037888" y="1847850"/>
          <p14:tracePt t="148465" x="11018838" y="1874838"/>
          <p14:tracePt t="148498" x="11010900" y="1893888"/>
          <p14:tracePt t="148515" x="11001375" y="1901825"/>
          <p14:tracePt t="148532" x="10991850" y="1901825"/>
          <p14:tracePt t="148552" x="10983913" y="1911350"/>
          <p14:tracePt t="148565" x="10983913" y="1919288"/>
          <p14:tracePt t="148582" x="10974388" y="1919288"/>
          <p14:tracePt t="148615" x="10966450" y="1919288"/>
          <p14:tracePt t="148627" x="10956925" y="1919288"/>
          <p14:tracePt t="148652" x="10956925" y="1928813"/>
          <p14:tracePt t="148727" x="10947400" y="1928813"/>
          <p14:tracePt t="149367" x="10939463" y="1928813"/>
          <p14:tracePt t="149429" x="10929938" y="1928813"/>
          <p14:tracePt t="149479" x="10920413" y="1928813"/>
          <p14:tracePt t="149567" x="10912475" y="1928813"/>
          <p14:tracePt t="149594" x="10902950" y="1938338"/>
          <p14:tracePt t="149605" x="10895013" y="1946275"/>
          <p14:tracePt t="149617" x="10895013" y="1965325"/>
          <p14:tracePt t="149632" x="10885488" y="1965325"/>
          <p14:tracePt t="149649" x="10885488" y="1973263"/>
          <p14:tracePt t="149666" x="10868025" y="1990725"/>
          <p14:tracePt t="149705" x="10868025" y="2000250"/>
          <p14:tracePt t="149729" x="10858500" y="2000250"/>
          <p14:tracePt t="150168" x="10848975" y="2000250"/>
          <p14:tracePt t="150181" x="10841038" y="1990725"/>
          <p14:tracePt t="150193" x="10831513" y="1990725"/>
          <p14:tracePt t="150206" x="10823575" y="1990725"/>
          <p14:tracePt t="150230" x="10814050" y="1982788"/>
          <p14:tracePt t="150243" x="10804525" y="1982788"/>
          <p14:tracePt t="150255" x="10796588" y="1982788"/>
          <p14:tracePt t="150281" x="10787063" y="1982788"/>
          <p14:tracePt t="150292" x="10777538" y="1973263"/>
          <p14:tracePt t="150306" x="10760075" y="1973263"/>
          <p14:tracePt t="150330" x="10752138" y="1973263"/>
          <p14:tracePt t="150343" x="10733088" y="1973263"/>
          <p14:tracePt t="150368" x="10725150" y="1973263"/>
          <p14:tracePt t="150405" x="10715625" y="1973263"/>
          <p14:tracePt t="150431" x="10706100" y="1973263"/>
          <p14:tracePt t="150443" x="10698163" y="1973263"/>
          <p14:tracePt t="150481" x="10688638" y="1973263"/>
          <p14:tracePt t="150568" x="10680700" y="1973263"/>
          <p14:tracePt t="150605" x="10680700" y="1982788"/>
          <p14:tracePt t="150644" x="10680700" y="1990725"/>
          <p14:tracePt t="150656" x="10680700" y="2000250"/>
          <p14:tracePt t="150693" x="10680700" y="2009775"/>
          <p14:tracePt t="150706" x="10680700" y="2017713"/>
          <p14:tracePt t="150731" x="10680700" y="2027238"/>
          <p14:tracePt t="150744" x="10680700" y="2036763"/>
          <p14:tracePt t="150769" x="10680700" y="2044700"/>
          <p14:tracePt t="150806" x="10680700" y="2054225"/>
          <p14:tracePt t="150844" x="10688638" y="2062163"/>
          <p14:tracePt t="150882" x="10698163" y="2071688"/>
          <p14:tracePt t="150894" x="10706100" y="2071688"/>
          <p14:tracePt t="150932" x="10715625" y="2071688"/>
          <p14:tracePt t="150957" x="10725150" y="2071688"/>
          <p14:tracePt t="150981" x="10733088" y="2071688"/>
          <p14:tracePt t="150994" x="10742613" y="2071688"/>
          <p14:tracePt t="151020" x="10752138" y="2071688"/>
          <p14:tracePt t="151044" x="10760075" y="2071688"/>
          <p14:tracePt t="151068" x="10769600" y="2071688"/>
          <p14:tracePt t="151081" x="10777538" y="2071688"/>
          <p14:tracePt t="151106" x="10787063" y="2071688"/>
          <p14:tracePt t="151144" x="10796588" y="2071688"/>
          <p14:tracePt t="151170" x="10804525" y="2071688"/>
          <p14:tracePt t="151207" x="10814050" y="2062163"/>
          <p14:tracePt t="151244" x="10814050" y="2054225"/>
          <p14:tracePt t="151270" x="10814050" y="2036763"/>
          <p14:tracePt t="151294" x="10814050" y="2027238"/>
          <p14:tracePt t="151319" x="10814050" y="2017713"/>
          <p14:tracePt t="151356" x="10814050" y="2009775"/>
          <p14:tracePt t="151370" x="10804525" y="2009775"/>
          <p14:tracePt t="151381" x="10796588" y="2000250"/>
          <p14:tracePt t="151420" x="10787063" y="2000250"/>
          <p14:tracePt t="151432" x="10777538" y="2000250"/>
          <p14:tracePt t="151458" x="10769600" y="2000250"/>
          <p14:tracePt t="151470" x="10760075" y="2000250"/>
          <p14:tracePt t="151482" x="10752138" y="2000250"/>
          <p14:tracePt t="151495" x="10733088" y="1990725"/>
          <p14:tracePt t="151507" x="10725150" y="1990725"/>
          <p14:tracePt t="151532" x="10706100" y="1990725"/>
          <p14:tracePt t="151558" x="10698163" y="1990725"/>
          <p14:tracePt t="151582" x="10688638" y="1990725"/>
          <p14:tracePt t="151620" x="10680700" y="1990725"/>
          <p14:tracePt t="151633" x="10680700" y="2000250"/>
          <p14:tracePt t="151645" x="10671175" y="2000250"/>
          <p14:tracePt t="151658" x="10671175" y="2009775"/>
          <p14:tracePt t="151671" x="10661650" y="2017713"/>
          <p14:tracePt t="151695" x="10661650" y="2027238"/>
          <p14:tracePt t="151708" x="10661650" y="2036763"/>
          <p14:tracePt t="151720" x="10653713" y="2044700"/>
          <p14:tracePt t="151746" x="10653713" y="2054225"/>
          <p14:tracePt t="151783" x="10653713" y="2062163"/>
          <p14:tracePt t="151795" x="10644188" y="2062163"/>
          <p14:tracePt t="151845" x="10644188" y="2071688"/>
          <p14:tracePt t="151883" x="10653713" y="2071688"/>
          <p14:tracePt t="151921" x="10661650" y="2071688"/>
          <p14:tracePt t="151933" x="10680700" y="2081213"/>
          <p14:tracePt t="151946" x="10688638" y="2081213"/>
          <p14:tracePt t="151959" x="10698163" y="2081213"/>
          <p14:tracePt t="151970" x="10715625" y="2081213"/>
          <p14:tracePt t="151983" x="10733088" y="2081213"/>
          <p14:tracePt t="151999" x="10752138" y="2081213"/>
          <p14:tracePt t="152021" x="10769600" y="2081213"/>
          <p14:tracePt t="152046" x="10777538" y="2081213"/>
          <p14:tracePt t="152083" x="10787063" y="2081213"/>
          <p14:tracePt t="152108" x="10796588" y="2081213"/>
          <p14:tracePt t="152121" x="10804525" y="2081213"/>
          <p14:tracePt t="152146" x="10814050" y="2071688"/>
          <p14:tracePt t="152158" x="10823575" y="2062163"/>
          <p14:tracePt t="152171" x="10831513" y="2054225"/>
          <p14:tracePt t="152183" x="10831513" y="2044700"/>
          <p14:tracePt t="152199" x="10848975" y="2027238"/>
          <p14:tracePt t="152221" x="10858500" y="2009775"/>
          <p14:tracePt t="152245" x="10868025" y="2000250"/>
          <p14:tracePt t="152258" x="10868025" y="1990725"/>
          <p14:tracePt t="152283" x="10868025" y="1982788"/>
          <p14:tracePt t="152296" x="10868025" y="1973263"/>
          <p14:tracePt t="152321" x="10868025" y="1965325"/>
          <p14:tracePt t="152333" x="10848975" y="1955800"/>
          <p14:tracePt t="152345" x="10841038" y="1938338"/>
          <p14:tracePt t="152358" x="10831513" y="1938338"/>
          <p14:tracePt t="152371" x="10823575" y="1928813"/>
          <p14:tracePt t="152383" x="10814050" y="1928813"/>
          <p14:tracePt t="152399" x="10804525" y="1928813"/>
          <p14:tracePt t="152416" x="10796588" y="1919288"/>
          <p14:tracePt t="152433" x="10787063" y="1911350"/>
          <p14:tracePt t="152449" x="10777538" y="1911350"/>
          <p14:tracePt t="152466" x="10769600" y="1911350"/>
          <p14:tracePt t="152483" x="10752138" y="1911350"/>
          <p14:tracePt t="152499" x="10733088" y="1911350"/>
          <p14:tracePt t="152516" x="10715625" y="1911350"/>
          <p14:tracePt t="152532" x="10706100" y="1919288"/>
          <p14:tracePt t="152549" x="10698163" y="1919288"/>
          <p14:tracePt t="152566" x="10688638" y="1919288"/>
          <p14:tracePt t="152583" x="10688638" y="1928813"/>
          <p14:tracePt t="152599" x="10680700" y="1938338"/>
          <p14:tracePt t="152616" x="10680700" y="1946275"/>
          <p14:tracePt t="152636" x="10671175" y="1946275"/>
          <p14:tracePt t="152649" x="10671175" y="1955800"/>
          <p14:tracePt t="152671" x="10671175" y="1965325"/>
          <p14:tracePt t="152685" x="10671175" y="1973263"/>
          <p14:tracePt t="152699" x="10661650" y="1973263"/>
          <p14:tracePt t="152716" x="10661650" y="1982788"/>
          <p14:tracePt t="152733" x="10661650" y="1990725"/>
          <p14:tracePt t="152749" x="10661650" y="2000250"/>
          <p14:tracePt t="152766" x="10661650" y="2009775"/>
          <p14:tracePt t="152783" x="10661650" y="2027238"/>
          <p14:tracePt t="152799" x="10661650" y="2036763"/>
          <p14:tracePt t="152833" x="10661650" y="2054225"/>
          <p14:tracePt t="152849" x="10661650" y="2062163"/>
          <p14:tracePt t="152866" x="10671175" y="2062163"/>
          <p14:tracePt t="152884" x="10680700" y="2071688"/>
          <p14:tracePt t="152909" x="10688638" y="2071688"/>
          <p14:tracePt t="152921" x="10698163" y="2071688"/>
          <p14:tracePt t="152935" x="10706100" y="2071688"/>
          <p14:tracePt t="152949" x="10725150" y="2081213"/>
          <p14:tracePt t="152966" x="10733088" y="2081213"/>
          <p14:tracePt t="152983" x="10742613" y="2089150"/>
          <p14:tracePt t="152999" x="10752138" y="2089150"/>
          <p14:tracePt t="153016" x="10760075" y="2089150"/>
          <p14:tracePt t="153033" x="10769600" y="2089150"/>
          <p14:tracePt t="153049" x="10777538" y="2089150"/>
          <p14:tracePt t="153083" x="10787063" y="2089150"/>
          <p14:tracePt t="153099" x="10796588" y="2089150"/>
          <p14:tracePt t="153116" x="10804525" y="2089150"/>
          <p14:tracePt t="153147" x="10814050" y="2081213"/>
          <p14:tracePt t="153159" x="10814050" y="2071688"/>
          <p14:tracePt t="153172" x="10823575" y="2071688"/>
          <p14:tracePt t="153186" x="10823575" y="2062163"/>
          <p14:tracePt t="153199" x="10823575" y="2044700"/>
          <p14:tracePt t="153216" x="10823575" y="2036763"/>
          <p14:tracePt t="153233" x="10831513" y="2027238"/>
          <p14:tracePt t="153249" x="10831513" y="2017713"/>
          <p14:tracePt t="153265" x="10831513" y="2000250"/>
          <p14:tracePt t="153284" x="10831513" y="1990725"/>
          <p14:tracePt t="153309" x="10823575" y="1982788"/>
          <p14:tracePt t="153321" x="10823575" y="1973263"/>
          <p14:tracePt t="153334" x="10814050" y="1973263"/>
          <p14:tracePt t="153359" x="10796588" y="1973263"/>
          <p14:tracePt t="153371" x="10796588" y="1965325"/>
          <p14:tracePt t="153386" x="10787063" y="1965325"/>
          <p14:tracePt t="153399" x="10777538" y="1965325"/>
          <p14:tracePt t="153416" x="10769600" y="1965325"/>
          <p14:tracePt t="153432" x="10760075" y="1965325"/>
          <p14:tracePt t="153449" x="10715625" y="1965325"/>
          <p14:tracePt t="153466" x="10706100" y="1965325"/>
          <p14:tracePt t="153483" x="10680700" y="1965325"/>
          <p14:tracePt t="153499" x="10661650" y="1965325"/>
          <p14:tracePt t="153516" x="10653713" y="1973263"/>
          <p14:tracePt t="153532" x="10644188" y="1973263"/>
          <p14:tracePt t="153549" x="10634663" y="1982788"/>
          <p14:tracePt t="153583" x="10617200" y="1990725"/>
          <p14:tracePt t="153616" x="10617200" y="2000250"/>
          <p14:tracePt t="153632" x="10617200" y="2009775"/>
          <p14:tracePt t="153649" x="10609263" y="2017713"/>
          <p14:tracePt t="153666" x="10609263" y="2036763"/>
          <p14:tracePt t="153710" x="10609263" y="2044700"/>
          <p14:tracePt t="153723" x="10609263" y="2054225"/>
          <p14:tracePt t="153736" x="10609263" y="2062163"/>
          <p14:tracePt t="153773" x="10609263" y="2071688"/>
          <p14:tracePt t="153811" x="10617200" y="2081213"/>
          <p14:tracePt t="153823" x="10626725" y="2081213"/>
          <p14:tracePt t="153848" x="10634663" y="2081213"/>
          <p14:tracePt t="153861" x="10644188" y="2089150"/>
          <p14:tracePt t="153873" x="10653713" y="2089150"/>
          <p14:tracePt t="153886" x="10671175" y="2098675"/>
          <p14:tracePt t="153899" x="10688638" y="2098675"/>
          <p14:tracePt t="153916" x="10706100" y="2108200"/>
          <p14:tracePt t="153932" x="10725150" y="2108200"/>
          <p14:tracePt t="153949" x="10742613" y="2108200"/>
          <p14:tracePt t="153966" x="10752138" y="2108200"/>
          <p14:tracePt t="153983" x="10760075" y="2108200"/>
          <p14:tracePt t="153999" x="10769600" y="2108200"/>
          <p14:tracePt t="154015" x="10769600" y="2098675"/>
          <p14:tracePt t="154049" x="10787063" y="2089150"/>
          <p14:tracePt t="154065" x="10787063" y="2071688"/>
          <p14:tracePt t="154082" x="10787063" y="2062163"/>
          <p14:tracePt t="154099" x="10796588" y="2044700"/>
          <p14:tracePt t="154115" x="10796588" y="2036763"/>
          <p14:tracePt t="154132" x="10796588" y="2027238"/>
          <p14:tracePt t="154149" x="10796588" y="2009775"/>
          <p14:tracePt t="154165" x="10796588" y="2000250"/>
          <p14:tracePt t="154182" x="10796588" y="1990725"/>
          <p14:tracePt t="154199" x="10796588" y="1982788"/>
          <p14:tracePt t="154215" x="10796588" y="1973263"/>
          <p14:tracePt t="154232" x="10787063" y="1973263"/>
          <p14:tracePt t="154249" x="10777538" y="1955800"/>
          <p14:tracePt t="154265" x="10769600" y="1946275"/>
          <p14:tracePt t="154282" x="10752138" y="1938338"/>
          <p14:tracePt t="154299" x="10725150" y="1928813"/>
          <p14:tracePt t="154315" x="10706100" y="1928813"/>
          <p14:tracePt t="154332" x="10688638" y="1928813"/>
          <p14:tracePt t="154349" x="10671175" y="1928813"/>
          <p14:tracePt t="154365" x="10661650" y="1928813"/>
          <p14:tracePt t="154399" x="10653713" y="1928813"/>
          <p14:tracePt t="154422" x="10634663" y="1928813"/>
          <p14:tracePt t="154448" x="10626725" y="1938338"/>
          <p14:tracePt t="154460" x="10626725" y="1946275"/>
          <p14:tracePt t="154473" x="10617200" y="1946275"/>
          <p14:tracePt t="154485" x="10617200" y="1955800"/>
          <p14:tracePt t="154499" x="10609263" y="1955800"/>
          <p14:tracePt t="154515" x="10609263" y="1965325"/>
          <p14:tracePt t="154535" x="10599738" y="1965325"/>
          <p14:tracePt t="154549" x="10599738" y="1973263"/>
          <p14:tracePt t="154565" x="10599738" y="1982788"/>
          <p14:tracePt t="154582" x="10599738" y="1990725"/>
          <p14:tracePt t="154599" x="10599738" y="2000250"/>
          <p14:tracePt t="154622" x="10599738" y="2017713"/>
          <p14:tracePt t="154647" x="10599738" y="2027238"/>
          <p14:tracePt t="154659" x="10599738" y="2044700"/>
          <p14:tracePt t="154687" x="10599738" y="2054225"/>
          <p14:tracePt t="154711" x="10599738" y="2062163"/>
          <p14:tracePt t="154724" x="10609263" y="2071688"/>
          <p14:tracePt t="154737" x="10617200" y="2071688"/>
          <p14:tracePt t="154749" x="10626725" y="2071688"/>
          <p14:tracePt t="154775" x="10634663" y="2081213"/>
          <p14:tracePt t="154787" x="10644188" y="2081213"/>
          <p14:tracePt t="154801" x="10653713" y="2081213"/>
          <p14:tracePt t="154816" x="10680700" y="2089150"/>
          <p14:tracePt t="154832" x="10698163" y="2089150"/>
          <p14:tracePt t="154849" x="10733088" y="2089150"/>
          <p14:tracePt t="154866" x="10742613" y="2089150"/>
          <p14:tracePt t="154882" x="10760075" y="2089150"/>
          <p14:tracePt t="154899" x="10769600" y="2089150"/>
          <p14:tracePt t="154916" x="10777538" y="2089150"/>
          <p14:tracePt t="154937" x="10787063" y="2089150"/>
          <p14:tracePt t="154962" x="10787063" y="2081213"/>
          <p14:tracePt t="154999" x="10787063" y="2071688"/>
          <p14:tracePt t="155024" x="10787063" y="2054225"/>
          <p14:tracePt t="155037" x="10787063" y="2044700"/>
          <p14:tracePt t="155061" x="10787063" y="2027238"/>
          <p14:tracePt t="155087" x="10787063" y="2017713"/>
          <p14:tracePt t="155112" x="10787063" y="2009775"/>
          <p14:tracePt t="155124" x="10787063" y="2000250"/>
          <p14:tracePt t="155187" x="10777538" y="2000250"/>
          <p14:tracePt t="155200" x="10777538" y="1990725"/>
          <p14:tracePt t="155212" x="10769600" y="1990725"/>
          <p14:tracePt t="155237" x="10760075" y="1990725"/>
          <p14:tracePt t="155249" x="10752138" y="1990725"/>
          <p14:tracePt t="155275" x="10742613" y="1990725"/>
          <p14:tracePt t="155325" x="10733088" y="2000250"/>
          <p14:tracePt t="155337" x="10733088" y="2009775"/>
          <p14:tracePt t="155349" x="10733088" y="2017713"/>
          <p14:tracePt t="155362" x="10725150" y="2017713"/>
          <p14:tracePt t="155375" x="10715625" y="2036763"/>
          <p14:tracePt t="155387" x="10715625" y="2054225"/>
          <p14:tracePt t="155400" x="10698163" y="2062163"/>
          <p14:tracePt t="155416" x="10698163" y="2081213"/>
          <p14:tracePt t="155432" x="10680700" y="2089150"/>
          <p14:tracePt t="155449" x="10653713" y="2116138"/>
          <p14:tracePt t="155466" x="10626725" y="2125663"/>
          <p14:tracePt t="155482" x="10609263" y="2152650"/>
          <p14:tracePt t="155499" x="10582275" y="2179638"/>
          <p14:tracePt t="155532" x="10572750" y="2179638"/>
          <p14:tracePt t="155549" x="10563225" y="2187575"/>
          <p14:tracePt t="155776" x="10555288" y="2187575"/>
          <p14:tracePt t="155788" x="10545763" y="2179638"/>
          <p14:tracePt t="155800" x="10528300" y="2179638"/>
          <p14:tracePt t="155838" x="10518775" y="2179638"/>
          <p14:tracePt t="155913" x="10518775" y="2170113"/>
          <p14:tracePt t="156038" x="10545763" y="2170113"/>
          <p14:tracePt t="156051" x="10572750" y="2170113"/>
          <p14:tracePt t="156064" x="10599738" y="2170113"/>
          <p14:tracePt t="156076" x="10609263" y="2170113"/>
          <p14:tracePt t="156089" x="10626725" y="2170113"/>
          <p14:tracePt t="156101" x="10634663" y="2170113"/>
          <p14:tracePt t="156116" x="10644188" y="2170113"/>
          <p14:tracePt t="156132" x="10653713" y="2170113"/>
          <p14:tracePt t="156150" x="10661650" y="2170113"/>
          <p14:tracePt t="156166" x="10680700" y="2170113"/>
          <p14:tracePt t="156182" x="10680700" y="2160588"/>
          <p14:tracePt t="156200" x="10698163" y="2160588"/>
          <p14:tracePt t="156216" x="10715625" y="2160588"/>
          <p14:tracePt t="156232" x="10733088" y="2160588"/>
          <p14:tracePt t="156250" x="10752138" y="2152650"/>
          <p14:tracePt t="156266" x="10760075" y="2152650"/>
          <p14:tracePt t="156282" x="10769600" y="2152650"/>
          <p14:tracePt t="156300" x="10777538" y="2152650"/>
          <p14:tracePt t="156332" x="10787063" y="2152650"/>
          <p14:tracePt t="156350" x="10796588" y="2152650"/>
          <p14:tracePt t="156366" x="10804525" y="2143125"/>
          <p14:tracePt t="156414" x="10814050" y="2143125"/>
          <p14:tracePt t="156451" x="10823575" y="2143125"/>
          <p14:tracePt t="156464" x="10831513" y="2143125"/>
          <p14:tracePt t="156489" x="10841038" y="2143125"/>
          <p14:tracePt t="156514" x="10848975" y="2143125"/>
          <p14:tracePt t="156539" x="10858500" y="2143125"/>
          <p14:tracePt t="156576" x="10868025" y="2143125"/>
          <p14:tracePt t="156679" x="10858500" y="2143125"/>
          <p14:tracePt t="156689" x="10848975" y="2143125"/>
          <p14:tracePt t="156702" x="10841038" y="2143125"/>
          <p14:tracePt t="156716" x="10823575" y="2143125"/>
          <p14:tracePt t="156732" x="10814050" y="2143125"/>
          <p14:tracePt t="156749" x="10804525" y="2143125"/>
          <p14:tracePt t="156766" x="10777538" y="2143125"/>
          <p14:tracePt t="156782" x="10752138" y="2143125"/>
          <p14:tracePt t="156800" x="10698163" y="2143125"/>
          <p14:tracePt t="156816" x="10661650" y="2143125"/>
          <p14:tracePt t="156832" x="10644188" y="2143125"/>
          <p14:tracePt t="156849" x="10617200" y="2152650"/>
          <p14:tracePt t="156866" x="10582275" y="2152650"/>
          <p14:tracePt t="156882" x="10563225" y="2160588"/>
          <p14:tracePt t="156900" x="10528300" y="2160588"/>
          <p14:tracePt t="156932" x="10510838" y="2160588"/>
          <p14:tracePt t="156952" x="10501313" y="2160588"/>
          <p14:tracePt t="156977" x="10491788" y="2160588"/>
          <p14:tracePt t="157140" x="10501313" y="2160588"/>
          <p14:tracePt t="157152" x="10518775" y="2160588"/>
          <p14:tracePt t="157165" x="10537825" y="2160588"/>
          <p14:tracePt t="157179" x="10563225" y="2160588"/>
          <p14:tracePt t="157190" x="10599738" y="2160588"/>
          <p14:tracePt t="157203" x="10634663" y="2160588"/>
          <p14:tracePt t="157216" x="10671175" y="2160588"/>
          <p14:tracePt t="157232" x="10715625" y="2152650"/>
          <p14:tracePt t="157249" x="10742613" y="2152650"/>
          <p14:tracePt t="157266" x="10777538" y="2143125"/>
          <p14:tracePt t="157282" x="10796588" y="2133600"/>
          <p14:tracePt t="157299" x="10814050" y="2133600"/>
          <p14:tracePt t="157316" x="10831513" y="2133600"/>
          <p14:tracePt t="157333" x="10848975" y="2133600"/>
          <p14:tracePt t="157349" x="10858500" y="2133600"/>
          <p14:tracePt t="157366" x="10875963" y="2133600"/>
          <p14:tracePt t="157390" x="10885488" y="2125663"/>
          <p14:tracePt t="157503" x="10868025" y="2125663"/>
          <p14:tracePt t="157515" x="10848975" y="2125663"/>
          <p14:tracePt t="157528" x="10841038" y="2125663"/>
          <p14:tracePt t="157541" x="10831513" y="2125663"/>
          <p14:tracePt t="157553" x="10814050" y="2125663"/>
          <p14:tracePt t="157566" x="10796588" y="2125663"/>
          <p14:tracePt t="157582" x="10787063" y="2125663"/>
          <p14:tracePt t="157599" x="10760075" y="2125663"/>
          <p14:tracePt t="157616" x="10706100" y="2125663"/>
          <p14:tracePt t="157632" x="10688638" y="2133600"/>
          <p14:tracePt t="157649" x="10671175" y="2133600"/>
          <p14:tracePt t="157666" x="10634663" y="2133600"/>
          <p14:tracePt t="157682" x="10609263" y="2133600"/>
          <p14:tracePt t="157699" x="10590213" y="2133600"/>
          <p14:tracePt t="157716" x="10555288" y="2133600"/>
          <p14:tracePt t="157732" x="10545763" y="2133600"/>
          <p14:tracePt t="157749" x="10545763" y="2143125"/>
          <p14:tracePt t="157766" x="10537825" y="2143125"/>
          <p14:tracePt t="158354" x="10545763" y="2143125"/>
          <p14:tracePt t="158367" x="10572750" y="2143125"/>
          <p14:tracePt t="158379" x="10609263" y="2125663"/>
          <p14:tracePt t="158392" x="10644188" y="2116138"/>
          <p14:tracePt t="158404" x="10680700" y="2098675"/>
          <p14:tracePt t="158417" x="10706100" y="2081213"/>
          <p14:tracePt t="158432" x="10725150" y="2081213"/>
          <p14:tracePt t="158449" x="10742613" y="2062163"/>
          <p14:tracePt t="158466" x="10752138" y="2054225"/>
          <p14:tracePt t="158482" x="10760075" y="2044700"/>
          <p14:tracePt t="158499" x="10769600" y="2044700"/>
          <p14:tracePt t="158516" x="10777538" y="2036763"/>
          <p14:tracePt t="158532" x="10787063" y="2027238"/>
          <p14:tracePt t="158549" x="10796588" y="2017713"/>
          <p14:tracePt t="158566" x="10814050" y="2000250"/>
          <p14:tracePt t="158582" x="10814050" y="1982788"/>
          <p14:tracePt t="158616" x="10823575" y="1973263"/>
          <p14:tracePt t="158632" x="10823575" y="1965325"/>
          <p14:tracePt t="158654" x="10823575" y="1955800"/>
          <p14:tracePt t="158679" x="10823575" y="1946275"/>
          <p14:tracePt t="158692" x="10823575" y="1938338"/>
          <p14:tracePt t="158717" x="10823575" y="1928813"/>
          <p14:tracePt t="158742" x="10823575" y="1919288"/>
          <p14:tracePt t="158768" x="10814050" y="1911350"/>
          <p14:tracePt t="158792" x="10804525" y="1901825"/>
          <p14:tracePt t="158805" x="10796588" y="1901825"/>
          <p14:tracePt t="158830" x="10787063" y="1901825"/>
          <p14:tracePt t="158841" x="10777538" y="1901825"/>
          <p14:tracePt t="158854" x="10769600" y="1901825"/>
          <p14:tracePt t="158879" x="10760075" y="1901825"/>
          <p14:tracePt t="158892" x="10752138" y="1901825"/>
          <p14:tracePt t="158917" x="10733088" y="1901825"/>
          <p14:tracePt t="158930" x="10733088" y="1911350"/>
          <p14:tracePt t="158942" x="10725150" y="1911350"/>
          <p14:tracePt t="158968" x="10715625" y="1919288"/>
          <p14:tracePt t="158979" x="10706100" y="1919288"/>
          <p14:tracePt t="158992" x="10698163" y="1928813"/>
          <p14:tracePt t="159018" x="10688638" y="1938338"/>
          <p14:tracePt t="159029" x="10680700" y="1938338"/>
          <p14:tracePt t="159043" x="10680700" y="1946275"/>
          <p14:tracePt t="159055" x="10671175" y="1946275"/>
          <p14:tracePt t="159080" x="10671175" y="1955800"/>
          <p14:tracePt t="159130" x="10671175" y="1965325"/>
          <p14:tracePt t="159155" x="10661650" y="1965325"/>
          <p14:tracePt t="159167" x="10661650" y="1973263"/>
          <p14:tracePt t="159180" x="10661650" y="1982788"/>
          <p14:tracePt t="159205" x="10661650" y="1990725"/>
          <p14:tracePt t="159242" x="10661650" y="2000250"/>
          <p14:tracePt t="159268" x="10661650" y="2009775"/>
          <p14:tracePt t="159293" x="10661650" y="2017713"/>
          <p14:tracePt t="159368" x="10671175" y="2027238"/>
          <p14:tracePt t="159618" x="10661650" y="2027238"/>
          <p14:tracePt t="159630" x="10653713" y="2027238"/>
          <p14:tracePt t="159656" x="10644188" y="2027238"/>
          <p14:tracePt t="159668" x="10644188" y="2017713"/>
          <p14:tracePt t="159693" x="10644188" y="2009775"/>
          <p14:tracePt t="159731" x="10644188" y="2000250"/>
          <p14:tracePt t="159755" x="10644188" y="1990725"/>
          <p14:tracePt t="159806" x="10644188" y="1982788"/>
          <p14:tracePt t="159819" x="10644188" y="1973263"/>
          <p14:tracePt t="159831" x="10653713" y="1973263"/>
          <p14:tracePt t="159856" x="10653713" y="1965325"/>
          <p14:tracePt t="159869" x="10661650" y="1965325"/>
          <p14:tracePt t="159893" x="10671175" y="1955800"/>
          <p14:tracePt t="159918" x="10680700" y="1946275"/>
          <p14:tracePt t="159931" x="10688638" y="1946275"/>
          <p14:tracePt t="159943" x="10698163" y="1938338"/>
          <p14:tracePt t="159969" x="10715625" y="1928813"/>
          <p14:tracePt t="159993" x="10725150" y="1928813"/>
          <p14:tracePt t="160006" x="10725150" y="1919288"/>
          <p14:tracePt t="160019" x="10733088" y="1919288"/>
          <p14:tracePt t="160031" x="10742613" y="1911350"/>
          <p14:tracePt t="160056" x="10752138" y="1901825"/>
          <p14:tracePt t="160081" x="10760075" y="1901825"/>
          <p14:tracePt t="160094" x="10769600" y="1901825"/>
          <p14:tracePt t="160106" x="10777538" y="1901825"/>
          <p14:tracePt t="160130" x="10787063" y="1901825"/>
          <p14:tracePt t="160143" x="10796588" y="1901825"/>
          <p14:tracePt t="160156" x="10804525" y="1901825"/>
          <p14:tracePt t="160183" x="10814050" y="1901825"/>
          <p14:tracePt t="160206" x="10831513" y="1901825"/>
          <p14:tracePt t="160219" x="10831513" y="1911350"/>
          <p14:tracePt t="160243" x="10841038" y="1919288"/>
          <p14:tracePt t="160282" x="10848975" y="1928813"/>
          <p14:tracePt t="160307" x="10848975" y="1938338"/>
          <p14:tracePt t="160369" x="10858500" y="1946275"/>
          <p14:tracePt t="160393" x="10858500" y="1955800"/>
          <p14:tracePt t="160407" x="10868025" y="1955800"/>
          <p14:tracePt t="160444" x="10868025" y="1965325"/>
          <p14:tracePt t="160506" x="10868025" y="1973263"/>
          <p14:tracePt t="160531" x="10875963" y="1973263"/>
          <p14:tracePt t="160557" x="10875963" y="1982788"/>
          <p14:tracePt t="160582" x="10875963" y="1990725"/>
          <p14:tracePt t="160694" x="10875963" y="2000250"/>
          <p14:tracePt t="160795" x="10875963" y="2009775"/>
          <p14:tracePt t="160807" x="10868025" y="2009775"/>
          <p14:tracePt t="160820" x="10868025" y="2017713"/>
          <p14:tracePt t="160832" x="10858500" y="2017713"/>
          <p14:tracePt t="160849" x="10848975" y="2027238"/>
          <p14:tracePt t="160866" x="10831513" y="2027238"/>
          <p14:tracePt t="160883" x="10804525" y="2036763"/>
          <p14:tracePt t="160899" x="10796588" y="2044700"/>
          <p14:tracePt t="160916" x="10787063" y="2044700"/>
          <p14:tracePt t="160933" x="10769600" y="2044700"/>
          <p14:tracePt t="160949" x="10752138" y="2044700"/>
          <p14:tracePt t="160966" x="10733088" y="2044700"/>
          <p14:tracePt t="160983" x="10706100" y="2044700"/>
          <p14:tracePt t="160999" x="10698163" y="2044700"/>
          <p14:tracePt t="161016" x="10680700" y="2044700"/>
          <p14:tracePt t="161033" x="10653713" y="2044700"/>
          <p14:tracePt t="161049" x="10644188" y="2044700"/>
          <p14:tracePt t="161066" x="10634663" y="2036763"/>
          <p14:tracePt t="161083" x="10617200" y="2027238"/>
          <p14:tracePt t="161099" x="10609263" y="2027238"/>
          <p14:tracePt t="161116" x="10599738" y="2017713"/>
          <p14:tracePt t="161132" x="10599738" y="2000250"/>
          <p14:tracePt t="161149" x="10590213" y="2000250"/>
          <p14:tracePt t="161183" x="10582275" y="1990725"/>
          <p14:tracePt t="161199" x="10582275" y="1982788"/>
          <p14:tracePt t="161245" x="10582275" y="1973263"/>
          <p14:tracePt t="166152" x="10609263" y="1982788"/>
          <p14:tracePt t="166165" x="10617200" y="1990725"/>
          <p14:tracePt t="166177" x="10634663" y="2009775"/>
          <p14:tracePt t="166190" x="10644188" y="2017713"/>
          <p14:tracePt t="166203" x="10653713" y="2036763"/>
          <p14:tracePt t="166216" x="10671175" y="2054225"/>
          <p14:tracePt t="166233" x="10680700" y="2062163"/>
          <p14:tracePt t="166250" x="10688638" y="2081213"/>
          <p14:tracePt t="166266" x="10706100" y="2108200"/>
          <p14:tracePt t="166283" x="10725150" y="2125663"/>
          <p14:tracePt t="166299" x="10742613" y="2133600"/>
          <p14:tracePt t="166316" x="10752138" y="2160588"/>
          <p14:tracePt t="166333" x="10760075" y="2179638"/>
          <p14:tracePt t="166350" x="10769600" y="2232025"/>
          <p14:tracePt t="166366" x="10769600" y="2251075"/>
          <p14:tracePt t="166383" x="10769600" y="2276475"/>
          <p14:tracePt t="166399" x="10769600" y="2295525"/>
          <p14:tracePt t="166416" x="10769600" y="2303463"/>
          <p14:tracePt t="166433" x="10760075" y="2303463"/>
          <p14:tracePt t="166477" x="10760075" y="2312988"/>
          <p14:tracePt t="168267" x="10752138" y="2322513"/>
          <p14:tracePt t="168279" x="10725150" y="2322513"/>
          <p14:tracePt t="168292" x="10706100" y="2330450"/>
          <p14:tracePt t="168305" x="10706100" y="2339975"/>
          <p14:tracePt t="168318" x="10688638" y="2339975"/>
          <p14:tracePt t="168342" x="10680700" y="2339975"/>
          <p14:tracePt t="168367" x="10671175" y="2339975"/>
          <p14:tracePt t="168542" x="10671175" y="2330450"/>
          <p14:tracePt t="169644" x="10671175" y="2322513"/>
          <p14:tracePt t="169656" x="10661650" y="2286000"/>
          <p14:tracePt t="169669" x="10634663" y="2241550"/>
          <p14:tracePt t="169682" x="10617200" y="2214563"/>
          <p14:tracePt t="169694" x="10590213" y="2170113"/>
          <p14:tracePt t="169707" x="10590213" y="2133600"/>
          <p14:tracePt t="169719" x="10572750" y="2098675"/>
          <p14:tracePt t="169733" x="10563225" y="2071688"/>
          <p14:tracePt t="169750" x="10555288" y="2027238"/>
          <p14:tracePt t="169766" x="10555288" y="2000250"/>
          <p14:tracePt t="169783" x="10545763" y="1955800"/>
          <p14:tracePt t="169799" x="10545763" y="1938338"/>
          <p14:tracePt t="169817" x="10545763" y="1919288"/>
          <p14:tracePt t="169833" x="10545763" y="1911350"/>
          <p14:tracePt t="170244" x="10545763" y="1901825"/>
          <p14:tracePt t="170257" x="10555288" y="1884363"/>
          <p14:tracePt t="170269" x="10572750" y="1874838"/>
          <p14:tracePt t="170282" x="10572750" y="1866900"/>
          <p14:tracePt t="170295" x="10590213" y="1857375"/>
          <p14:tracePt t="170308" x="10599738" y="1839913"/>
          <p14:tracePt t="170320" x="10617200" y="1822450"/>
          <p14:tracePt t="170333" x="10626725" y="1812925"/>
          <p14:tracePt t="170349" x="10634663" y="1795463"/>
          <p14:tracePt t="170366" x="10653713" y="1795463"/>
          <p14:tracePt t="170383" x="10671175" y="1776413"/>
          <p14:tracePt t="170400" x="10680700" y="1776413"/>
          <p14:tracePt t="170416" x="10688638" y="1768475"/>
          <p14:tracePt t="170433" x="10698163" y="1758950"/>
          <p14:tracePt t="170449" x="10706100" y="1758950"/>
          <p14:tracePt t="170466" x="10715625" y="1751013"/>
          <p14:tracePt t="170483" x="10725150" y="1741488"/>
          <p14:tracePt t="170499" x="10733088" y="1741488"/>
          <p14:tracePt t="170533" x="10752138" y="1731963"/>
          <p14:tracePt t="170658" x="10742613" y="1731963"/>
          <p14:tracePt t="170670" x="10725150" y="1731963"/>
          <p14:tracePt t="170683" x="10706100" y="1731963"/>
          <p14:tracePt t="170696" x="10680700" y="1731963"/>
          <p14:tracePt t="170707" x="10653713" y="1731963"/>
          <p14:tracePt t="170721" x="10634663" y="1731963"/>
          <p14:tracePt t="170733" x="10626725" y="1731963"/>
          <p14:tracePt t="170749" x="10617200" y="1731963"/>
          <p14:tracePt t="170771" x="10609263" y="1731963"/>
          <p14:tracePt t="170808" x="10599738" y="1731963"/>
          <p14:tracePt t="171008" x="10609263" y="1731963"/>
          <p14:tracePt t="171021" x="10617200" y="1731963"/>
          <p14:tracePt t="171033" x="10634663" y="1731963"/>
          <p14:tracePt t="171045" x="10661650" y="1731963"/>
          <p14:tracePt t="171058" x="10680700" y="1731963"/>
          <p14:tracePt t="171071" x="10698163" y="1731963"/>
          <p14:tracePt t="171083" x="10706100" y="1731963"/>
          <p14:tracePt t="171099" x="10715625" y="1731963"/>
          <p14:tracePt t="171116" x="10733088" y="1731963"/>
          <p14:tracePt t="171133" x="10760075" y="1731963"/>
          <p14:tracePt t="171149" x="10769600" y="1731963"/>
          <p14:tracePt t="171183" x="10777538" y="1731963"/>
          <p14:tracePt t="171199" x="10777538" y="1724025"/>
          <p14:tracePt t="171271" x="10760075" y="1724025"/>
          <p14:tracePt t="171283" x="10742613" y="1724025"/>
          <p14:tracePt t="171296" x="10725150" y="1724025"/>
          <p14:tracePt t="171309" x="10706100" y="1724025"/>
          <p14:tracePt t="171321" x="10688638" y="1741488"/>
          <p14:tracePt t="171334" x="10671175" y="1741488"/>
          <p14:tracePt t="171349" x="10653713" y="1741488"/>
          <p14:tracePt t="171366" x="10634663" y="1751013"/>
          <p14:tracePt t="171385" x="10626725" y="1751013"/>
          <p14:tracePt t="171399" x="10617200" y="1758950"/>
          <p14:tracePt t="171559" x="10626725" y="1758950"/>
          <p14:tracePt t="171584" x="10634663" y="1758950"/>
          <p14:tracePt t="171597" x="10661650" y="1758950"/>
          <p14:tracePt t="171608" x="10671175" y="1758950"/>
          <p14:tracePt t="171621" x="10680700" y="1758950"/>
          <p14:tracePt t="171634" x="10688638" y="1758950"/>
          <p14:tracePt t="171649" x="10706100" y="1758950"/>
          <p14:tracePt t="171672" x="10715625" y="1758950"/>
          <p14:tracePt t="171784" x="10698163" y="1758950"/>
          <p14:tracePt t="171796" x="10688638" y="1758950"/>
          <p14:tracePt t="171809" x="10680700" y="1758950"/>
          <p14:tracePt t="171821" x="10661650" y="1758950"/>
          <p14:tracePt t="171834" x="10644188" y="1758950"/>
          <p14:tracePt t="171849" x="10626725" y="1758950"/>
          <p14:tracePt t="171866" x="10617200" y="1758950"/>
          <p14:tracePt t="171883" x="10609263" y="1768475"/>
          <p14:tracePt t="172034" x="10617200" y="1768475"/>
          <p14:tracePt t="172047" x="10626725" y="1768475"/>
          <p14:tracePt t="172059" x="10644188" y="1768475"/>
          <p14:tracePt t="172072" x="10661650" y="1768475"/>
          <p14:tracePt t="172086" x="10671175" y="1768475"/>
          <p14:tracePt t="172100" x="10688638" y="1768475"/>
          <p14:tracePt t="172116" x="10706100" y="1768475"/>
          <p14:tracePt t="172136" x="10725150" y="1768475"/>
          <p14:tracePt t="172150" x="10725150" y="1758950"/>
          <p14:tracePt t="172166" x="10733088" y="1758950"/>
          <p14:tracePt t="172247" x="10715625" y="1758950"/>
          <p14:tracePt t="172260" x="10698163" y="1758950"/>
          <p14:tracePt t="172272" x="10680700" y="1758950"/>
          <p14:tracePt t="172285" x="10661650" y="1768475"/>
          <p14:tracePt t="172300" x="10653713" y="1776413"/>
          <p14:tracePt t="172316" x="10634663" y="1776413"/>
          <p14:tracePt t="172336" x="10626725" y="1785938"/>
          <p14:tracePt t="172535" x="10644188" y="1785938"/>
          <p14:tracePt t="172548" x="10653713" y="1785938"/>
          <p14:tracePt t="172560" x="10661650" y="1785938"/>
          <p14:tracePt t="172572" x="10671175" y="1785938"/>
          <p14:tracePt t="172586" x="10688638" y="1785938"/>
          <p14:tracePt t="172600" x="10698163" y="1785938"/>
          <p14:tracePt t="172616" x="10706100" y="1785938"/>
          <p14:tracePt t="172634" x="10733088" y="1785938"/>
          <p14:tracePt t="172650" x="10742613" y="1785938"/>
          <p14:tracePt t="172698" x="10742613" y="1776413"/>
          <p14:tracePt t="172735" x="10733088" y="1776413"/>
          <p14:tracePt t="172748" x="10725150" y="1776413"/>
          <p14:tracePt t="172760" x="10715625" y="1776413"/>
          <p14:tracePt t="172773" x="10698163" y="1776413"/>
          <p14:tracePt t="172786" x="10688638" y="1776413"/>
          <p14:tracePt t="172811" x="10671175" y="1776413"/>
          <p14:tracePt t="172822" x="10644188" y="1785938"/>
          <p14:tracePt t="172836" x="10626725" y="1795463"/>
          <p14:tracePt t="172849" x="10617200" y="1795463"/>
          <p14:tracePt t="172866" x="10609263" y="1795463"/>
          <p14:tracePt t="172883" x="10590213" y="1803400"/>
          <p14:tracePt t="172900" x="10590213" y="1812925"/>
          <p14:tracePt t="172916" x="10582275" y="1812925"/>
          <p14:tracePt t="173048" x="10609263" y="1803400"/>
          <p14:tracePt t="173061" x="10626725" y="1795463"/>
          <p14:tracePt t="173073" x="10644188" y="1795463"/>
          <p14:tracePt t="173086" x="10661650" y="1785938"/>
          <p14:tracePt t="173099" x="10671175" y="1785938"/>
          <p14:tracePt t="173116" x="10688638" y="1776413"/>
          <p14:tracePt t="173137" x="10698163" y="1776413"/>
          <p14:tracePt t="173161" x="10706100" y="1776413"/>
          <p14:tracePt t="173236" x="10698163" y="1776413"/>
          <p14:tracePt t="173248" x="10680700" y="1776413"/>
          <p14:tracePt t="173261" x="10653713" y="1776413"/>
          <p14:tracePt t="173273" x="10626725" y="1776413"/>
          <p14:tracePt t="173286" x="10617200" y="1776413"/>
          <p14:tracePt t="173299" x="10609263" y="1776413"/>
          <p14:tracePt t="173316" x="10590213" y="1776413"/>
          <p14:tracePt t="173333" x="10590213" y="1785938"/>
          <p14:tracePt t="173350" x="10582275" y="1785938"/>
          <p14:tracePt t="173486" x="10590213" y="1785938"/>
          <p14:tracePt t="173499" x="10609263" y="1785938"/>
          <p14:tracePt t="173512" x="10626725" y="1785938"/>
          <p14:tracePt t="173523" x="10634663" y="1785938"/>
          <p14:tracePt t="173537" x="10644188" y="1785938"/>
          <p14:tracePt t="173550" x="10653713" y="1785938"/>
          <p14:tracePt t="173566" x="10661650" y="1785938"/>
          <p14:tracePt t="173583" x="10671175" y="1785938"/>
          <p14:tracePt t="173674" x="10661650" y="1785938"/>
          <p14:tracePt t="173687" x="10634663" y="1785938"/>
          <p14:tracePt t="173699" x="10609263" y="1785938"/>
          <p14:tracePt t="173712" x="10590213" y="1795463"/>
          <p14:tracePt t="173725" x="10572750" y="1803400"/>
          <p14:tracePt t="173737" x="10563225" y="1812925"/>
          <p14:tracePt t="173750" x="10555288" y="1812925"/>
          <p14:tracePt t="173774" x="10545763" y="1812925"/>
          <p14:tracePt t="173799" x="10545763" y="1822450"/>
          <p14:tracePt t="173874" x="10555288" y="1822450"/>
          <p14:tracePt t="173888" x="10563225" y="1822450"/>
          <p14:tracePt t="173900" x="10582275" y="1822450"/>
          <p14:tracePt t="173913" x="10599738" y="1822450"/>
          <p14:tracePt t="173925" x="10617200" y="1812925"/>
          <p14:tracePt t="173939" x="10634663" y="1803400"/>
          <p14:tracePt t="173950" x="10653713" y="1803400"/>
          <p14:tracePt t="173966" x="10661650" y="1803400"/>
          <p14:tracePt t="173983" x="10671175" y="1803400"/>
          <p14:tracePt t="174000" x="10671175" y="1795463"/>
          <p14:tracePt t="174038" x="10661650" y="1795463"/>
          <p14:tracePt t="174049" x="10653713" y="1795463"/>
          <p14:tracePt t="174062" x="10626725" y="1795463"/>
          <p14:tracePt t="174075" x="10599738" y="1812925"/>
          <p14:tracePt t="174087" x="10572750" y="1830388"/>
          <p14:tracePt t="174100" x="10555288" y="1830388"/>
          <p14:tracePt t="174116" x="10545763" y="1839913"/>
          <p14:tracePt t="174133" x="10537825" y="1847850"/>
          <p14:tracePt t="174151" x="10528300" y="1847850"/>
          <p14:tracePt t="174275" x="10537825" y="1847850"/>
          <p14:tracePt t="174288" x="10555288" y="1847850"/>
          <p14:tracePt t="174300" x="10582275" y="1847850"/>
          <p14:tracePt t="174313" x="10599738" y="1839913"/>
          <p14:tracePt t="174324" x="10617200" y="1839913"/>
          <p14:tracePt t="174338" x="10634663" y="1830388"/>
          <p14:tracePt t="174350" x="10644188" y="1830388"/>
          <p14:tracePt t="174366" x="10653713" y="1830388"/>
          <p14:tracePt t="174383" x="10671175" y="1822450"/>
          <p14:tracePt t="174400" x="10680700" y="1812925"/>
          <p14:tracePt t="174476" x="10671175" y="1812925"/>
          <p14:tracePt t="174488" x="10653713" y="1812925"/>
          <p14:tracePt t="174501" x="10644188" y="1822450"/>
          <p14:tracePt t="174513" x="10617200" y="1830388"/>
          <p14:tracePt t="174526" x="10590213" y="1839913"/>
          <p14:tracePt t="174538" x="10555288" y="1857375"/>
          <p14:tracePt t="174550" x="10537825" y="1857375"/>
          <p14:tracePt t="174566" x="10528300" y="1866900"/>
          <p14:tracePt t="174583" x="10510838" y="1866900"/>
          <p14:tracePt t="174600" x="10501313" y="1874838"/>
          <p14:tracePt t="174750" x="10518775" y="1874838"/>
          <p14:tracePt t="174763" x="10528300" y="1874838"/>
          <p14:tracePt t="174776" x="10545763" y="1874838"/>
          <p14:tracePt t="174788" x="10555288" y="1874838"/>
          <p14:tracePt t="174801" x="10582275" y="1874838"/>
          <p14:tracePt t="174816" x="10590213" y="1874838"/>
          <p14:tracePt t="174833" x="10599738" y="1874838"/>
          <p14:tracePt t="174849" x="10626725" y="1866900"/>
          <p14:tracePt t="174866" x="10634663" y="1866900"/>
          <p14:tracePt t="174883" x="10644188" y="1866900"/>
          <p14:tracePt t="174900" x="10661650" y="1866900"/>
          <p14:tracePt t="174952" x="10661650" y="1857375"/>
          <p14:tracePt t="174963" x="10671175" y="1857375"/>
          <p14:tracePt t="175039" x="10680700" y="1847850"/>
          <p14:tracePt t="175052" x="10688638" y="1839913"/>
          <p14:tracePt t="175063" x="10698163" y="1839913"/>
          <p14:tracePt t="175077" x="10698163" y="1830388"/>
          <p14:tracePt t="175089" x="10706100" y="1822450"/>
          <p14:tracePt t="175101" x="10706100" y="1812925"/>
          <p14:tracePt t="175127" x="10715625" y="1812925"/>
          <p14:tracePt t="175139" x="10725150" y="1803400"/>
          <p14:tracePt t="175176" x="10725150" y="1795463"/>
          <p14:tracePt t="175214" x="10733088" y="1795463"/>
          <p14:tracePt t="175226" x="10733088" y="1785938"/>
          <p14:tracePt t="175276" x="10733088" y="1776413"/>
          <p14:tracePt t="175577" x="10725150" y="1776413"/>
          <p14:tracePt t="175590" x="10706100" y="1776413"/>
          <p14:tracePt t="175602" x="10688638" y="1776413"/>
          <p14:tracePt t="175615" x="10671175" y="1776413"/>
          <p14:tracePt t="175627" x="10653713" y="1785938"/>
          <p14:tracePt t="175639" x="10634663" y="1785938"/>
          <p14:tracePt t="175653" x="10617200" y="1795463"/>
          <p14:tracePt t="175666" x="10590213" y="1803400"/>
          <p14:tracePt t="175683" x="10545763" y="1812925"/>
          <p14:tracePt t="175700" x="10518775" y="1822450"/>
          <p14:tracePt t="175716" x="10483850" y="1830388"/>
          <p14:tracePt t="175733" x="10466388" y="1830388"/>
          <p14:tracePt t="175750" x="10456863" y="1839913"/>
          <p14:tracePt t="175766" x="10447338" y="1847850"/>
          <p14:tracePt t="175783" x="10439400" y="1847850"/>
          <p14:tracePt t="175915" x="10447338" y="1847850"/>
          <p14:tracePt t="175927" x="10466388" y="1847850"/>
          <p14:tracePt t="175940" x="10483850" y="1847850"/>
          <p14:tracePt t="175953" x="10510838" y="1847850"/>
          <p14:tracePt t="175966" x="10537825" y="1847850"/>
          <p14:tracePt t="175983" x="10572750" y="1847850"/>
          <p14:tracePt t="176001" x="10644188" y="1839913"/>
          <p14:tracePt t="176016" x="10680700" y="1830388"/>
          <p14:tracePt t="176033" x="10715625" y="1830388"/>
          <p14:tracePt t="176050" x="10733088" y="1822450"/>
          <p14:tracePt t="176066" x="10760075" y="1822450"/>
          <p14:tracePt t="176083" x="10769600" y="1812925"/>
          <p14:tracePt t="176101" x="10777538" y="1812925"/>
          <p14:tracePt t="176127" x="10787063" y="1812925"/>
          <p14:tracePt t="176140" x="10796588" y="1812925"/>
          <p14:tracePt t="176302" x="10787063" y="1812925"/>
          <p14:tracePt t="176315" x="10769600" y="1812925"/>
          <p14:tracePt t="176328" x="10752138" y="1812925"/>
          <p14:tracePt t="176340" x="10725150" y="1812925"/>
          <p14:tracePt t="176353" x="10698163" y="1812925"/>
          <p14:tracePt t="176366" x="10688638" y="1812925"/>
          <p14:tracePt t="176383" x="10671175" y="1812925"/>
          <p14:tracePt t="176400" x="10661650" y="1812925"/>
          <p14:tracePt t="176416" x="10644188" y="1822450"/>
          <p14:tracePt t="176433" x="10634663" y="1822450"/>
          <p14:tracePt t="176466" x="10626725" y="1830388"/>
          <p14:tracePt t="176629" x="10634663" y="1830388"/>
          <p14:tracePt t="176640" x="10661650" y="1830388"/>
          <p14:tracePt t="176654" x="10680700" y="1830388"/>
          <p14:tracePt t="176667" x="10698163" y="1830388"/>
          <p14:tracePt t="176683" x="10725150" y="1830388"/>
          <p14:tracePt t="176700" x="10733088" y="1830388"/>
          <p14:tracePt t="176716" x="10769600" y="1822450"/>
          <p14:tracePt t="176733" x="10769600" y="1812925"/>
          <p14:tracePt t="176750" x="10787063" y="1812925"/>
          <p14:tracePt t="176783" x="10796588" y="1812925"/>
          <p14:tracePt t="176941" x="10787063" y="1812925"/>
          <p14:tracePt t="176954" x="10777538" y="1812925"/>
          <p14:tracePt t="176966" x="10760075" y="1812925"/>
          <p14:tracePt t="176979" x="10742613" y="1812925"/>
          <p14:tracePt t="176992" x="10725150" y="1812925"/>
          <p14:tracePt t="177004" x="10698163" y="1812925"/>
          <p14:tracePt t="177017" x="10688638" y="1812925"/>
          <p14:tracePt t="177033" x="10680700" y="1812925"/>
          <p14:tracePt t="177050" x="10671175" y="1822450"/>
          <p14:tracePt t="177067" x="10661650" y="1822450"/>
          <p14:tracePt t="177091" x="10653713" y="1822450"/>
          <p14:tracePt t="177141" x="10644188" y="1822450"/>
          <p14:tracePt t="177205" x="10644188" y="1830388"/>
          <p14:tracePt t="177304" x="10653713" y="1830388"/>
          <p14:tracePt t="177316" x="10671175" y="1830388"/>
          <p14:tracePt t="177329" x="10680700" y="1830388"/>
          <p14:tracePt t="177342" x="10698163" y="1830388"/>
          <p14:tracePt t="177354" x="10715625" y="1830388"/>
          <p14:tracePt t="177367" x="10725150" y="1830388"/>
          <p14:tracePt t="177383" x="10742613" y="1830388"/>
          <p14:tracePt t="177400" x="10752138" y="1830388"/>
          <p14:tracePt t="177416" x="10760075" y="1830388"/>
          <p14:tracePt t="177442" x="10769600" y="1830388"/>
          <p14:tracePt t="177567" x="10752138" y="1830388"/>
          <p14:tracePt t="177579" x="10725150" y="1830388"/>
          <p14:tracePt t="177592" x="10698163" y="1830388"/>
          <p14:tracePt t="177604" x="10680700" y="1830388"/>
          <p14:tracePt t="177617" x="10661650" y="1830388"/>
          <p14:tracePt t="177633" x="10644188" y="1830388"/>
          <p14:tracePt t="177650" x="10626725" y="1830388"/>
          <p14:tracePt t="177666" x="10590213" y="1839913"/>
          <p14:tracePt t="177683" x="10572750" y="1839913"/>
          <p14:tracePt t="177699" x="10563225" y="1839913"/>
          <p14:tracePt t="177716" x="10537825" y="1839913"/>
          <p14:tracePt t="177749" x="10528300" y="1839913"/>
          <p14:tracePt t="177830" x="10537825" y="1839913"/>
          <p14:tracePt t="177854" x="10545763" y="1839913"/>
          <p14:tracePt t="177867" x="10563225" y="1839913"/>
          <p14:tracePt t="177880" x="10582275" y="1839913"/>
          <p14:tracePt t="177892" x="10599738" y="1839913"/>
          <p14:tracePt t="177905" x="10617200" y="1839913"/>
          <p14:tracePt t="177918" x="10653713" y="1839913"/>
          <p14:tracePt t="177933" x="10688638" y="1839913"/>
          <p14:tracePt t="177950" x="10715625" y="1839913"/>
          <p14:tracePt t="177966" x="10760075" y="1839913"/>
          <p14:tracePt t="177983" x="10769600" y="1839913"/>
          <p14:tracePt t="178000" x="10777538" y="1839913"/>
          <p14:tracePt t="178091" x="10769600" y="1839913"/>
          <p14:tracePt t="178103" x="10742613" y="1839913"/>
          <p14:tracePt t="178116" x="10706100" y="1857375"/>
          <p14:tracePt t="178129" x="10688638" y="1857375"/>
          <p14:tracePt t="178140" x="10644188" y="1874838"/>
          <p14:tracePt t="178153" x="10626725" y="1874838"/>
          <p14:tracePt t="178166" x="10599738" y="1884363"/>
          <p14:tracePt t="178183" x="10572750" y="1893888"/>
          <p14:tracePt t="178199" x="10555288" y="1893888"/>
          <p14:tracePt t="178216" x="10537825" y="1893888"/>
          <p14:tracePt t="178233" x="10528300" y="1893888"/>
          <p14:tracePt t="178355" x="10537825" y="1893888"/>
          <p14:tracePt t="178380" x="10545763" y="1893888"/>
          <p14:tracePt t="178405" x="10555288" y="1893888"/>
          <p14:tracePt t="178418" x="10563225" y="1893888"/>
          <p14:tracePt t="178431" x="10582275" y="1893888"/>
          <p14:tracePt t="178443" x="10599738" y="1893888"/>
          <p14:tracePt t="178456" x="10626725" y="1893888"/>
          <p14:tracePt t="178470" x="10653713" y="1884363"/>
          <p14:tracePt t="178483" x="10680700" y="1884363"/>
          <p14:tracePt t="178500" x="10698163" y="1874838"/>
          <p14:tracePt t="178517" x="10715625" y="1874838"/>
          <p14:tracePt t="178550" x="10725150" y="1874838"/>
          <p14:tracePt t="178567" x="10733088" y="1874838"/>
          <p14:tracePt t="178655" x="10706100" y="1874838"/>
          <p14:tracePt t="178669" x="10671175" y="1874838"/>
          <p14:tracePt t="178681" x="10626725" y="1893888"/>
          <p14:tracePt t="178693" x="10590213" y="1901825"/>
          <p14:tracePt t="178706" x="10555288" y="1911350"/>
          <p14:tracePt t="178720" x="10501313" y="1919288"/>
          <p14:tracePt t="178733" x="10456863" y="1928813"/>
          <p14:tracePt t="178750" x="10429875" y="1928813"/>
          <p14:tracePt t="178767" x="10385425" y="1928813"/>
          <p14:tracePt t="178783" x="10375900" y="1928813"/>
          <p14:tracePt t="178800" x="10367963" y="1928813"/>
          <p14:tracePt t="178817" x="10358438" y="1928813"/>
          <p14:tracePt t="178956" x="10367963" y="1928813"/>
          <p14:tracePt t="178970" x="10375900" y="1928813"/>
          <p14:tracePt t="178981" x="10402888" y="1928813"/>
          <p14:tracePt t="178993" x="10439400" y="1928813"/>
          <p14:tracePt t="179007" x="10466388" y="1919288"/>
          <p14:tracePt t="179019" x="10491788" y="1911350"/>
          <p14:tracePt t="179033" x="10528300" y="1911350"/>
          <p14:tracePt t="179049" x="10555288" y="1911350"/>
          <p14:tracePt t="179067" x="10644188" y="1893888"/>
          <p14:tracePt t="179083" x="10661650" y="1874838"/>
          <p14:tracePt t="179099" x="10671175" y="1874838"/>
          <p14:tracePt t="179116" x="10688638" y="1874838"/>
          <p14:tracePt t="179133" x="10688638" y="1866900"/>
          <p14:tracePt t="179149" x="10698163" y="1857375"/>
          <p14:tracePt t="179205" x="10698163" y="1847850"/>
          <p14:tracePt t="179280" x="10706100" y="1839913"/>
          <p14:tracePt t="179318" x="10706100" y="1830388"/>
          <p14:tracePt t="179343" x="10715625" y="1822450"/>
          <p14:tracePt t="179368" x="10715625" y="1812925"/>
          <p14:tracePt t="179381" x="10715625" y="1803400"/>
          <p14:tracePt t="179394" x="10725150" y="1803400"/>
          <p14:tracePt t="179407" x="10725150" y="1795463"/>
          <p14:tracePt t="179432" x="10725150" y="1785938"/>
          <p14:tracePt t="179444" x="10733088" y="1785938"/>
          <p14:tracePt t="179457" x="10733088" y="1776413"/>
          <p14:tracePt t="179481" x="10742613" y="1768475"/>
          <p14:tracePt t="179532" x="10742613" y="1758950"/>
          <p14:tracePt t="179545" x="10742613" y="1751013"/>
          <p14:tracePt t="179581" x="10742613" y="1741488"/>
          <p14:tracePt t="179670" x="10752138" y="1741488"/>
          <p14:tracePt t="181435" x="10742613" y="1741488"/>
          <p14:tracePt t="181447" x="10733088" y="1741488"/>
          <p14:tracePt t="181459" x="10715625" y="1741488"/>
          <p14:tracePt t="181472" x="10698163" y="1741488"/>
          <p14:tracePt t="181484" x="10680700" y="1741488"/>
          <p14:tracePt t="181500" x="10644188" y="1741488"/>
          <p14:tracePt t="181516" x="10617200" y="1741488"/>
          <p14:tracePt t="181534" x="10563225" y="1731963"/>
          <p14:tracePt t="181550" x="10537825" y="1731963"/>
          <p14:tracePt t="181567" x="10510838" y="1731963"/>
          <p14:tracePt t="181583" x="10420350" y="1731963"/>
          <p14:tracePt t="181600" x="10367963" y="1731963"/>
          <p14:tracePt t="181616" x="10323513" y="1731963"/>
          <p14:tracePt t="181633" x="10233025" y="1731963"/>
          <p14:tracePt t="181650" x="10180638" y="1731963"/>
          <p14:tracePt t="181667" x="10082213" y="1741488"/>
          <p14:tracePt t="181684" x="10010775" y="1741488"/>
          <p14:tracePt t="181700" x="9902825" y="1768475"/>
          <p14:tracePt t="181716" x="9885363" y="1776413"/>
          <p14:tracePt t="181733" x="9858375" y="1795463"/>
          <p14:tracePt t="181750" x="9848850" y="1795463"/>
          <p14:tracePt t="181767" x="9840913" y="1803400"/>
          <p14:tracePt t="181800" x="9823450" y="1822450"/>
          <p14:tracePt t="182736" x="9786938" y="1822450"/>
          <p14:tracePt t="182748" x="9725025" y="1822450"/>
          <p14:tracePt t="182761" x="9661525" y="1812925"/>
          <p14:tracePt t="182774" x="9617075" y="1795463"/>
          <p14:tracePt t="182786" x="9555163" y="1776413"/>
          <p14:tracePt t="182800" x="9491663" y="1768475"/>
          <p14:tracePt t="182816" x="9394825" y="1751013"/>
          <p14:tracePt t="182833" x="9323388" y="1731963"/>
          <p14:tracePt t="182850" x="9180513" y="1714500"/>
          <p14:tracePt t="182866" x="9109075" y="1714500"/>
          <p14:tracePt t="182884" x="8929688" y="1687513"/>
          <p14:tracePt t="182900" x="8885238" y="1687513"/>
          <p14:tracePt t="182916" x="8831263" y="1687513"/>
          <p14:tracePt t="182933" x="8796338" y="1687513"/>
          <p14:tracePt t="182950" x="8742363" y="1687513"/>
          <p14:tracePt t="182966" x="8724900" y="1687513"/>
          <p14:tracePt t="182983" x="8697913" y="1687513"/>
          <p14:tracePt t="183000" x="8670925" y="1687513"/>
          <p14:tracePt t="183016" x="8661400" y="1687513"/>
          <p14:tracePt t="183033" x="8653463" y="1687513"/>
          <p14:tracePt t="183900" x="8626475" y="1687513"/>
          <p14:tracePt t="183912" x="8599488" y="1697038"/>
          <p14:tracePt t="183926" x="8572500" y="1704975"/>
          <p14:tracePt t="183938" x="8528050" y="1724025"/>
          <p14:tracePt t="183951" x="8483600" y="1731963"/>
          <p14:tracePt t="183966" x="8429625" y="1751013"/>
          <p14:tracePt t="183983" x="8402638" y="1768475"/>
          <p14:tracePt t="184000" x="8348663" y="1795463"/>
          <p14:tracePt t="184017" x="8323263" y="1803400"/>
          <p14:tracePt t="184033" x="8296275" y="1822450"/>
          <p14:tracePt t="184050" x="8242300" y="1830388"/>
          <p14:tracePt t="184067" x="8224838" y="1839913"/>
          <p14:tracePt t="184083" x="8215313" y="1839913"/>
          <p14:tracePt t="184088" x="8205788" y="1847850"/>
          <p14:tracePt t="184101" x="8197850" y="1847850"/>
          <p14:tracePt t="184125" x="8188325" y="1847850"/>
          <p14:tracePt t="185228" x="8188325" y="1857375"/>
          <p14:tracePt t="185239" x="8180388" y="1857375"/>
          <p14:tracePt t="185253" x="8170863" y="1874838"/>
          <p14:tracePt t="185265" x="8161338" y="1884363"/>
          <p14:tracePt t="185277" x="8143875" y="1901825"/>
          <p14:tracePt t="185290" x="8134350" y="1911350"/>
          <p14:tracePt t="185303" x="8108950" y="1928813"/>
          <p14:tracePt t="185316" x="8089900" y="1946275"/>
          <p14:tracePt t="185333" x="8072438" y="1955800"/>
          <p14:tracePt t="185350" x="8054975" y="1973263"/>
          <p14:tracePt t="185367" x="8018463" y="2000250"/>
          <p14:tracePt t="185383" x="8010525" y="2000250"/>
          <p14:tracePt t="185401" x="8001000" y="2017713"/>
          <p14:tracePt t="185502" x="7991475" y="2036763"/>
          <p14:tracePt t="185515" x="7974013" y="2062163"/>
          <p14:tracePt t="186203" x="7956550" y="2081213"/>
          <p14:tracePt t="186216" x="7920038" y="2089150"/>
          <p14:tracePt t="186229" x="7875588" y="2116138"/>
          <p14:tracePt t="186241" x="7831138" y="2152650"/>
          <p14:tracePt t="186253" x="7769225" y="2187575"/>
          <p14:tracePt t="186267" x="7688263" y="2251075"/>
          <p14:tracePt t="186283" x="7616825" y="2312988"/>
          <p14:tracePt t="186300" x="7554913" y="2393950"/>
          <p14:tracePt t="186317" x="7483475" y="2465388"/>
          <p14:tracePt t="186333" x="7466013" y="2482850"/>
          <p14:tracePt t="186350" x="7456488" y="2490788"/>
          <p14:tracePt t="186366" x="7446963" y="2509838"/>
          <p14:tracePt t="187443" x="7439025" y="2509838"/>
          <p14:tracePt t="187480" x="7429500" y="2509838"/>
          <p14:tracePt t="187505" x="7429500" y="2517775"/>
          <p14:tracePt t="187768" x="7439025" y="2527300"/>
          <p14:tracePt t="187778" x="7466013" y="2544763"/>
          <p14:tracePt t="187791" x="7500938" y="2562225"/>
          <p14:tracePt t="187806" x="7562850" y="2589213"/>
          <p14:tracePt t="187818" x="7643813" y="2608263"/>
          <p14:tracePt t="187833" x="7680325" y="2616200"/>
          <p14:tracePt t="187850" x="7697788" y="2625725"/>
          <p14:tracePt t="187866" x="7742238" y="2633663"/>
          <p14:tracePt t="187883" x="7759700" y="2633663"/>
          <p14:tracePt t="187900" x="7769225" y="2633663"/>
          <p14:tracePt t="187916" x="7796213" y="2633663"/>
          <p14:tracePt t="187933" x="7813675" y="2633663"/>
          <p14:tracePt t="187950" x="7823200" y="2643188"/>
          <p14:tracePt t="187966" x="7858125" y="2652713"/>
          <p14:tracePt t="188000" x="7867650" y="2652713"/>
          <p14:tracePt t="190810" x="7875588" y="2652713"/>
          <p14:tracePt t="190848" x="7885113" y="2652713"/>
          <p14:tracePt t="190860" x="7920038" y="2652713"/>
          <p14:tracePt t="190873" x="7956550" y="2633663"/>
          <p14:tracePt t="190885" x="7983538" y="2625725"/>
          <p14:tracePt t="190900" x="8018463" y="2608263"/>
          <p14:tracePt t="190917" x="8037513" y="2598738"/>
          <p14:tracePt t="190934" x="8072438" y="2589213"/>
          <p14:tracePt t="190950" x="8099425" y="2581275"/>
          <p14:tracePt t="190967" x="8116888" y="2571750"/>
          <p14:tracePt t="190983" x="8134350" y="2571750"/>
          <p14:tracePt t="191000" x="8143875" y="2562225"/>
          <p14:tracePt t="191073" x="8143875" y="2554288"/>
          <p14:tracePt t="191097" x="8153400" y="2554288"/>
          <p14:tracePt t="191160" x="8153400" y="2544763"/>
          <p14:tracePt t="191173" x="8161338" y="2544763"/>
          <p14:tracePt t="191198" x="8161338" y="2536825"/>
          <p14:tracePt t="191222" x="8170863" y="2527300"/>
          <p14:tracePt t="191236" x="8170863" y="2517775"/>
          <p14:tracePt t="191248" x="8170863" y="2509838"/>
          <p14:tracePt t="191273" x="8180388" y="2500313"/>
          <p14:tracePt t="191286" x="8180388" y="2490788"/>
          <p14:tracePt t="191298" x="8180388" y="2482850"/>
          <p14:tracePt t="191323" x="8180388" y="2473325"/>
          <p14:tracePt t="191348" x="8180388" y="2465388"/>
          <p14:tracePt t="191386" x="8180388" y="2455863"/>
          <p14:tracePt t="191398" x="8180388" y="2446338"/>
          <p14:tracePt t="191436" x="8180388" y="2438400"/>
          <p14:tracePt t="191448" x="8170863" y="2438400"/>
          <p14:tracePt t="191460" x="8170863" y="2428875"/>
          <p14:tracePt t="191473" x="8161338" y="2419350"/>
          <p14:tracePt t="191486" x="8153400" y="2419350"/>
          <p14:tracePt t="191500" x="8143875" y="2411413"/>
          <p14:tracePt t="191517" x="8134350" y="2411413"/>
          <p14:tracePt t="191534" x="8116888" y="2393950"/>
          <p14:tracePt t="191567" x="8108950" y="2393950"/>
          <p14:tracePt t="191587" x="8108950" y="2384425"/>
          <p14:tracePt t="191600" x="8099425" y="2384425"/>
          <p14:tracePt t="191637" x="8089900" y="2384425"/>
          <p14:tracePt t="191674" x="8081963" y="2384425"/>
          <p14:tracePt t="191687" x="8072438" y="2384425"/>
          <p14:tracePt t="191698" x="8062913" y="2384425"/>
          <p14:tracePt t="192312" x="8072438" y="2366963"/>
          <p14:tracePt t="192325" x="8108950" y="2357438"/>
          <p14:tracePt t="192337" x="8170863" y="2339975"/>
          <p14:tracePt t="192349" x="8215313" y="2339975"/>
          <p14:tracePt t="192362" x="8269288" y="2339975"/>
          <p14:tracePt t="192374" x="8331200" y="2339975"/>
          <p14:tracePt t="192388" x="8412163" y="2339975"/>
          <p14:tracePt t="192400" x="8545513" y="2347913"/>
          <p14:tracePt t="192417" x="8643938" y="2374900"/>
          <p14:tracePt t="192433" x="8751888" y="2428875"/>
          <p14:tracePt t="192450" x="9117013" y="2625725"/>
          <p14:tracePt t="192467" x="9242425" y="2724150"/>
          <p14:tracePt t="192483" x="9385300" y="2857500"/>
          <p14:tracePt t="192500" x="9725025" y="3303588"/>
          <p14:tracePt t="192517" x="9831388" y="3473450"/>
          <p14:tracePt t="192533" x="9885363" y="3625850"/>
          <p14:tracePt t="192550" x="9947275" y="3919538"/>
          <p14:tracePt t="192567" x="9956800" y="3965575"/>
          <p14:tracePt t="192583" x="9956800" y="4000500"/>
          <p14:tracePt t="192600" x="9947275" y="4010025"/>
          <p14:tracePt t="192837" x="9966325" y="4017963"/>
          <p14:tracePt t="192850" x="10001250" y="4027488"/>
          <p14:tracePt t="192863" x="10055225" y="4044950"/>
          <p14:tracePt t="192875" x="10144125" y="4081463"/>
          <p14:tracePt t="192888" x="10233025" y="4116388"/>
          <p14:tracePt t="192900" x="10313988" y="4160838"/>
          <p14:tracePt t="192917" x="10375900" y="4179888"/>
          <p14:tracePt t="192933" x="10420350" y="4197350"/>
          <p14:tracePt t="192950" x="10456863" y="4214813"/>
          <p14:tracePt t="192967" x="10466388" y="4214813"/>
          <p14:tracePt t="192983" x="10466388" y="4224338"/>
          <p14:tracePt t="193017" x="10474325" y="4224338"/>
          <p14:tracePt t="193100" x="10483850" y="4224338"/>
          <p14:tracePt t="193113" x="10501313" y="4232275"/>
          <p14:tracePt t="193125" x="10510838" y="4232275"/>
          <p14:tracePt t="193138" x="10518775" y="4232275"/>
          <p14:tracePt t="193150" x="10537825" y="4232275"/>
          <p14:tracePt t="193167" x="10545763" y="4241800"/>
          <p14:tracePt t="193188" x="10555288" y="4241800"/>
          <p14:tracePt t="193201" x="10563225" y="4241800"/>
          <p14:tracePt t="193363" x="10563225" y="4232275"/>
          <p14:tracePt t="193389" x="10563225" y="4224338"/>
          <p14:tracePt t="193413" x="10563225" y="4205288"/>
          <p14:tracePt t="193438" x="10555288" y="4197350"/>
          <p14:tracePt t="193451" x="10555288" y="4187825"/>
          <p14:tracePt t="193463" x="10555288" y="4179888"/>
          <p14:tracePt t="193475" x="10555288" y="4170363"/>
          <p14:tracePt t="193489" x="10555288" y="4160838"/>
          <p14:tracePt t="193501" x="10555288" y="4152900"/>
          <p14:tracePt t="193517" x="10555288" y="4133850"/>
          <p14:tracePt t="193533" x="10555288" y="4116388"/>
          <p14:tracePt t="193550" x="10555288" y="4027488"/>
          <p14:tracePt t="193567" x="10555288" y="3990975"/>
          <p14:tracePt t="193583" x="10555288" y="3956050"/>
          <p14:tracePt t="193600" x="10555288" y="3919538"/>
          <p14:tracePt t="193701" x="10555288" y="3929063"/>
          <p14:tracePt t="194013" x="10545763" y="3929063"/>
          <p14:tracePt t="194026" x="10537825" y="3911600"/>
          <p14:tracePt t="194038" x="10510838" y="3902075"/>
          <p14:tracePt t="194051" x="10501313" y="3894138"/>
          <p14:tracePt t="194067" x="10491788" y="3875088"/>
          <p14:tracePt t="194084" x="10483850" y="3867150"/>
          <p14:tracePt t="194101" x="10466388" y="3848100"/>
          <p14:tracePt t="194117" x="10456863" y="3848100"/>
          <p14:tracePt t="194134" x="10456863" y="3840163"/>
          <p14:tracePt t="194150" x="10447338" y="3830638"/>
          <p14:tracePt t="194167" x="10439400" y="3813175"/>
          <p14:tracePt t="194183" x="10429875" y="3813175"/>
          <p14:tracePt t="194200" x="10429875" y="3803650"/>
          <p14:tracePt t="194217" x="10420350" y="3803650"/>
          <p14:tracePt t="194233" x="10420350" y="3795713"/>
          <p14:tracePt t="194250" x="10412413" y="3786188"/>
          <p14:tracePt t="194267" x="10402888" y="3776663"/>
          <p14:tracePt t="194283" x="10394950" y="3768725"/>
          <p14:tracePt t="194300" x="10385425" y="3759200"/>
          <p14:tracePt t="194317" x="10385425" y="3751263"/>
          <p14:tracePt t="194333" x="10367963" y="3741738"/>
          <p14:tracePt t="194367" x="10348913" y="3732213"/>
          <p14:tracePt t="194383" x="10340975" y="3714750"/>
          <p14:tracePt t="194400" x="10323513" y="3705225"/>
          <p14:tracePt t="194434" x="10323513" y="3697288"/>
          <p14:tracePt t="194565" x="10331450" y="3679825"/>
          <p14:tracePt t="194577" x="10367963" y="3643313"/>
          <p14:tracePt t="194590" x="10385425" y="3625850"/>
          <p14:tracePt t="194603" x="10402888" y="3589338"/>
          <p14:tracePt t="194617" x="10420350" y="3554413"/>
          <p14:tracePt t="194633" x="10439400" y="3527425"/>
          <p14:tracePt t="194651" x="10447338" y="3509963"/>
          <p14:tracePt t="194667" x="10456863" y="3500438"/>
          <p14:tracePt t="194740" x="10466388" y="3500438"/>
          <p14:tracePt t="194752" x="10474325" y="3500438"/>
          <p14:tracePt t="194765" x="10491788" y="3500438"/>
          <p14:tracePt t="194778" x="10528300" y="3509963"/>
          <p14:tracePt t="194790" x="10563225" y="3517900"/>
          <p14:tracePt t="194803" x="10582275" y="3536950"/>
          <p14:tracePt t="194817" x="10609263" y="3544888"/>
          <p14:tracePt t="194833" x="10617200" y="3562350"/>
          <p14:tracePt t="194852" x="10634663" y="3589338"/>
          <p14:tracePt t="194867" x="10644188" y="3598863"/>
          <p14:tracePt t="194884" x="10653713" y="3616325"/>
          <p14:tracePt t="194901" x="10661650" y="3633788"/>
          <p14:tracePt t="194917" x="10671175" y="3652838"/>
          <p14:tracePt t="194933" x="10680700" y="3660775"/>
          <p14:tracePt t="194951" x="10688638" y="3679825"/>
          <p14:tracePt t="194984" x="10688638" y="3687763"/>
          <p14:tracePt t="195065" x="10680700" y="3687763"/>
          <p14:tracePt t="195077" x="10680700" y="3697288"/>
          <p14:tracePt t="195091" x="10671175" y="3705225"/>
          <p14:tracePt t="195115" x="10653713" y="3705225"/>
          <p14:tracePt t="195128" x="10653713" y="3714750"/>
          <p14:tracePt t="195140" x="10644188" y="3714750"/>
          <p14:tracePt t="195154" x="10626725" y="3714750"/>
          <p14:tracePt t="195167" x="10609263" y="3714750"/>
          <p14:tracePt t="195183" x="10590213" y="3714750"/>
          <p14:tracePt t="195201" x="10563225" y="3714750"/>
          <p14:tracePt t="195217" x="10555288" y="3714750"/>
          <p14:tracePt t="195251" x="10545763" y="3714750"/>
          <p14:tracePt t="195267" x="10537825" y="3697288"/>
          <p14:tracePt t="195283" x="10528300" y="3687763"/>
          <p14:tracePt t="195303" x="10528300" y="3679825"/>
          <p14:tracePt t="195328" x="10528300" y="3670300"/>
          <p14:tracePt t="195379" x="10528300" y="3660775"/>
          <p14:tracePt t="195404" x="10528300" y="3643313"/>
          <p14:tracePt t="195415" x="10528300" y="3608388"/>
          <p14:tracePt t="195428" x="10528300" y="3581400"/>
          <p14:tracePt t="195441" x="10528300" y="3544888"/>
          <p14:tracePt t="195454" x="10528300" y="3517900"/>
          <p14:tracePt t="195467" x="10528300" y="3500438"/>
          <p14:tracePt t="195484" x="10528300" y="3482975"/>
          <p14:tracePt t="195504" x="10528300" y="3473450"/>
          <p14:tracePt t="195528" x="10528300" y="3465513"/>
          <p14:tracePt t="195541" x="10518775" y="3465513"/>
          <p14:tracePt t="195553" x="10491788" y="3455988"/>
          <p14:tracePt t="195567" x="10483850" y="3455988"/>
          <p14:tracePt t="195583" x="10466388" y="3455988"/>
          <p14:tracePt t="195600" x="10447338" y="3455988"/>
          <p14:tracePt t="195617" x="10412413" y="3455988"/>
          <p14:tracePt t="195634" x="10385425" y="3455988"/>
          <p14:tracePt t="195650" x="10367963" y="3465513"/>
          <p14:tracePt t="195667" x="10340975" y="3490913"/>
          <p14:tracePt t="195684" x="10323513" y="3490913"/>
          <p14:tracePt t="195700" x="10323513" y="3509963"/>
          <p14:tracePt t="195717" x="10304463" y="3527425"/>
          <p14:tracePt t="195751" x="10304463" y="3536950"/>
          <p14:tracePt t="196016" x="10340975" y="3536950"/>
          <p14:tracePt t="196029" x="10375900" y="3517900"/>
          <p14:tracePt t="196041" x="10412413" y="3509963"/>
          <p14:tracePt t="196054" x="10439400" y="3500438"/>
          <p14:tracePt t="196067" x="10456863" y="3490913"/>
          <p14:tracePt t="196084" x="10466388" y="3490913"/>
          <p14:tracePt t="196100" x="10474325" y="3482975"/>
          <p14:tracePt t="196180" x="10491788" y="3490913"/>
          <p14:tracePt t="196191" x="10501313" y="3500438"/>
          <p14:tracePt t="196205" x="10510838" y="3509963"/>
          <p14:tracePt t="196217" x="10528300" y="3536950"/>
          <p14:tracePt t="196233" x="10555288" y="3554413"/>
          <p14:tracePt t="196250" x="10563225" y="3571875"/>
          <p14:tracePt t="196267" x="10590213" y="3616325"/>
          <p14:tracePt t="196284" x="10599738" y="3625850"/>
          <p14:tracePt t="196300" x="10609263" y="3633788"/>
          <p14:tracePt t="196517" x="10599738" y="3625850"/>
          <p14:tracePt t="196529" x="10572750" y="3608388"/>
          <p14:tracePt t="196542" x="10545763" y="3581400"/>
          <p14:tracePt t="196555" x="10537825" y="3581400"/>
          <p14:tracePt t="196567" x="10518775" y="3562350"/>
          <p14:tracePt t="196592" x="10510838" y="3562350"/>
          <p14:tracePt t="196605" x="10501313" y="3554413"/>
          <p14:tracePt t="196630" x="10491788" y="3554413"/>
          <p14:tracePt t="196642" x="10483850" y="3554413"/>
          <p14:tracePt t="196655" x="10474325" y="3554413"/>
          <p14:tracePt t="196680" x="10466388" y="3554413"/>
          <p14:tracePt t="196930" x="10466388" y="3571875"/>
          <p14:tracePt t="196943" x="10466388" y="3589338"/>
          <p14:tracePt t="196955" x="10466388" y="3616325"/>
          <p14:tracePt t="196968" x="10466388" y="3633788"/>
          <p14:tracePt t="196984" x="10466388" y="3652838"/>
          <p14:tracePt t="197000" x="10466388" y="3670300"/>
          <p14:tracePt t="197017" x="10466388" y="3679825"/>
          <p14:tracePt t="197034" x="10466388" y="3687763"/>
          <p14:tracePt t="197055" x="10474325" y="3687763"/>
          <p14:tracePt t="197193" x="10483850" y="3687763"/>
          <p14:tracePt t="197218" x="10483850" y="3679825"/>
          <p14:tracePt t="197255" x="10483850" y="3670300"/>
          <p14:tracePt t="197267" x="10483850" y="3633788"/>
          <p14:tracePt t="197280" x="10491788" y="3589338"/>
          <p14:tracePt t="197293" x="10491788" y="3562350"/>
          <p14:tracePt t="197305" x="10491788" y="3544888"/>
          <p14:tracePt t="197320" x="10491788" y="3536950"/>
          <p14:tracePt t="197334" x="10491788" y="3517900"/>
          <p14:tracePt t="197350" x="10501313" y="3517900"/>
          <p14:tracePt t="197943" x="10501313" y="3509963"/>
          <p14:tracePt t="197981" x="10501313" y="3500438"/>
          <p14:tracePt t="198018" x="10483850" y="3482975"/>
          <p14:tracePt t="198031" x="10466388" y="3473450"/>
          <p14:tracePt t="198043" x="10456863" y="3465513"/>
          <p14:tracePt t="198056" x="10439400" y="3455988"/>
          <p14:tracePt t="198070" x="10429875" y="3455988"/>
          <p14:tracePt t="198084" x="10420350" y="3446463"/>
          <p14:tracePt t="198107" x="10412413" y="3438525"/>
          <p14:tracePt t="198131" x="10402888" y="3429000"/>
          <p14:tracePt t="198144" x="10394950" y="3429000"/>
          <p14:tracePt t="198170" x="10394950" y="3419475"/>
          <p14:tracePt t="198182" x="10385425" y="3419475"/>
          <p14:tracePt t="198207" x="10375900" y="3411538"/>
          <p14:tracePt t="198256" x="10367963" y="3411538"/>
          <p14:tracePt t="198294" x="10358438" y="3411538"/>
          <p14:tracePt t="198319" x="10358438" y="3402013"/>
          <p14:tracePt t="198331" x="10348913" y="3402013"/>
          <p14:tracePt t="198357" x="10348913" y="3394075"/>
          <p14:tracePt t="198470" x="10367963" y="3394075"/>
          <p14:tracePt t="198482" x="10394950" y="3394075"/>
          <p14:tracePt t="198495" x="10420350" y="3394075"/>
          <p14:tracePt t="198507" x="10466388" y="3394075"/>
          <p14:tracePt t="198520" x="10510838" y="3394075"/>
          <p14:tracePt t="198534" x="10545763" y="3394075"/>
          <p14:tracePt t="198550" x="10563225" y="3394075"/>
          <p14:tracePt t="198567" x="10582275" y="3394075"/>
          <p14:tracePt t="198584" x="10590213" y="3394075"/>
          <p14:tracePt t="198620" x="10599738" y="3402013"/>
          <p14:tracePt t="198632" x="10609263" y="3402013"/>
          <p14:tracePt t="198657" x="10609263" y="3411538"/>
          <p14:tracePt t="198707" x="10617200" y="3419475"/>
          <p14:tracePt t="198720" x="10634663" y="3429000"/>
          <p14:tracePt t="198732" x="10644188" y="3429000"/>
          <p14:tracePt t="198745" x="10653713" y="3438525"/>
          <p14:tracePt t="198757" x="10661650" y="3446463"/>
          <p14:tracePt t="198770" x="10671175" y="3446463"/>
          <p14:tracePt t="198784" x="10680700" y="3455988"/>
          <p14:tracePt t="198800" x="10688638" y="3465513"/>
          <p14:tracePt t="198818" x="10698163" y="3473450"/>
          <p14:tracePt t="198834" x="10706100" y="3490913"/>
          <p14:tracePt t="198850" x="10715625" y="3500438"/>
          <p14:tracePt t="198868" x="10725150" y="3517900"/>
          <p14:tracePt t="198884" x="10725150" y="3527425"/>
          <p14:tracePt t="198900" x="10725150" y="3536950"/>
          <p14:tracePt t="198917" x="10733088" y="3536950"/>
          <p14:tracePt t="198934" x="10742613" y="3544888"/>
          <p14:tracePt t="198950" x="10752138" y="3554413"/>
          <p14:tracePt t="198967" x="10760075" y="3562350"/>
          <p14:tracePt t="198984" x="10787063" y="3598863"/>
          <p14:tracePt t="199001" x="10804525" y="3616325"/>
          <p14:tracePt t="199018" x="10831513" y="3633788"/>
          <p14:tracePt t="199034" x="10875963" y="3697288"/>
          <p14:tracePt t="199050" x="10885488" y="3714750"/>
          <p14:tracePt t="199068" x="10902950" y="3741738"/>
          <p14:tracePt t="199084" x="10912475" y="3751263"/>
          <p14:tracePt t="199100" x="10920413" y="3759200"/>
          <p14:tracePt t="199117" x="10920413" y="3768725"/>
          <p14:tracePt t="199134" x="10929938" y="3768725"/>
          <p14:tracePt t="199150" x="10929938" y="3776663"/>
          <p14:tracePt t="199308" x="10920413" y="3768725"/>
          <p14:tracePt t="199321" x="10920413" y="3759200"/>
          <p14:tracePt t="199333" x="10902950" y="3751263"/>
          <p14:tracePt t="199346" x="10902950" y="3741738"/>
          <p14:tracePt t="199358" x="10885488" y="3724275"/>
          <p14:tracePt t="199371" x="10875963" y="3705225"/>
          <p14:tracePt t="199383" x="10858500" y="3697288"/>
          <p14:tracePt t="199400" x="10858500" y="3679825"/>
          <p14:tracePt t="199417" x="10841038" y="3679825"/>
          <p14:tracePt t="199433" x="10823575" y="3652838"/>
          <p14:tracePt t="199450" x="10823575" y="3643313"/>
          <p14:tracePt t="199467" x="10804525" y="3643313"/>
          <p14:tracePt t="199483" x="10787063" y="3616325"/>
          <p14:tracePt t="199500" x="10777538" y="3608388"/>
          <p14:tracePt t="199517" x="10769600" y="3598863"/>
          <p14:tracePt t="199533" x="10733088" y="3562350"/>
          <p14:tracePt t="199550" x="10715625" y="3544888"/>
          <p14:tracePt t="199567" x="10698163" y="3527425"/>
          <p14:tracePt t="199583" x="10661650" y="3490913"/>
          <p14:tracePt t="199600" x="10653713" y="3473450"/>
          <p14:tracePt t="199617" x="10626725" y="3446463"/>
          <p14:tracePt t="199633" x="10582275" y="3367088"/>
          <p14:tracePt t="199650" x="10572750" y="3322638"/>
          <p14:tracePt t="199667" x="10555288" y="3303588"/>
          <p14:tracePt t="199683" x="10555288" y="3276600"/>
          <p14:tracePt t="199720" x="10555288" y="3268663"/>
          <p14:tracePt t="199808" x="10545763" y="3268663"/>
          <p14:tracePt t="200009" x="10518775" y="3286125"/>
          <p14:tracePt t="200022" x="10501313" y="3295650"/>
          <p14:tracePt t="200034" x="10474325" y="3303588"/>
          <p14:tracePt t="200046" x="10456863" y="3322638"/>
          <p14:tracePt t="200059" x="10447338" y="3322638"/>
          <p14:tracePt t="200071" x="10439400" y="3330575"/>
          <p14:tracePt t="200097" x="10429875" y="3330575"/>
          <p14:tracePt t="200109" x="10429875" y="3340100"/>
          <p14:tracePt t="200359" x="10439400" y="3348038"/>
          <p14:tracePt t="200372" x="10447338" y="3348038"/>
          <p14:tracePt t="200384" x="10474325" y="3348038"/>
          <p14:tracePt t="200397" x="10483850" y="3348038"/>
          <p14:tracePt t="200410" x="10501313" y="3348038"/>
          <p14:tracePt t="200423" x="10510838" y="3357563"/>
          <p14:tracePt t="200447" x="10518775" y="3357563"/>
          <p14:tracePt t="200472" x="10528300" y="3357563"/>
          <p14:tracePt t="200484" x="10528300" y="3367088"/>
          <p14:tracePt t="200497" x="10537825" y="3375025"/>
          <p14:tracePt t="200522" x="10545763" y="3384550"/>
          <p14:tracePt t="200534" x="10555288" y="3394075"/>
          <p14:tracePt t="200547" x="10555288" y="3402013"/>
          <p14:tracePt t="200559" x="10563225" y="3402013"/>
          <p14:tracePt t="200572" x="10572750" y="3411538"/>
          <p14:tracePt t="200585" x="10582275" y="3419475"/>
          <p14:tracePt t="200600" x="10599738" y="3429000"/>
          <p14:tracePt t="200617" x="10609263" y="3429000"/>
          <p14:tracePt t="200634" x="10626725" y="3446463"/>
          <p14:tracePt t="200650" x="10634663" y="3446463"/>
          <p14:tracePt t="200684" x="10644188" y="3455988"/>
          <p14:tracePt t="200700" x="10653713" y="3465513"/>
          <p14:tracePt t="200722" x="10653713" y="3473450"/>
          <p14:tracePt t="200736" x="10661650" y="3482975"/>
          <p14:tracePt t="200750" x="10671175" y="3482975"/>
          <p14:tracePt t="200785" x="10671175" y="3490913"/>
          <p14:tracePt t="200809" x="10680700" y="3500438"/>
          <p14:tracePt t="200847" x="10680700" y="3509963"/>
          <p14:tracePt t="200873" x="10688638" y="3517900"/>
          <p14:tracePt t="200922" x="10698163" y="3527425"/>
          <p14:tracePt t="200948" x="10706100" y="3536950"/>
          <p14:tracePt t="200973" x="10706100" y="3544888"/>
          <p14:tracePt t="200986" x="10706100" y="3554413"/>
          <p14:tracePt t="201010" x="10715625" y="3554413"/>
          <p14:tracePt t="201022" x="10715625" y="3562350"/>
          <p14:tracePt t="201060" x="10715625" y="3571875"/>
          <p14:tracePt t="201097" x="10715625" y="3581400"/>
          <p14:tracePt t="201223" x="10706100" y="3581400"/>
          <p14:tracePt t="201235" x="10698163" y="3581400"/>
          <p14:tracePt t="201261" x="10688638" y="3581400"/>
          <p14:tracePt t="201285" x="10680700" y="3581400"/>
          <p14:tracePt t="201310" x="10661650" y="3581400"/>
          <p14:tracePt t="201348" x="10653713" y="3581400"/>
          <p14:tracePt t="201373" x="10644188" y="3581400"/>
          <p14:tracePt t="201411" x="10626725" y="3581400"/>
          <p14:tracePt t="201449" x="10617200" y="3581400"/>
          <p14:tracePt t="201486" x="10609263" y="3581400"/>
          <p14:tracePt t="201523" x="10599738" y="3581400"/>
          <p14:tracePt t="201585" x="10590213" y="3581400"/>
          <p14:tracePt t="201598" x="10590213" y="3589338"/>
          <p14:tracePt t="201649" x="10582275" y="3589338"/>
          <p14:tracePt t="201724" x="10572750" y="3589338"/>
          <p14:tracePt t="201761" x="10563225" y="3589338"/>
          <p14:tracePt t="201886" x="10563225" y="3598863"/>
          <p14:tracePt t="201950" x="10555288" y="3598863"/>
          <p14:tracePt t="202012" x="10545763" y="3598863"/>
          <p14:tracePt t="202024" x="10537825" y="3598863"/>
          <p14:tracePt t="202037" x="10528300" y="3598863"/>
          <p14:tracePt t="202050" x="10518775" y="3608388"/>
          <p14:tracePt t="202067" x="10510838" y="3608388"/>
          <p14:tracePt t="202085" x="10501313" y="3608388"/>
          <p14:tracePt t="202100" x="10491788" y="3616325"/>
          <p14:tracePt t="202124" x="10491788" y="3625850"/>
          <p14:tracePt t="202138" x="10483850" y="3625850"/>
          <p14:tracePt t="208232" x="10466388" y="3625850"/>
          <p14:tracePt t="208243" x="10439400" y="3625850"/>
          <p14:tracePt t="208256" x="10402888" y="3625850"/>
          <p14:tracePt t="208269" x="10348913" y="3625850"/>
          <p14:tracePt t="208283" x="10296525" y="3625850"/>
          <p14:tracePt t="212413" x="10313988" y="3625850"/>
          <p14:tracePt t="212426" x="10331450" y="3633788"/>
          <p14:tracePt t="212438" x="10358438" y="3643313"/>
          <p14:tracePt t="212451" x="10385425" y="3652838"/>
          <p14:tracePt t="212467" x="10394950" y="3660775"/>
          <p14:tracePt t="212484" x="10412413" y="3660775"/>
          <p14:tracePt t="212501" x="10439400" y="3679825"/>
          <p14:tracePt t="212534" x="10447338" y="3687763"/>
          <p14:tracePt t="212551" x="10466388" y="3687763"/>
          <p14:tracePt t="212568" x="10474325" y="3705225"/>
          <p14:tracePt t="212584" x="10483850" y="3705225"/>
          <p14:tracePt t="212601" x="10518775" y="3732213"/>
          <p14:tracePt t="212617" x="10528300" y="3751263"/>
          <p14:tracePt t="212634" x="10537825" y="3759200"/>
          <p14:tracePt t="212651" x="10555288" y="3786188"/>
          <p14:tracePt t="212667" x="10563225" y="3795713"/>
          <p14:tracePt t="212684" x="10563225" y="3803650"/>
          <p14:tracePt t="212717" x="10563225" y="3813175"/>
          <p14:tracePt t="212734" x="10563225" y="3822700"/>
          <p14:tracePt t="212776" x="10545763" y="3830638"/>
          <p14:tracePt t="212802" x="10537825" y="3830638"/>
          <p14:tracePt t="212813" x="10528300" y="3830638"/>
          <p14:tracePt t="212826" x="10518775" y="3830638"/>
          <p14:tracePt t="212838" x="10510838" y="3830638"/>
          <p14:tracePt t="212864" x="10491788" y="3840163"/>
          <p14:tracePt t="212875" x="10474325" y="3840163"/>
          <p14:tracePt t="212889" x="10456863" y="3840163"/>
          <p14:tracePt t="212901" x="10447338" y="3848100"/>
          <p14:tracePt t="212918" x="10429875" y="3848100"/>
          <p14:tracePt t="212934" x="10402888" y="3857625"/>
          <p14:tracePt t="212951" x="10367963" y="3857625"/>
          <p14:tracePt t="212967" x="10358438" y="3857625"/>
          <p14:tracePt t="212984" x="10340975" y="3867150"/>
          <p14:tracePt t="213001" x="10323513" y="3875088"/>
          <p14:tracePt t="213017" x="10313988" y="3875088"/>
          <p14:tracePt t="213034" x="10313988" y="3884613"/>
          <p14:tracePt t="213051" x="10304463" y="3884613"/>
          <p14:tracePt t="213227" x="10323513" y="3884613"/>
          <p14:tracePt t="213239" x="10358438" y="3894138"/>
          <p14:tracePt t="213251" x="10402888" y="3911600"/>
          <p14:tracePt t="213264" x="10420350" y="3911600"/>
          <p14:tracePt t="213276" x="10447338" y="3919538"/>
          <p14:tracePt t="213289" x="10466388" y="3929063"/>
          <p14:tracePt t="213302" x="10483850" y="3929063"/>
          <p14:tracePt t="213317" x="10501313" y="3929063"/>
          <p14:tracePt t="213334" x="10518775" y="3929063"/>
          <p14:tracePt t="213351" x="10537825" y="3929063"/>
          <p14:tracePt t="213367" x="10545763" y="3929063"/>
          <p14:tracePt t="213384" x="10555288" y="3929063"/>
          <p14:tracePt t="213401" x="10563225" y="3929063"/>
          <p14:tracePt t="213417" x="10572750" y="3929063"/>
          <p14:tracePt t="213434" x="10572750" y="3938588"/>
          <p14:tracePt t="213752" x="10555288" y="3938588"/>
          <p14:tracePt t="213778" x="10545763" y="3938588"/>
          <p14:tracePt t="213789" x="10537825" y="3938588"/>
          <p14:tracePt t="213815" x="10528300" y="3938588"/>
          <p14:tracePt t="213827" x="10518775" y="3938588"/>
          <p14:tracePt t="213865" x="10510838" y="3938588"/>
          <p14:tracePt t="213889" x="10501313" y="3938588"/>
          <p14:tracePt t="213902" x="10491788" y="3938588"/>
          <p14:tracePt t="213914" x="10483850" y="3938588"/>
          <p14:tracePt t="213927" x="10474325" y="3938588"/>
          <p14:tracePt t="213951" x="10456863" y="3938588"/>
          <p14:tracePt t="213977" x="10447338" y="3938588"/>
          <p14:tracePt t="214002" x="10439400" y="3929063"/>
          <p14:tracePt t="214015" x="10429875" y="3929063"/>
          <p14:tracePt t="214103" x="10429875" y="3919538"/>
          <p14:tracePt t="214452" x="10429875" y="3929063"/>
          <p14:tracePt t="214916" x="10439400" y="3929063"/>
          <p14:tracePt t="214928" x="10456863" y="3919538"/>
          <p14:tracePt t="214941" x="10466388" y="3911600"/>
          <p14:tracePt t="214955" x="10474325" y="3902075"/>
          <p14:tracePt t="214967" x="10474325" y="3894138"/>
          <p14:tracePt t="214984" x="10483850" y="3884613"/>
          <p14:tracePt t="215002" x="10501313" y="3875088"/>
          <p14:tracePt t="215018" x="10510838" y="3848100"/>
          <p14:tracePt t="215034" x="10510838" y="3840163"/>
          <p14:tracePt t="215052" x="10528300" y="3813175"/>
          <p14:tracePt t="215079" x="10528300" y="3803650"/>
          <p14:tracePt t="215105" x="10537825" y="3795713"/>
          <p14:tracePt t="215116" x="10537825" y="3786188"/>
          <p14:tracePt t="215129" x="10537825" y="3776663"/>
          <p14:tracePt t="215141" x="10545763" y="3776663"/>
          <p14:tracePt t="215154" x="10545763" y="3759200"/>
          <p14:tracePt t="215167" x="10555288" y="3759200"/>
          <p14:tracePt t="215184" x="10555288" y="3751263"/>
          <p14:tracePt t="215201" x="10555288" y="3741738"/>
          <p14:tracePt t="215217" x="10563225" y="3724275"/>
          <p14:tracePt t="215234" x="10572750" y="3714750"/>
          <p14:tracePt t="215251" x="10582275" y="3705225"/>
          <p14:tracePt t="215267" x="10599738" y="3679825"/>
          <p14:tracePt t="215284" x="10599738" y="3660775"/>
          <p14:tracePt t="215301" x="10617200" y="3652838"/>
          <p14:tracePt t="215317" x="10644188" y="3633788"/>
          <p14:tracePt t="215334" x="10653713" y="3616325"/>
          <p14:tracePt t="215351" x="10671175" y="3608388"/>
          <p14:tracePt t="215367" x="10688638" y="3571875"/>
          <p14:tracePt t="215384" x="10688638" y="3562350"/>
          <p14:tracePt t="215401" x="10706100" y="3554413"/>
          <p14:tracePt t="215417" x="10733088" y="3527425"/>
          <p14:tracePt t="215434" x="10752138" y="3517900"/>
          <p14:tracePt t="215451" x="10777538" y="3500438"/>
          <p14:tracePt t="215467" x="10823575" y="3500438"/>
          <p14:tracePt t="215484" x="10841038" y="3490913"/>
          <p14:tracePt t="215501" x="10858500" y="3482975"/>
          <p14:tracePt t="215517" x="10875963" y="3482975"/>
          <p14:tracePt t="215551" x="10885488" y="3482975"/>
          <p14:tracePt t="215568" x="10902950" y="3482975"/>
          <p14:tracePt t="215584" x="10912475" y="3482975"/>
          <p14:tracePt t="215601" x="10929938" y="3482975"/>
          <p14:tracePt t="215618" x="10947400" y="3482975"/>
          <p14:tracePt t="215634" x="10966450" y="3482975"/>
          <p14:tracePt t="215651" x="10991850" y="3482975"/>
          <p14:tracePt t="215667" x="11010900" y="3482975"/>
          <p14:tracePt t="215684" x="11018838" y="3482975"/>
          <p14:tracePt t="215701" x="11028363" y="3482975"/>
          <p14:tracePt t="215717" x="11045825" y="3482975"/>
          <p14:tracePt t="215751" x="11055350" y="3482975"/>
          <p14:tracePt t="215768" x="11072813" y="3473450"/>
          <p14:tracePt t="215801" x="11082338" y="3473450"/>
          <p14:tracePt t="215818" x="11099800" y="3465513"/>
          <p14:tracePt t="215842" x="11109325" y="3465513"/>
          <p14:tracePt t="215880" x="11117263" y="3465513"/>
          <p14:tracePt t="215905" x="11117263" y="3455988"/>
          <p14:tracePt t="216030" x="11109325" y="3455988"/>
          <p14:tracePt t="216055" x="11099800" y="3455988"/>
          <p14:tracePt t="216081" x="11090275" y="3455988"/>
          <p14:tracePt t="216092" x="11082338" y="3455988"/>
          <p14:tracePt t="216118" x="11072813" y="3455988"/>
          <p14:tracePt t="216130" x="11063288" y="3455988"/>
          <p14:tracePt t="216143" x="11055350" y="3455988"/>
          <p14:tracePt t="216155" x="11045825" y="3455988"/>
          <p14:tracePt t="216168" x="11037888" y="3455988"/>
          <p14:tracePt t="216184" x="11028363" y="3455988"/>
          <p14:tracePt t="216201" x="11018838" y="3455988"/>
          <p14:tracePt t="216218" x="11001375" y="3455988"/>
          <p14:tracePt t="216243" x="10991850" y="3455988"/>
          <p14:tracePt t="216268" x="10983913" y="3455988"/>
          <p14:tracePt t="216280" x="10974388" y="3455988"/>
          <p14:tracePt t="216318" x="10966450" y="3455988"/>
          <p14:tracePt t="216368" x="10956925" y="3455988"/>
          <p14:tracePt t="216506" x="10966450" y="3455988"/>
          <p14:tracePt t="216544" x="10974388" y="3455988"/>
          <p14:tracePt t="216556" x="10991850" y="3455988"/>
          <p14:tracePt t="216568" x="11010900" y="3455988"/>
          <p14:tracePt t="216581" x="11037888" y="3455988"/>
          <p14:tracePt t="216593" x="11055350" y="3455988"/>
          <p14:tracePt t="216606" x="11072813" y="3455988"/>
          <p14:tracePt t="216619" x="11082338" y="3455988"/>
          <p14:tracePt t="216634" x="11090275" y="3455988"/>
          <p14:tracePt t="216651" x="11099800" y="3455988"/>
          <p14:tracePt t="216667" x="11109325" y="3455988"/>
          <p14:tracePt t="216684" x="11117263" y="3455988"/>
          <p14:tracePt t="216869" x="11109325" y="3455988"/>
          <p14:tracePt t="216881" x="11099800" y="3455988"/>
          <p14:tracePt t="216894" x="11090275" y="3455988"/>
          <p14:tracePt t="216906" x="11082338" y="3455988"/>
          <p14:tracePt t="216918" x="11072813" y="3455988"/>
          <p14:tracePt t="216934" x="11055350" y="3455988"/>
          <p14:tracePt t="216951" x="11045825" y="3455988"/>
          <p14:tracePt t="216968" x="11028363" y="3455988"/>
          <p14:tracePt t="217001" x="11018838" y="3455988"/>
          <p14:tracePt t="217017" x="11001375" y="3455988"/>
          <p14:tracePt t="217034" x="10991850" y="3455988"/>
          <p14:tracePt t="217068" x="10974388" y="3455988"/>
          <p14:tracePt t="217107" x="10966450" y="3455988"/>
          <p14:tracePt t="217268" x="10974388" y="3455988"/>
          <p14:tracePt t="217281" x="10983913" y="3455988"/>
          <p14:tracePt t="217306" x="10991850" y="3455988"/>
          <p14:tracePt t="217319" x="11010900" y="3455988"/>
          <p14:tracePt t="217332" x="11028363" y="3455988"/>
          <p14:tracePt t="217343" x="11045825" y="3455988"/>
          <p14:tracePt t="217356" x="11063288" y="3455988"/>
          <p14:tracePt t="217370" x="11072813" y="3455988"/>
          <p14:tracePt t="217384" x="11090275" y="3455988"/>
          <p14:tracePt t="217407" x="11099800" y="3455988"/>
          <p14:tracePt t="217569" x="11090275" y="3455988"/>
          <p14:tracePt t="217582" x="11082338" y="3455988"/>
          <p14:tracePt t="217595" x="11072813" y="3455988"/>
          <p14:tracePt t="217606" x="11063288" y="3455988"/>
          <p14:tracePt t="217621" x="11055350" y="3455988"/>
          <p14:tracePt t="217634" x="11045825" y="3455988"/>
          <p14:tracePt t="217657" x="11037888" y="3455988"/>
          <p14:tracePt t="217670" x="11028363" y="3455988"/>
          <p14:tracePt t="217684" x="11018838" y="3455988"/>
          <p14:tracePt t="217707" x="11010900" y="3455988"/>
          <p14:tracePt t="217731" x="11001375" y="3455988"/>
          <p14:tracePt t="217744" x="10991850" y="3455988"/>
          <p14:tracePt t="217757" x="10983913" y="3455988"/>
          <p14:tracePt t="217782" x="10974388" y="3455988"/>
          <p14:tracePt t="217795" x="10966450" y="3455988"/>
          <p14:tracePt t="217807" x="10956925" y="3455988"/>
          <p14:tracePt t="217832" x="10947400" y="3455988"/>
          <p14:tracePt t="217858" x="10939463" y="3455988"/>
          <p14:tracePt t="217872" x="10929938" y="3455988"/>
          <p14:tracePt t="217908" x="10920413" y="3455988"/>
          <p14:tracePt t="217958" x="10912475" y="3455988"/>
          <p14:tracePt t="217982" x="10902950" y="3465513"/>
          <p14:tracePt t="218007" x="10895013" y="3465513"/>
          <p14:tracePt t="218032" x="10885488" y="3473450"/>
          <p14:tracePt t="218045" x="10875963" y="3473450"/>
          <p14:tracePt t="218070" x="10858500" y="3482975"/>
          <p14:tracePt t="218083" x="10848975" y="3482975"/>
          <p14:tracePt t="218096" x="10841038" y="3490913"/>
          <p14:tracePt t="218107" x="10814050" y="3490913"/>
          <p14:tracePt t="218121" x="10814050" y="3500438"/>
          <p14:tracePt t="218134" x="10804525" y="3500438"/>
          <p14:tracePt t="218151" x="10787063" y="3509963"/>
          <p14:tracePt t="218168" x="10769600" y="3527425"/>
          <p14:tracePt t="218184" x="10742613" y="3527425"/>
          <p14:tracePt t="218201" x="10733088" y="3536950"/>
          <p14:tracePt t="218219" x="10698163" y="3544888"/>
          <p14:tracePt t="218234" x="10661650" y="3562350"/>
          <p14:tracePt t="218251" x="10626725" y="3589338"/>
          <p14:tracePt t="218267" x="10590213" y="3616325"/>
          <p14:tracePt t="218284" x="10510838" y="3776663"/>
          <p14:tracePt t="218301" x="10447338" y="3848100"/>
          <p14:tracePt t="218318" x="10402888" y="3919538"/>
          <p14:tracePt t="218334" x="10287000" y="4027488"/>
          <p14:tracePt t="218351" x="10269538" y="4062413"/>
          <p14:tracePt t="218368" x="10242550" y="4071938"/>
          <p14:tracePt t="218384" x="10242550" y="4081463"/>
          <p14:tracePt t="218401" x="10242550" y="4089400"/>
          <p14:tracePt t="219021" x="10242550" y="4081463"/>
          <p14:tracePt t="219033" x="10242550" y="4062413"/>
          <p14:tracePt t="219046" x="10242550" y="4054475"/>
          <p14:tracePt t="219059" x="10242550" y="4037013"/>
          <p14:tracePt t="219071" x="10242550" y="4017963"/>
          <p14:tracePt t="219084" x="10242550" y="4000500"/>
          <p14:tracePt t="219101" x="10242550" y="3990975"/>
          <p14:tracePt t="219118" x="10252075" y="3983038"/>
          <p14:tracePt t="219134" x="10269538" y="3956050"/>
          <p14:tracePt t="219151" x="10287000" y="3938588"/>
          <p14:tracePt t="219167" x="10296525" y="3929063"/>
          <p14:tracePt t="219184" x="10313988" y="3894138"/>
          <p14:tracePt t="219201" x="10323513" y="3894138"/>
          <p14:tracePt t="219218" x="10323513" y="3884613"/>
          <p14:tracePt t="219234" x="10340975" y="3857625"/>
          <p14:tracePt t="219251" x="10340975" y="3848100"/>
          <p14:tracePt t="219268" x="10340975" y="3840163"/>
          <p14:tracePt t="219284" x="10358438" y="3813175"/>
          <p14:tracePt t="219317" x="10358438" y="3803650"/>
          <p14:tracePt t="219334" x="10367963" y="3795713"/>
          <p14:tracePt t="219351" x="10367963" y="3786188"/>
          <p14:tracePt t="219368" x="10375900" y="3786188"/>
          <p14:tracePt t="219384" x="10385425" y="3776663"/>
          <p14:tracePt t="219401" x="10385425" y="3768725"/>
          <p14:tracePt t="219417" x="10394950" y="3759200"/>
          <p14:tracePt t="219434" x="10420350" y="3724275"/>
          <p14:tracePt t="219451" x="10456863" y="3679825"/>
          <p14:tracePt t="219468" x="10474325" y="3652838"/>
          <p14:tracePt t="219484" x="10501313" y="3633788"/>
          <p14:tracePt t="219501" x="10510838" y="3625850"/>
          <p14:tracePt t="220385" x="10510838" y="3616325"/>
          <p14:tracePt t="220423" x="10510838" y="3608388"/>
          <p14:tracePt t="220472" x="10510838" y="3598863"/>
          <p14:tracePt t="220485" x="10501313" y="3598863"/>
          <p14:tracePt t="220497" x="10501313" y="3589338"/>
          <p14:tracePt t="220510" x="10491788" y="3589338"/>
          <p14:tracePt t="220535" x="10483850" y="3581400"/>
          <p14:tracePt t="220573" x="10474325" y="3571875"/>
          <p14:tracePt t="220585" x="10466388" y="3571875"/>
          <p14:tracePt t="221160" x="10447338" y="3571875"/>
          <p14:tracePt t="221173" x="10420350" y="3571875"/>
          <p14:tracePt t="221185" x="10385425" y="3571875"/>
          <p14:tracePt t="221198" x="10348913" y="3571875"/>
          <p14:tracePt t="221211" x="10296525" y="3571875"/>
          <p14:tracePt t="221223" x="10215563" y="3581400"/>
          <p14:tracePt t="221236" x="10144125" y="3581400"/>
          <p14:tracePt t="221251" x="10082213" y="3589338"/>
          <p14:tracePt t="221268" x="10001250" y="3589338"/>
          <p14:tracePt t="221285" x="9920288" y="3598863"/>
          <p14:tracePt t="221301" x="9742488" y="3625850"/>
          <p14:tracePt t="221318" x="9661525" y="3633788"/>
          <p14:tracePt t="221334" x="9518650" y="3660775"/>
          <p14:tracePt t="221351" x="9447213" y="3670300"/>
          <p14:tracePt t="221368" x="9367838" y="3697288"/>
          <p14:tracePt t="221385" x="9232900" y="3724275"/>
          <p14:tracePt t="221401" x="9180513" y="3724275"/>
          <p14:tracePt t="221418" x="9144000" y="3724275"/>
          <p14:tracePt t="221435" x="9099550" y="3732213"/>
          <p14:tracePt t="221451" x="9045575" y="3751263"/>
          <p14:tracePt t="221468" x="9037638" y="3751263"/>
          <p14:tracePt t="221484" x="9028113" y="3751263"/>
          <p14:tracePt t="221698" x="9018588" y="3751263"/>
          <p14:tracePt t="221723" x="9001125" y="3751263"/>
          <p14:tracePt t="221736" x="8983663" y="3751263"/>
          <p14:tracePt t="221749" x="8956675" y="3759200"/>
          <p14:tracePt t="221760" x="8894763" y="3768725"/>
          <p14:tracePt t="221773" x="8823325" y="3776663"/>
          <p14:tracePt t="221787" x="8742363" y="3786188"/>
          <p14:tracePt t="221801" x="8653463" y="3786188"/>
          <p14:tracePt t="221818" x="8562975" y="3786188"/>
          <p14:tracePt t="221835" x="8394700" y="3786188"/>
          <p14:tracePt t="221851" x="8313738" y="3786188"/>
          <p14:tracePt t="221868" x="8205788" y="3795713"/>
          <p14:tracePt t="221885" x="7875588" y="3830638"/>
          <p14:tracePt t="221901" x="7751763" y="3857625"/>
          <p14:tracePt t="221918" x="7634288" y="3884613"/>
          <p14:tracePt t="221935" x="7439025" y="3911600"/>
          <p14:tracePt t="221951" x="7385050" y="3929063"/>
          <p14:tracePt t="221968" x="7358063" y="3929063"/>
          <p14:tracePt t="221985" x="7331075" y="3938588"/>
          <p14:tracePt t="222001" x="7323138" y="3938588"/>
          <p14:tracePt t="222137" x="7304088" y="3938588"/>
          <p14:tracePt t="222150" x="7286625" y="3938588"/>
          <p14:tracePt t="222161" x="7277100" y="3938588"/>
          <p14:tracePt t="222349" x="7277100" y="3946525"/>
          <p14:tracePt t="222362" x="7277100" y="3956050"/>
          <p14:tracePt t="222374" x="7286625" y="3973513"/>
          <p14:tracePt t="222388" x="7304088" y="3990975"/>
          <p14:tracePt t="222401" x="7304088" y="4000500"/>
          <p14:tracePt t="222418" x="7313613" y="4010025"/>
          <p14:tracePt t="222434" x="7323138" y="4010025"/>
          <p14:tracePt t="222451" x="7331075" y="4017963"/>
          <p14:tracePt t="222524" x="7340600" y="4017963"/>
          <p14:tracePt t="222562" x="7348538" y="4000500"/>
          <p14:tracePt t="222575" x="7367588" y="3983038"/>
          <p14:tracePt t="222588" x="7367588" y="3956050"/>
          <p14:tracePt t="222599" x="7375525" y="3946525"/>
          <p14:tracePt t="222612" x="7385050" y="3929063"/>
          <p14:tracePt t="222625" x="7385050" y="3911600"/>
          <p14:tracePt t="222637" x="7385050" y="3902075"/>
          <p14:tracePt t="222651" x="7394575" y="3894138"/>
          <p14:tracePt t="222668" x="7394575" y="3884613"/>
          <p14:tracePt t="222787" x="7402513" y="3884613"/>
          <p14:tracePt t="222913" x="7412038" y="3902075"/>
          <p14:tracePt t="222924" x="7419975" y="3902075"/>
          <p14:tracePt t="222938" x="7429500" y="3911600"/>
          <p14:tracePt t="222962" x="7429500" y="3919538"/>
          <p14:tracePt t="223000" x="7439025" y="3919538"/>
          <p14:tracePt t="223075" x="7446963" y="3919538"/>
          <p14:tracePt t="223100" x="7456488" y="3919538"/>
          <p14:tracePt t="223113" x="7466013" y="3919538"/>
          <p14:tracePt t="223138" x="7473950" y="3919538"/>
          <p14:tracePt t="223174" x="7473950" y="3911600"/>
          <p14:tracePt t="223213" x="7473950" y="3894138"/>
          <p14:tracePt t="223225" x="7483475" y="3894138"/>
          <p14:tracePt t="223238" x="7483475" y="3884613"/>
          <p14:tracePt t="223250" x="7491413" y="3867150"/>
          <p14:tracePt t="223263" x="7491413" y="3848100"/>
          <p14:tracePt t="223275" x="7491413" y="3830638"/>
          <p14:tracePt t="223288" x="7500938" y="3813175"/>
          <p14:tracePt t="223312" x="7510463" y="3813175"/>
          <p14:tracePt t="223450" x="7510463" y="3822700"/>
          <p14:tracePt t="223463" x="7518400" y="3830638"/>
          <p14:tracePt t="223476" x="7518400" y="3840163"/>
          <p14:tracePt t="223488" x="7527925" y="3857625"/>
          <p14:tracePt t="223501" x="7537450" y="3867150"/>
          <p14:tracePt t="223518" x="7537450" y="3875088"/>
          <p14:tracePt t="223539" x="7537450" y="3884613"/>
          <p14:tracePt t="223576" x="7545388" y="3884613"/>
          <p14:tracePt t="223864" x="7545388" y="3875088"/>
          <p14:tracePt t="224201" x="7545388" y="3884613"/>
          <p14:tracePt t="224263" x="7545388" y="3894138"/>
          <p14:tracePt t="224451" x="7545388" y="3884613"/>
          <p14:tracePt t="224539" x="7545388" y="3875088"/>
          <p14:tracePt t="224577" x="7545388" y="3857625"/>
          <p14:tracePt t="224589" x="7545388" y="3840163"/>
          <p14:tracePt t="224602" x="7545388" y="3830638"/>
          <p14:tracePt t="224615" x="7545388" y="3822700"/>
          <p14:tracePt t="224814" x="7545388" y="3830638"/>
          <p14:tracePt t="224852" x="7545388" y="3840163"/>
          <p14:tracePt t="224865" x="7545388" y="3848100"/>
          <p14:tracePt t="224877" x="7545388" y="3857625"/>
          <p14:tracePt t="224890" x="7545388" y="3867150"/>
          <p14:tracePt t="224904" x="7545388" y="3875088"/>
          <p14:tracePt t="224918" x="7545388" y="3884613"/>
          <p14:tracePt t="224940" x="7545388" y="3894138"/>
          <p14:tracePt t="224978" x="7545388" y="3902075"/>
          <p14:tracePt t="225002" x="7545388" y="3911600"/>
          <p14:tracePt t="225065" x="7545388" y="3919538"/>
          <p14:tracePt t="225102" x="7545388" y="3929063"/>
          <p14:tracePt t="225127" x="7545388" y="3938588"/>
          <p14:tracePt t="225140" x="7545388" y="3946525"/>
          <p14:tracePt t="225266" x="7545388" y="3938588"/>
          <p14:tracePt t="225290" x="7545388" y="3929063"/>
          <p14:tracePt t="225315" x="7545388" y="3919538"/>
          <p14:tracePt t="225366" x="7545388" y="3911600"/>
          <p14:tracePt t="225415" x="7545388" y="3902075"/>
          <p14:tracePt t="225490" x="7545388" y="3894138"/>
          <p14:tracePt t="225565" x="7545388" y="3884613"/>
          <p14:tracePt t="225727" x="7545388" y="3894138"/>
          <p14:tracePt t="225789" x="7545388" y="3902075"/>
          <p14:tracePt t="225802" x="7545388" y="3911600"/>
          <p14:tracePt t="225814" x="7545388" y="3919538"/>
          <p14:tracePt t="225826" x="7545388" y="3938588"/>
          <p14:tracePt t="225839" x="7545388" y="3946525"/>
          <p14:tracePt t="225853" x="7545388" y="3956050"/>
          <p14:tracePt t="225867" x="7545388" y="3973513"/>
          <p14:tracePt t="225890" x="7545388" y="3983038"/>
          <p14:tracePt t="225915" x="7545388" y="3990975"/>
          <p14:tracePt t="226129" x="7545388" y="3983038"/>
          <p14:tracePt t="226154" x="7545388" y="3973513"/>
          <p14:tracePt t="226167" x="7545388" y="3965575"/>
          <p14:tracePt t="226218" x="7545388" y="3956050"/>
          <p14:tracePt t="226279" x="7545388" y="3946525"/>
          <p14:tracePt t="226354" x="7545388" y="3938588"/>
          <p14:tracePt t="226379" x="7545388" y="3929063"/>
          <p14:tracePt t="226430" x="7545388" y="3919538"/>
          <p14:tracePt t="226479" x="7545388" y="3911600"/>
          <p14:tracePt t="226641" x="7545388" y="3902075"/>
          <p14:tracePt t="226867" x="7545388" y="3911600"/>
          <p14:tracePt t="226918" x="7545388" y="3919538"/>
          <p14:tracePt t="226968" x="7545388" y="3929063"/>
          <p14:tracePt t="226980" x="7545388" y="3938588"/>
          <p14:tracePt t="227018" x="7545388" y="3946525"/>
          <p14:tracePt t="227067" x="7545388" y="3956050"/>
          <p14:tracePt t="227093" x="7545388" y="3965575"/>
          <p14:tracePt t="227105" x="7545388" y="3973513"/>
          <p14:tracePt t="227142" x="7545388" y="3983038"/>
          <p14:tracePt t="227631" x="7554913" y="3983038"/>
          <p14:tracePt t="227644" x="7562850" y="3983038"/>
          <p14:tracePt t="227656" x="7581900" y="3990975"/>
          <p14:tracePt t="227668" x="7599363" y="4000500"/>
          <p14:tracePt t="227684" x="7626350" y="4000500"/>
          <p14:tracePt t="227701" x="7653338" y="4027488"/>
          <p14:tracePt t="227718" x="7697788" y="4054475"/>
          <p14:tracePt t="227735" x="7705725" y="4062413"/>
          <p14:tracePt t="227751" x="7705725" y="4071938"/>
          <p14:tracePt t="227767" x="7715250" y="4089400"/>
          <p14:tracePt t="227829" x="7715250" y="4098925"/>
          <p14:tracePt t="227842" x="7724775" y="4098925"/>
          <p14:tracePt t="227854" x="7724775" y="4108450"/>
          <p14:tracePt t="227893" x="7732713" y="4116388"/>
          <p14:tracePt t="227906" x="7732713" y="4125913"/>
          <p14:tracePt t="227919" x="7732713" y="4133850"/>
          <p14:tracePt t="227932" x="7742238" y="4143375"/>
          <p14:tracePt t="227943" x="7742238" y="4152900"/>
          <p14:tracePt t="227968" x="7742238" y="4160838"/>
          <p14:tracePt t="227981" x="7742238" y="4170363"/>
          <p14:tracePt t="228006" x="7751763" y="4170363"/>
          <p14:tracePt t="228156" x="7751763" y="4160838"/>
          <p14:tracePt t="228207" x="7751763" y="4152900"/>
          <p14:tracePt t="228293" x="7751763" y="4143375"/>
          <p14:tracePt t="228519" x="7751763" y="4133850"/>
          <p14:tracePt t="228882" x="7751763" y="4143375"/>
          <p14:tracePt t="228908" x="7751763" y="4152900"/>
          <p14:tracePt t="228932" x="7751763" y="4160838"/>
          <p14:tracePt t="228945" x="7751763" y="4170363"/>
          <p14:tracePt t="228957" x="7751763" y="4179888"/>
          <p14:tracePt t="228982" x="7751763" y="4197350"/>
          <p14:tracePt t="229008" x="7751763" y="4205288"/>
          <p14:tracePt t="229020" x="7751763" y="4214813"/>
          <p14:tracePt t="229044" x="7751763" y="4224338"/>
          <p14:tracePt t="229195" x="7751763" y="4214813"/>
          <p14:tracePt t="229221" x="7751763" y="4205288"/>
          <p14:tracePt t="229246" x="7751763" y="4197350"/>
          <p14:tracePt t="229257" x="7751763" y="4187825"/>
          <p14:tracePt t="229295" x="7751763" y="4179888"/>
          <p14:tracePt t="229370" x="7751763" y="4170363"/>
          <p14:tracePt t="229408" x="7751763" y="4160838"/>
          <p14:tracePt t="229421" x="7751763" y="4152900"/>
          <p14:tracePt t="229458" x="7751763" y="4143375"/>
          <p14:tracePt t="229496" x="7751763" y="4133850"/>
          <p14:tracePt t="229545" x="7751763" y="4125913"/>
          <p14:tracePt t="229558" x="7751763" y="4116388"/>
          <p14:tracePt t="229621" x="7751763" y="4108450"/>
          <p14:tracePt t="229758" x="7751763" y="4116388"/>
          <p14:tracePt t="229772" x="7751763" y="4125913"/>
          <p14:tracePt t="229820" x="7751763" y="4133850"/>
          <p14:tracePt t="229883" x="7751763" y="4143375"/>
          <p14:tracePt t="229909" x="7751763" y="4152900"/>
          <p14:tracePt t="229921" x="7751763" y="4160838"/>
          <p14:tracePt t="229934" x="7751763" y="4170363"/>
          <p14:tracePt t="229959" x="7751763" y="4187825"/>
          <p14:tracePt t="229984" x="7751763" y="4197350"/>
          <p14:tracePt t="230146" x="7751763" y="4187825"/>
          <p14:tracePt t="230158" x="7751763" y="4179888"/>
          <p14:tracePt t="230209" x="7751763" y="4170363"/>
          <p14:tracePt t="230247" x="7751763" y="4160838"/>
          <p14:tracePt t="230309" x="7751763" y="4152900"/>
          <p14:tracePt t="230322" x="7751763" y="4143375"/>
          <p14:tracePt t="230359" x="7751763" y="4133850"/>
          <p14:tracePt t="230371" x="7751763" y="4125913"/>
          <p14:tracePt t="230397" x="7751763" y="4116388"/>
          <p14:tracePt t="230410" x="7751763" y="4108450"/>
          <p14:tracePt t="230422" x="7751763" y="4098925"/>
          <p14:tracePt t="230447" x="7751763" y="4089400"/>
          <p14:tracePt t="230459" x="7751763" y="4081463"/>
          <p14:tracePt t="230485" x="7751763" y="4071938"/>
          <p14:tracePt t="230534" x="7751763" y="4062413"/>
          <p14:tracePt t="230735" x="7751763" y="4071938"/>
          <p14:tracePt t="230760" x="7751763" y="4081463"/>
          <p14:tracePt t="230772" x="7751763" y="4089400"/>
          <p14:tracePt t="230785" x="7751763" y="4098925"/>
          <p14:tracePt t="230810" x="7751763" y="4116388"/>
          <p14:tracePt t="230834" x="7751763" y="4125913"/>
          <p14:tracePt t="230847" x="7751763" y="4133850"/>
          <p14:tracePt t="230860" x="7751763" y="4143375"/>
          <p14:tracePt t="230872" x="7751763" y="4152900"/>
          <p14:tracePt t="230898" x="7751763" y="4160838"/>
          <p14:tracePt t="230910" x="7751763" y="4170363"/>
          <p14:tracePt t="230923" x="7751763" y="4179888"/>
          <p14:tracePt t="231098" x="7751763" y="4170363"/>
          <p14:tracePt t="231111" x="7751763" y="4160838"/>
          <p14:tracePt t="231150" x="7751763" y="4152900"/>
          <p14:tracePt t="231173" x="7751763" y="4143375"/>
          <p14:tracePt t="231198" x="7751763" y="4133850"/>
          <p14:tracePt t="231211" x="7751763" y="4125913"/>
          <p14:tracePt t="231223" x="7751763" y="4116388"/>
          <p14:tracePt t="231235" x="7751763" y="4108450"/>
          <p14:tracePt t="231251" x="7751763" y="4098925"/>
          <p14:tracePt t="231273" x="7751763" y="4089400"/>
          <p14:tracePt t="231298" x="7751763" y="4081463"/>
          <p14:tracePt t="231311" x="7751763" y="4071938"/>
          <p14:tracePt t="231335" x="7751763" y="4062413"/>
          <p14:tracePt t="231623" x="7751763" y="4071938"/>
          <p14:tracePt t="231636" x="7751763" y="4081463"/>
          <p14:tracePt t="231649" x="7751763" y="4089400"/>
          <p14:tracePt t="231674" x="7751763" y="4098925"/>
          <p14:tracePt t="231686" x="7751763" y="4108450"/>
          <p14:tracePt t="231711" x="7751763" y="4116388"/>
          <p14:tracePt t="231749" x="7751763" y="4125913"/>
          <p14:tracePt t="231811" x="7751763" y="4133850"/>
          <p14:tracePt t="235454" x="7751763" y="4125913"/>
          <p14:tracePt t="235542" x="7742238" y="4125913"/>
          <p14:tracePt t="235616" x="7742238" y="4116388"/>
          <p14:tracePt t="235629" x="7724775" y="4108450"/>
          <p14:tracePt t="235654" x="7715250" y="4098925"/>
          <p14:tracePt t="235691" x="7705725" y="4089400"/>
          <p14:tracePt t="235704" x="7697788" y="4089400"/>
          <p14:tracePt t="235741" x="7688263" y="4081463"/>
          <p14:tracePt t="235779" x="7688263" y="4071938"/>
          <p14:tracePt t="235791" x="7688263" y="4062413"/>
          <p14:tracePt t="235817" x="7680325" y="4062413"/>
          <p14:tracePt t="235842" x="7680325" y="4054475"/>
          <p14:tracePt t="235866" x="7670800" y="4054475"/>
          <p14:tracePt t="235879" x="7670800" y="4044950"/>
          <p14:tracePt t="235929" x="7661275" y="4027488"/>
          <p14:tracePt t="235942" x="7661275" y="4017963"/>
          <p14:tracePt t="235955" x="7653338" y="4010025"/>
          <p14:tracePt t="235979" x="7653338" y="4000500"/>
          <p14:tracePt t="236005" x="7643813" y="4000500"/>
          <p14:tracePt t="236017" x="7643813" y="3990975"/>
          <p14:tracePt t="236054" x="7643813" y="3983038"/>
          <p14:tracePt t="236079" x="7634288" y="3973513"/>
          <p14:tracePt t="236104" x="7626350" y="3965575"/>
          <p14:tracePt t="236116" x="7626350" y="3938588"/>
          <p14:tracePt t="236130" x="7616825" y="3919538"/>
          <p14:tracePt t="236141" x="7616825" y="3894138"/>
          <p14:tracePt t="236155" x="7608888" y="3884613"/>
          <p14:tracePt t="236168" x="7608888" y="3875088"/>
          <p14:tracePt t="236185" x="7608888" y="3867150"/>
          <p14:tracePt t="236505" x="7608888" y="3875088"/>
          <p14:tracePt t="236567" x="7608888" y="3884613"/>
          <p14:tracePt t="236604" x="7608888" y="3902075"/>
          <p14:tracePt t="236618" x="7608888" y="3911600"/>
          <p14:tracePt t="236629" x="7608888" y="3919538"/>
          <p14:tracePt t="236680" x="7608888" y="3929063"/>
          <p14:tracePt t="236868" x="7608888" y="3938588"/>
          <p14:tracePt t="236880" x="7616825" y="3938588"/>
          <p14:tracePt t="236893" x="7616825" y="3946525"/>
          <p14:tracePt t="236931" x="7616825" y="3956050"/>
          <p14:tracePt t="236969" x="7626350" y="3956050"/>
          <p14:tracePt t="237219" x="7626350" y="3946525"/>
          <p14:tracePt t="237269" x="7626350" y="3938588"/>
          <p14:tracePt t="237707" x="7634288" y="3938588"/>
          <p14:tracePt t="237820" x="7634288" y="3946525"/>
          <p14:tracePt t="237869" x="7643813" y="3956050"/>
          <p14:tracePt t="237882" x="7643813" y="3965575"/>
          <p14:tracePt t="237894" x="7643813" y="3973513"/>
          <p14:tracePt t="237907" x="7653338" y="3983038"/>
          <p14:tracePt t="237932" x="7661275" y="4000500"/>
          <p14:tracePt t="237957" x="7661275" y="4010025"/>
          <p14:tracePt t="238007" x="7661275" y="4017963"/>
          <p14:tracePt t="238033" x="7670800" y="4017963"/>
          <p14:tracePt t="238057" x="7670800" y="4027488"/>
          <p14:tracePt t="238082" x="7670800" y="4037013"/>
          <p14:tracePt t="238169" x="7670800" y="4044950"/>
          <p14:tracePt t="238308" x="7670800" y="4054475"/>
          <p14:tracePt t="238495" x="7670800" y="4044950"/>
          <p14:tracePt t="238545" x="7670800" y="4037013"/>
          <p14:tracePt t="238570" x="7670800" y="4027488"/>
          <p14:tracePt t="238645" x="7670800" y="4017963"/>
          <p14:tracePt t="238783" x="7670800" y="4010025"/>
          <p14:tracePt t="239021" x="7670800" y="4017963"/>
          <p14:tracePt t="239058" x="7670800" y="4027488"/>
          <p14:tracePt t="239084" x="7670800" y="4037013"/>
          <p14:tracePt t="239221" x="7670800" y="4044950"/>
          <p14:tracePt t="239371" x="7680325" y="4044950"/>
          <p14:tracePt t="239446" x="7688263" y="4044950"/>
          <p14:tracePt t="239597" x="7688263" y="4037013"/>
          <p14:tracePt t="239609" x="7688263" y="4027488"/>
          <p14:tracePt t="239647" x="7688263" y="4017963"/>
          <p14:tracePt t="239672" x="7688263" y="4010025"/>
          <p14:tracePt t="239735" x="7688263" y="4000500"/>
          <p14:tracePt t="239822" x="7688263" y="3990975"/>
          <p14:tracePt t="239935" x="7688263" y="4000500"/>
          <p14:tracePt t="239959" x="7688263" y="4010025"/>
          <p14:tracePt t="239997" x="7688263" y="4017963"/>
          <p14:tracePt t="240034" x="7688263" y="4027488"/>
          <p14:tracePt t="240060" x="7688263" y="4037013"/>
          <p14:tracePt t="240098" x="7688263" y="4044950"/>
          <p14:tracePt t="240110" x="7688263" y="4062413"/>
          <p14:tracePt t="240123" x="7697788" y="4071938"/>
          <p14:tracePt t="240136" x="7697788" y="4089400"/>
          <p14:tracePt t="240152" x="7697788" y="4098925"/>
          <p14:tracePt t="240168" x="7697788" y="4125913"/>
          <p14:tracePt t="240185" x="7715250" y="4143375"/>
          <p14:tracePt t="240201" x="7715250" y="4160838"/>
          <p14:tracePt t="240235" x="7715250" y="4170363"/>
          <p14:tracePt t="240411" x="7715250" y="4160838"/>
          <p14:tracePt t="240423" x="7715250" y="4152900"/>
          <p14:tracePt t="240435" x="7715250" y="4143375"/>
          <p14:tracePt t="240473" x="7715250" y="4133850"/>
          <p14:tracePt t="240535" x="7715250" y="4125913"/>
          <p14:tracePt t="240560" x="7715250" y="4116388"/>
          <p14:tracePt t="240611" x="7715250" y="4108450"/>
          <p14:tracePt t="240648" x="7715250" y="4098925"/>
          <p14:tracePt t="240673" x="7715250" y="4089400"/>
          <p14:tracePt t="240687" x="7715250" y="4081463"/>
          <p14:tracePt t="240711" x="7715250" y="4071938"/>
          <p14:tracePt t="240773" x="7715250" y="4062413"/>
          <p14:tracePt t="240986" x="7715250" y="4071938"/>
          <p14:tracePt t="241011" x="7715250" y="4081463"/>
          <p14:tracePt t="241024" x="7715250" y="4089400"/>
          <p14:tracePt t="241049" x="7715250" y="4098925"/>
          <p14:tracePt t="241074" x="7715250" y="4116388"/>
          <p14:tracePt t="241099" x="7715250" y="4125913"/>
          <p14:tracePt t="241112" x="7715250" y="4133850"/>
          <p14:tracePt t="241124" x="7715250" y="4143375"/>
          <p14:tracePt t="241138" x="7715250" y="4152900"/>
          <p14:tracePt t="241174" x="7715250" y="4160838"/>
          <p14:tracePt t="241261" x="7715250" y="4170363"/>
          <p14:tracePt t="241350" x="7715250" y="4160838"/>
          <p14:tracePt t="241361" x="7715250" y="4152900"/>
          <p14:tracePt t="241374" x="7715250" y="4143375"/>
          <p14:tracePt t="241399" x="7715250" y="4133850"/>
          <p14:tracePt t="241424" x="7715250" y="4125913"/>
          <p14:tracePt t="241474" x="7715250" y="4116388"/>
          <p14:tracePt t="241488" x="7715250" y="4108450"/>
          <p14:tracePt t="241499" x="7715250" y="4098925"/>
          <p14:tracePt t="241525" x="7715250" y="4089400"/>
          <p14:tracePt t="241550" x="7715250" y="4081463"/>
          <p14:tracePt t="241563" x="7715250" y="4071938"/>
          <p14:tracePt t="241588" x="7715250" y="4062413"/>
          <p14:tracePt t="241612" x="7715250" y="4054475"/>
          <p14:tracePt t="241662" x="7715250" y="4044950"/>
          <p14:tracePt t="241800" x="7715250" y="4054475"/>
          <p14:tracePt t="241826" x="7715250" y="4062413"/>
          <p14:tracePt t="241874" x="7715250" y="4071938"/>
          <p14:tracePt t="241888" x="7715250" y="4081463"/>
          <p14:tracePt t="241912" x="7715250" y="4089400"/>
          <p14:tracePt t="241925" x="7715250" y="4098925"/>
          <p14:tracePt t="241950" x="7715250" y="4116388"/>
          <p14:tracePt t="241963" x="7715250" y="4133850"/>
          <p14:tracePt t="241974" x="7715250" y="4143375"/>
          <p14:tracePt t="241989" x="7715250" y="4152900"/>
          <p14:tracePt t="242001" x="7715250" y="4160838"/>
          <p14:tracePt t="242018" x="7715250" y="4170363"/>
          <p14:tracePt t="242163" x="7715250" y="4160838"/>
          <p14:tracePt t="242187" x="7715250" y="4152900"/>
          <p14:tracePt t="242200" x="7715250" y="4143375"/>
          <p14:tracePt t="242213" x="7715250" y="4133850"/>
          <p14:tracePt t="242239" x="7715250" y="4125913"/>
          <p14:tracePt t="242251" x="7715250" y="4116388"/>
          <p14:tracePt t="242262" x="7715250" y="4108450"/>
          <p14:tracePt t="242299" x="7715250" y="4098925"/>
          <p14:tracePt t="242324" x="7715250" y="4089400"/>
          <p14:tracePt t="242351" x="7715250" y="4081463"/>
          <p14:tracePt t="242376" x="7715250" y="4071938"/>
          <p14:tracePt t="242400" x="7715250" y="4062413"/>
          <p14:tracePt t="242438" x="7715250" y="4054475"/>
          <p14:tracePt t="242475" x="7715250" y="4044950"/>
          <p14:tracePt t="242664" x="7715250" y="4054475"/>
          <p14:tracePt t="242702" x="7715250" y="4062413"/>
          <p14:tracePt t="242713" x="7715250" y="4071938"/>
          <p14:tracePt t="242751" x="7715250" y="4081463"/>
          <p14:tracePt t="242777" x="7715250" y="4089400"/>
          <p14:tracePt t="242789" x="7715250" y="4098925"/>
          <p14:tracePt t="242802" x="7715250" y="4108450"/>
          <p14:tracePt t="242815" x="7715250" y="4116388"/>
          <p14:tracePt t="242826" x="7715250" y="4125913"/>
          <p14:tracePt t="242840" x="7715250" y="4133850"/>
          <p14:tracePt t="242852" x="7715250" y="4152900"/>
          <p14:tracePt t="242877" x="7715250" y="4160838"/>
          <p14:tracePt t="242902" x="7715250" y="4170363"/>
          <p14:tracePt t="243102" x="7715250" y="4160838"/>
          <p14:tracePt t="243115" x="7715250" y="4152900"/>
          <p14:tracePt t="243127" x="7715250" y="4143375"/>
          <p14:tracePt t="243139" x="7715250" y="4133850"/>
          <p14:tracePt t="243177" x="7715250" y="4125913"/>
          <p14:tracePt t="243202" x="7715250" y="4116388"/>
          <p14:tracePt t="243215" x="7715250" y="4108450"/>
          <p14:tracePt t="243239" x="7715250" y="4098925"/>
          <p14:tracePt t="243252" x="7715250" y="4089400"/>
          <p14:tracePt t="243265" x="7715250" y="4081463"/>
          <p14:tracePt t="243290" x="7715250" y="4071938"/>
          <p14:tracePt t="243314" x="7715250" y="4062413"/>
          <p14:tracePt t="243328" x="7715250" y="4054475"/>
          <p14:tracePt t="243340" x="7715250" y="4044950"/>
          <p14:tracePt t="243352" x="7715250" y="4037013"/>
          <p14:tracePt t="243378" x="7715250" y="4027488"/>
          <p14:tracePt t="243390" x="7715250" y="4017963"/>
          <p14:tracePt t="243403" x="7715250" y="4010025"/>
          <p14:tracePt t="243427" x="7715250" y="4000500"/>
          <p14:tracePt t="243527" x="7705725" y="4000500"/>
          <p14:tracePt t="243565" x="7705725" y="4010025"/>
          <p14:tracePt t="243578" x="7705725" y="4017963"/>
          <p14:tracePt t="243591" x="7705725" y="4027488"/>
          <p14:tracePt t="243602" x="7705725" y="4037013"/>
          <p14:tracePt t="243640" x="7705725" y="4044950"/>
          <p14:tracePt t="243678" x="7705725" y="4054475"/>
          <p14:tracePt t="243689" x="7705725" y="4062413"/>
          <p14:tracePt t="243716" x="7705725" y="4071938"/>
          <p14:tracePt t="243727" x="7705725" y="4089400"/>
          <p14:tracePt t="243754" x="7705725" y="4108450"/>
          <p14:tracePt t="243765" x="7705725" y="4116388"/>
          <p14:tracePt t="243778" x="7705725" y="4133850"/>
          <p14:tracePt t="243791" x="7705725" y="4143375"/>
          <p14:tracePt t="243803" x="7705725" y="4152900"/>
          <p14:tracePt t="243818" x="7705725" y="4160838"/>
          <p14:tracePt t="243854" x="7705725" y="4170363"/>
          <p14:tracePt t="244066" x="7715250" y="4170363"/>
          <p14:tracePt t="244091" x="7715250" y="4160838"/>
          <p14:tracePt t="244104" x="7715250" y="4143375"/>
          <p14:tracePt t="244141" x="7715250" y="4133850"/>
          <p14:tracePt t="244166" x="7715250" y="4125913"/>
          <p14:tracePt t="244178" x="7715250" y="4116388"/>
          <p14:tracePt t="244253" x="7715250" y="4108450"/>
          <p14:tracePt t="244328" x="7715250" y="4098925"/>
          <p14:tracePt t="244366" x="7715250" y="4089400"/>
          <p14:tracePt t="244391" x="7715250" y="4081463"/>
          <p14:tracePt t="244592" x="7715250" y="4089400"/>
          <p14:tracePt t="244604" x="7715250" y="4098925"/>
          <p14:tracePt t="244629" x="7715250" y="4116388"/>
          <p14:tracePt t="244641" x="7715250" y="4125913"/>
          <p14:tracePt t="244655" x="7715250" y="4133850"/>
          <p14:tracePt t="244666" x="7715250" y="4143375"/>
          <p14:tracePt t="244679" x="7715250" y="4152900"/>
          <p14:tracePt t="244704" x="7715250" y="4160838"/>
          <p14:tracePt t="244717" x="7715250" y="4170363"/>
          <p14:tracePt t="244728" x="7715250" y="4179888"/>
          <p14:tracePt t="244755" x="7715250" y="4187825"/>
          <p14:tracePt t="244766" x="7715250" y="4197350"/>
          <p14:tracePt t="244792" x="7715250" y="4205288"/>
          <p14:tracePt t="244842" x="7715250" y="4214813"/>
          <p14:tracePt t="244992" x="7715250" y="4205288"/>
          <p14:tracePt t="245042" x="7715250" y="4197350"/>
          <p14:tracePt t="245067" x="7715250" y="4187825"/>
          <p14:tracePt t="245118" x="7715250" y="4179888"/>
          <p14:tracePt t="245154" x="7715250" y="4170363"/>
          <p14:tracePt t="245180" x="7715250" y="4160838"/>
          <p14:tracePt t="245205" x="7715250" y="4143375"/>
          <p14:tracePt t="245217" x="7705725" y="4133850"/>
          <p14:tracePt t="245229" x="7705725" y="4116388"/>
          <p14:tracePt t="245255" x="7705725" y="4108450"/>
          <p14:tracePt t="245267" x="7705725" y="4098925"/>
          <p14:tracePt t="245280" x="7705725" y="4089400"/>
          <p14:tracePt t="245292" x="7705725" y="4081463"/>
          <p14:tracePt t="245318" x="7705725" y="4071938"/>
          <p14:tracePt t="245367" x="7705725" y="4062413"/>
          <p14:tracePt t="245393" x="7705725" y="4054475"/>
          <p14:tracePt t="245467" x="7705725" y="4062413"/>
          <p14:tracePt t="245518" x="7705725" y="4071938"/>
          <p14:tracePt t="245541" x="7705725" y="4081463"/>
          <p14:tracePt t="245567" x="7705725" y="4089400"/>
          <p14:tracePt t="245579" x="7705725" y="4098925"/>
          <p14:tracePt t="245605" x="7705725" y="4108450"/>
          <p14:tracePt t="245641" x="7705725" y="4116388"/>
          <p14:tracePt t="245667" x="7705725" y="4125913"/>
          <p14:tracePt t="245692" x="7705725" y="4133850"/>
          <p14:tracePt t="245731" x="7705725" y="4143375"/>
          <p14:tracePt t="245756" x="7705725" y="4152900"/>
          <p14:tracePt t="245830" x="7705725" y="4160838"/>
          <p14:tracePt t="245943" x="7705725" y="4152900"/>
          <p14:tracePt t="245956" x="7705725" y="4143375"/>
          <p14:tracePt t="245968" x="7705725" y="4133850"/>
          <p14:tracePt t="245980" x="7705725" y="4125913"/>
          <p14:tracePt t="246006" x="7705725" y="4116388"/>
          <p14:tracePt t="246030" x="7705725" y="4108450"/>
          <p14:tracePt t="246043" x="7705725" y="4098925"/>
          <p14:tracePt t="246068" x="7705725" y="4089400"/>
          <p14:tracePt t="246094" x="7705725" y="4081463"/>
          <p14:tracePt t="246119" x="7705725" y="4071938"/>
          <p14:tracePt t="246131" x="7705725" y="4062413"/>
          <p14:tracePt t="246143" x="7705725" y="4044950"/>
          <p14:tracePt t="246156" x="7705725" y="4037013"/>
          <p14:tracePt t="246169" x="7705725" y="4027488"/>
          <p14:tracePt t="246185" x="7705725" y="4010025"/>
          <p14:tracePt t="246202" x="7705725" y="4000500"/>
          <p14:tracePt t="246218" x="7697788" y="3983038"/>
          <p14:tracePt t="246235" x="7697788" y="3973513"/>
          <p14:tracePt t="246268" x="7697788" y="3956050"/>
          <p14:tracePt t="246481" x="7697788" y="3965575"/>
          <p14:tracePt t="246506" x="7697788" y="3973513"/>
          <p14:tracePt t="246531" x="7697788" y="3983038"/>
          <p14:tracePt t="246557" x="7697788" y="4000500"/>
          <p14:tracePt t="246581" x="7697788" y="4010025"/>
          <p14:tracePt t="246619" x="7697788" y="4017963"/>
          <p14:tracePt t="246644" x="7697788" y="4037013"/>
          <p14:tracePt t="246670" x="7697788" y="4044950"/>
          <p14:tracePt t="246681" x="7697788" y="4054475"/>
          <p14:tracePt t="246694" x="7697788" y="4062413"/>
          <p14:tracePt t="246707" x="7697788" y="4071938"/>
          <p14:tracePt t="246732" x="7697788" y="4081463"/>
          <p14:tracePt t="246743" x="7697788" y="4089400"/>
          <p14:tracePt t="246757" x="7697788" y="4098925"/>
          <p14:tracePt t="246907" x="7697788" y="4089400"/>
          <p14:tracePt t="246931" x="7697788" y="4081463"/>
          <p14:tracePt t="246956" x="7697788" y="4071938"/>
          <p14:tracePt t="246982" x="7697788" y="4062413"/>
          <p14:tracePt t="246994" x="7697788" y="4054475"/>
          <p14:tracePt t="247019" x="7697788" y="4044950"/>
          <p14:tracePt t="247044" x="7697788" y="4037013"/>
          <p14:tracePt t="247070" x="7697788" y="4027488"/>
          <p14:tracePt t="247082" x="7697788" y="4017963"/>
          <p14:tracePt t="247107" x="7697788" y="4010025"/>
          <p14:tracePt t="247119" x="7697788" y="4000500"/>
          <p14:tracePt t="247131" x="7697788" y="3990975"/>
          <p14:tracePt t="247157" x="7697788" y="3983038"/>
          <p14:tracePt t="247345" x="7697788" y="3990975"/>
          <p14:tracePt t="247357" x="7697788" y="4000500"/>
          <p14:tracePt t="247370" x="7697788" y="4010025"/>
          <p14:tracePt t="247395" x="7697788" y="4017963"/>
          <p14:tracePt t="247407" x="7697788" y="4027488"/>
          <p14:tracePt t="247432" x="7697788" y="4037013"/>
          <p14:tracePt t="247470" x="7697788" y="4044950"/>
          <p14:tracePt t="247507" x="7697788" y="4054475"/>
          <p14:tracePt t="247532" x="7697788" y="4062413"/>
          <p14:tracePt t="247557" x="7697788" y="4071938"/>
          <p14:tracePt t="247582" x="7697788" y="4081463"/>
          <p14:tracePt t="247595" x="7697788" y="4098925"/>
          <p14:tracePt t="247607" x="7697788" y="4108450"/>
          <p14:tracePt t="247620" x="7697788" y="4116388"/>
          <p14:tracePt t="247635" x="7697788" y="4133850"/>
          <p14:tracePt t="247671" x="7697788" y="4143375"/>
          <p14:tracePt t="247858" x="7697788" y="4133850"/>
          <p14:tracePt t="247883" x="7697788" y="4116388"/>
          <p14:tracePt t="247909" x="7697788" y="4108450"/>
          <p14:tracePt t="247920" x="7697788" y="4098925"/>
          <p14:tracePt t="247933" x="7697788" y="4089400"/>
          <p14:tracePt t="247995" x="7697788" y="4081463"/>
          <p14:tracePt t="248033" x="7697788" y="4071938"/>
          <p14:tracePt t="248070" x="7697788" y="4062413"/>
          <p14:tracePt t="248083" x="7697788" y="4054475"/>
          <p14:tracePt t="248095" x="7697788" y="4044950"/>
          <p14:tracePt t="248121" x="7697788" y="4037013"/>
          <p14:tracePt t="248133" x="7697788" y="4027488"/>
          <p14:tracePt t="248146" x="7697788" y="4017963"/>
          <p14:tracePt t="248159" x="7697788" y="4010025"/>
          <p14:tracePt t="248183" x="7697788" y="4000500"/>
          <p14:tracePt t="248195" x="7697788" y="3990975"/>
          <p14:tracePt t="248584" x="7697788" y="4000500"/>
          <p14:tracePt t="249185" x="7697788" y="4010025"/>
          <p14:tracePt t="250424" x="7697788" y="4017963"/>
          <p14:tracePt t="250687" x="7697788" y="4027488"/>
          <p14:tracePt t="252502" x="7715250" y="4037013"/>
          <p14:tracePt t="252515" x="7732713" y="4037013"/>
          <p14:tracePt t="252527" x="7742238" y="4062413"/>
          <p14:tracePt t="252540" x="7751763" y="4071938"/>
          <p14:tracePt t="252552" x="7759700" y="4081463"/>
          <p14:tracePt t="252568" x="7769225" y="4098925"/>
          <p14:tracePt t="252585" x="7769225" y="4108450"/>
          <p14:tracePt t="252602" x="7777163" y="4116388"/>
          <p14:tracePt t="252618" x="7777163" y="4125913"/>
          <p14:tracePt t="252652" x="7777163" y="4143375"/>
          <p14:tracePt t="252685" x="7786688" y="4152900"/>
          <p14:tracePt t="252702" x="7786688" y="4160838"/>
          <p14:tracePt t="252718" x="7786688" y="4170363"/>
          <p14:tracePt t="252735" x="7786688" y="4179888"/>
          <p14:tracePt t="252752" x="7786688" y="4187825"/>
          <p14:tracePt t="252768" x="7786688" y="4197350"/>
          <p14:tracePt t="252790" x="7786688" y="4205288"/>
          <p14:tracePt t="252815" x="7786688" y="4214813"/>
          <p14:tracePt t="252840" x="7786688" y="4224338"/>
          <p14:tracePt t="252852" x="7786688" y="4232275"/>
          <p14:tracePt t="252865" x="7786688" y="4241800"/>
          <p14:tracePt t="252890" x="7777163" y="4241800"/>
          <p14:tracePt t="252903" x="7777163" y="4251325"/>
          <p14:tracePt t="252915" x="7769225" y="4251325"/>
          <p14:tracePt t="252941" x="7751763" y="4251325"/>
          <p14:tracePt t="252966" x="7742238" y="4251325"/>
          <p14:tracePt t="253003" x="7732713" y="4251325"/>
          <p14:tracePt t="253015" x="7724775" y="4251325"/>
          <p14:tracePt t="253041" x="7715250" y="4251325"/>
          <p14:tracePt t="253065" x="7705725" y="4251325"/>
          <p14:tracePt t="253102" x="7697788" y="4251325"/>
          <p14:tracePt t="253128" x="7697788" y="4241800"/>
          <p14:tracePt t="253141" x="7688263" y="4232275"/>
          <p14:tracePt t="253266" x="7688263" y="4224338"/>
          <p14:tracePt t="253328" x="7688263" y="4214813"/>
          <p14:tracePt t="253466" x="7688263" y="4205288"/>
          <p14:tracePt t="253516" x="7688263" y="4197350"/>
          <p14:tracePt t="253566" x="7697788" y="4187825"/>
          <p14:tracePt t="253591" x="7697788" y="4179888"/>
          <p14:tracePt t="253616" x="7697788" y="4170363"/>
          <p14:tracePt t="253629" x="7697788" y="4160838"/>
          <p14:tracePt t="253641" x="7705725" y="4143375"/>
          <p14:tracePt t="253655" x="7705725" y="4133850"/>
          <p14:tracePt t="253669" x="7715250" y="4125913"/>
          <p14:tracePt t="253685" x="7715250" y="4108450"/>
          <p14:tracePt t="253703" x="7715250" y="4071938"/>
          <p14:tracePt t="253718" x="7724775" y="4044950"/>
          <p14:tracePt t="253735" x="7732713" y="4010025"/>
          <p14:tracePt t="253752" x="7742238" y="3929063"/>
          <p14:tracePt t="253769" x="7742238" y="3911600"/>
          <p14:tracePt t="253785" x="7742238" y="3902075"/>
          <p14:tracePt t="253803" x="7742238" y="3894138"/>
          <p14:tracePt t="253991" x="7742238" y="3902075"/>
          <p14:tracePt t="254017" x="7742238" y="3911600"/>
          <p14:tracePt t="254042" x="7742238" y="3919538"/>
          <p14:tracePt t="254080" x="7742238" y="3929063"/>
          <p14:tracePt t="254104" x="7751763" y="3929063"/>
          <p14:tracePt t="254117" x="7751763" y="3946525"/>
          <p14:tracePt t="254129" x="7759700" y="3956050"/>
          <p14:tracePt t="254142" x="7759700" y="3965575"/>
          <p14:tracePt t="254155" x="7759700" y="3983038"/>
          <p14:tracePt t="254169" x="7759700" y="4010025"/>
          <p14:tracePt t="254185" x="7769225" y="4037013"/>
          <p14:tracePt t="254203" x="7769225" y="4062413"/>
          <p14:tracePt t="254219" x="7769225" y="4071938"/>
          <p14:tracePt t="254255" x="7769225" y="4081463"/>
          <p14:tracePt t="254317" x="7769225" y="4089400"/>
          <p14:tracePt t="254330" x="7777163" y="4089400"/>
          <p14:tracePt t="254368" x="7777163" y="4098925"/>
          <p14:tracePt t="254455" x="7777163" y="4108450"/>
          <p14:tracePt t="254630" x="7777163" y="4098925"/>
          <p14:tracePt t="254643" x="7777163" y="4089400"/>
          <p14:tracePt t="254680" x="7777163" y="4081463"/>
          <p14:tracePt t="254730" x="7777163" y="4071938"/>
          <p14:tracePt t="254805" x="7777163" y="4062413"/>
          <p14:tracePt t="254818" x="7777163" y="4054475"/>
          <p14:tracePt t="254868" x="7777163" y="4044950"/>
          <p14:tracePt t="254881" x="7769225" y="4037013"/>
          <p14:tracePt t="254894" x="7759700" y="4027488"/>
          <p14:tracePt t="254931" x="7751763" y="4017963"/>
          <p14:tracePt t="254969" x="7751763" y="4010025"/>
          <p14:tracePt t="255269" x="7751763" y="4017963"/>
          <p14:tracePt t="255319" x="7751763" y="4027488"/>
          <p14:tracePt t="255331" x="7751763" y="4037013"/>
          <p14:tracePt t="255356" x="7751763" y="4054475"/>
          <p14:tracePt t="255370" x="7759700" y="4062413"/>
          <p14:tracePt t="255381" x="7759700" y="4071938"/>
          <p14:tracePt t="255394" x="7759700" y="4081463"/>
          <p14:tracePt t="255407" x="7759700" y="4089400"/>
          <p14:tracePt t="255419" x="7759700" y="4098925"/>
          <p14:tracePt t="255435" x="7759700" y="4108450"/>
          <p14:tracePt t="255482" x="7759700" y="4116388"/>
          <p14:tracePt t="255693" x="7759700" y="4108450"/>
          <p14:tracePt t="255705" x="7759700" y="4098925"/>
          <p14:tracePt t="255731" x="7759700" y="4089400"/>
          <p14:tracePt t="255767" x="7759700" y="4081463"/>
          <p14:tracePt t="255780" x="7759700" y="4071938"/>
          <p14:tracePt t="255793" x="7759700" y="4062413"/>
          <p14:tracePt t="255805" x="7759700" y="4054475"/>
          <p14:tracePt t="255818" x="7759700" y="4044950"/>
          <p14:tracePt t="255835" x="7759700" y="4027488"/>
          <p14:tracePt t="255852" x="7751763" y="4010025"/>
          <p14:tracePt t="255868" x="7751763" y="4000500"/>
          <p14:tracePt t="255885" x="7751763" y="3990975"/>
          <p14:tracePt t="256033" x="7751763" y="4000500"/>
          <p14:tracePt t="256070" x="7751763" y="4010025"/>
          <p14:tracePt t="256095" x="7751763" y="4017963"/>
          <p14:tracePt t="256118" x="7751763" y="4027488"/>
          <p14:tracePt t="256131" x="7751763" y="4044950"/>
          <p14:tracePt t="256144" x="7751763" y="4071938"/>
          <p14:tracePt t="256156" x="7751763" y="4098925"/>
          <p14:tracePt t="256169" x="7751763" y="4116388"/>
          <p14:tracePt t="256185" x="7751763" y="4133850"/>
          <p14:tracePt t="256202" x="7751763" y="4143375"/>
          <p14:tracePt t="256219" x="7751763" y="4152900"/>
          <p14:tracePt t="256235" x="7751763" y="4170363"/>
          <p14:tracePt t="256252" x="7751763" y="4179888"/>
          <p14:tracePt t="256282" x="7751763" y="4187825"/>
          <p14:tracePt t="256458" x="7751763" y="4179888"/>
          <p14:tracePt t="256508" x="7751763" y="4170363"/>
          <p14:tracePt t="256570" x="7751763" y="4160838"/>
          <p14:tracePt t="256595" x="7751763" y="4152900"/>
          <p14:tracePt t="256696" x="7751763" y="4143375"/>
          <p14:tracePt t="256746" x="7742238" y="4143375"/>
          <p14:tracePt t="256758" x="7742238" y="4133850"/>
          <p14:tracePt t="256783" x="7742238" y="4125913"/>
          <p14:tracePt t="256809" x="7742238" y="4116388"/>
          <p14:tracePt t="256845" x="7732713" y="4108450"/>
          <p14:tracePt t="256883" x="7732713" y="4098925"/>
          <p14:tracePt t="256921" x="7732713" y="4089400"/>
          <p14:tracePt t="256946" x="7732713" y="4081463"/>
          <p14:tracePt t="257009" x="7724775" y="4081463"/>
          <p14:tracePt t="257132" x="7724775" y="4089400"/>
          <p14:tracePt t="257159" x="7724775" y="4098925"/>
          <p14:tracePt t="257184" x="7724775" y="4108450"/>
          <p14:tracePt t="257197" x="7724775" y="4116388"/>
          <p14:tracePt t="257209" x="7724775" y="4133850"/>
          <p14:tracePt t="257222" x="7724775" y="4143375"/>
          <p14:tracePt t="257235" x="7732713" y="4152900"/>
          <p14:tracePt t="257259" x="7732713" y="4170363"/>
          <p14:tracePt t="257297" x="7742238" y="4179888"/>
          <p14:tracePt t="257535" x="7742238" y="4170363"/>
          <p14:tracePt t="257547" x="7742238" y="4160838"/>
          <p14:tracePt t="257584" x="7742238" y="4152900"/>
          <p14:tracePt t="257610" x="7742238" y="4143375"/>
          <p14:tracePt t="257635" x="7742238" y="4133850"/>
          <p14:tracePt t="257648" x="7742238" y="4125913"/>
          <p14:tracePt t="257659" x="7732713" y="4116388"/>
          <p14:tracePt t="257685" x="7732713" y="4098925"/>
          <p14:tracePt t="257723" x="7732713" y="4089400"/>
          <p14:tracePt t="257748" x="7724775" y="4089400"/>
          <p14:tracePt t="257810" x="7724775" y="4081463"/>
          <p14:tracePt t="257910" x="7724775" y="4089400"/>
          <p14:tracePt t="257923" x="7724775" y="4098925"/>
          <p14:tracePt t="257947" x="7724775" y="4108450"/>
          <p14:tracePt t="257961" x="7724775" y="4116388"/>
          <p14:tracePt t="257973" x="7724775" y="4125913"/>
          <p14:tracePt t="257986" x="7724775" y="4133850"/>
          <p14:tracePt t="258002" x="7724775" y="4143375"/>
          <p14:tracePt t="258019" x="7724775" y="4152900"/>
          <p14:tracePt t="258035" x="7724775" y="4160838"/>
          <p14:tracePt t="258052" x="7724775" y="4170363"/>
          <p14:tracePt t="258110" x="7724775" y="4179888"/>
          <p14:tracePt t="258236" x="7724775" y="4170363"/>
          <p14:tracePt t="258248" x="7724775" y="4160838"/>
          <p14:tracePt t="258274" x="7724775" y="4152900"/>
          <p14:tracePt t="258286" x="7724775" y="4143375"/>
          <p14:tracePt t="258298" x="7724775" y="4133850"/>
          <p14:tracePt t="258323" x="7724775" y="4116388"/>
          <p14:tracePt t="258348" x="7724775" y="4108450"/>
          <p14:tracePt t="258361" x="7724775" y="4089400"/>
          <p14:tracePt t="258374" x="7724775" y="4081463"/>
          <p14:tracePt t="258386" x="7724775" y="4071938"/>
          <p14:tracePt t="258402" x="7724775" y="4054475"/>
          <p14:tracePt t="258424" x="7724775" y="4044950"/>
          <p14:tracePt t="258574" x="7724775" y="4054475"/>
          <p14:tracePt t="258586" x="7724775" y="4062413"/>
          <p14:tracePt t="258623" x="7724775" y="4071938"/>
          <p14:tracePt t="258649" x="7724775" y="4089400"/>
          <p14:tracePt t="258661" x="7724775" y="4108450"/>
          <p14:tracePt t="258674" x="7724775" y="4133850"/>
          <p14:tracePt t="258687" x="7724775" y="4152900"/>
          <p14:tracePt t="258702" x="7724775" y="4170363"/>
          <p14:tracePt t="258719" x="7724775" y="4187825"/>
          <p14:tracePt t="258735" x="7724775" y="4205288"/>
          <p14:tracePt t="258774" x="7724775" y="4214813"/>
          <p14:tracePt t="258949" x="7724775" y="4205288"/>
          <p14:tracePt t="258974" x="7724775" y="4197350"/>
          <p14:tracePt t="258999" x="7724775" y="4187825"/>
          <p14:tracePt t="259012" x="7724775" y="4179888"/>
          <p14:tracePt t="259024" x="7724775" y="4170363"/>
          <p14:tracePt t="259049" x="7724775" y="4160838"/>
          <p14:tracePt t="259062" x="7724775" y="4152900"/>
          <p14:tracePt t="259074" x="7724775" y="4143375"/>
          <p14:tracePt t="259099" x="7724775" y="4133850"/>
          <p14:tracePt t="259112" x="7715250" y="4125913"/>
          <p14:tracePt t="259136" x="7715250" y="4116388"/>
          <p14:tracePt t="259349" x="7715250" y="4125913"/>
          <p14:tracePt t="259362" x="7715250" y="4133850"/>
          <p14:tracePt t="259388" x="7715250" y="4143375"/>
          <p14:tracePt t="259400" x="7715250" y="4152900"/>
          <p14:tracePt t="259412" x="7715250" y="4160838"/>
          <p14:tracePt t="259425" x="7715250" y="4170363"/>
          <p14:tracePt t="259439" x="7715250" y="4179888"/>
          <p14:tracePt t="259452" x="7715250" y="4187825"/>
          <p14:tracePt t="259475" x="7715250" y="4197350"/>
          <p14:tracePt t="259500" x="7715250" y="4205288"/>
          <p14:tracePt t="259524" x="7715250" y="4214813"/>
          <p14:tracePt t="259587" x="7715250" y="4224338"/>
          <p14:tracePt t="259800" x="7715250" y="4214813"/>
          <p14:tracePt t="259813" x="7715250" y="4205288"/>
          <p14:tracePt t="259851" x="7715250" y="4197350"/>
          <p14:tracePt t="259875" x="7715250" y="4187825"/>
          <p14:tracePt t="259889" x="7715250" y="4179888"/>
          <p14:tracePt t="259900" x="7715250" y="4170363"/>
          <p14:tracePt t="259913" x="7715250" y="4160838"/>
          <p14:tracePt t="259926" x="7715250" y="4152900"/>
          <p14:tracePt t="259939" x="7715250" y="4133850"/>
          <p14:tracePt t="259952" x="7715250" y="4125913"/>
          <p14:tracePt t="259969" x="7715250" y="4098925"/>
          <p14:tracePt t="259986" x="7715250" y="4071938"/>
          <p14:tracePt t="260002" x="7715250" y="4037013"/>
          <p14:tracePt t="260019" x="7715250" y="4010025"/>
          <p14:tracePt t="260035" x="7715250" y="4000500"/>
          <p14:tracePt t="260052" x="7715250" y="3990975"/>
          <p14:tracePt t="260201" x="7715250" y="4000500"/>
          <p14:tracePt t="260213" x="7715250" y="4010025"/>
          <p14:tracePt t="260252" x="7715250" y="4017963"/>
          <p14:tracePt t="260277" x="7715250" y="4027488"/>
          <p14:tracePt t="260364" x="7715250" y="4037013"/>
          <p14:tracePt t="260376" x="7715250" y="4044950"/>
          <p14:tracePt t="260401" x="7715250" y="4054475"/>
          <p14:tracePt t="260414" x="7724775" y="4062413"/>
          <p14:tracePt t="260426" x="7724775" y="4071938"/>
          <p14:tracePt t="260439" x="7724775" y="4081463"/>
          <p14:tracePt t="260452" x="7724775" y="4098925"/>
          <p14:tracePt t="260469" x="7724775" y="4108450"/>
          <p14:tracePt t="260485" x="7724775" y="4116388"/>
          <p14:tracePt t="260502" x="7732713" y="4125913"/>
          <p14:tracePt t="260564" x="7732713" y="4133850"/>
          <p14:tracePt t="260765" x="7732713" y="4143375"/>
          <p14:tracePt t="260790" x="7742238" y="4152900"/>
          <p14:tracePt t="260814" x="7742238" y="4160838"/>
          <p14:tracePt t="260827" x="7751763" y="4160838"/>
          <p14:tracePt t="260840" x="7751763" y="4179888"/>
          <p14:tracePt t="260852" x="7759700" y="4187825"/>
          <p14:tracePt t="260877" x="7759700" y="4205288"/>
          <p14:tracePt t="260902" x="7759700" y="4214813"/>
          <p14:tracePt t="264142" x="0" y="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16</a:t>
            </a:fld>
            <a:endParaRPr lang="en-US" noProof="0" dirty="0"/>
          </a:p>
        </p:txBody>
      </p:sp>
      <p:pic>
        <p:nvPicPr>
          <p:cNvPr id="5122" name="Picture 2" descr="Development and Developmental Anomalies of the Heart"/>
          <p:cNvPicPr>
            <a:picLocks noChangeAspect="1" noChangeArrowheads="1"/>
          </p:cNvPicPr>
          <p:nvPr/>
        </p:nvPicPr>
        <p:blipFill rotWithShape="1">
          <a:blip r:embed="rId2">
            <a:extLst>
              <a:ext uri="{28A0092B-C50C-407E-A947-70E740481C1C}">
                <a14:useLocalDpi xmlns:a14="http://schemas.microsoft.com/office/drawing/2010/main" val="0"/>
              </a:ext>
            </a:extLst>
          </a:blip>
          <a:srcRect t="22850"/>
          <a:stretch/>
        </p:blipFill>
        <p:spPr bwMode="auto">
          <a:xfrm>
            <a:off x="6807198" y="664642"/>
            <a:ext cx="5384801" cy="40494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6180" y="1206174"/>
            <a:ext cx="6631019" cy="3893374"/>
          </a:xfrm>
          <a:prstGeom prst="rect">
            <a:avLst/>
          </a:prstGeom>
        </p:spPr>
        <p:txBody>
          <a:bodyPr wrap="square">
            <a:spAutoFit/>
          </a:bodyPr>
          <a:lstStyle/>
          <a:p>
            <a:pPr marL="285750" indent="-285750" algn="justLow">
              <a:buFont typeface="Wingdings" panose="05000000000000000000" pitchFamily="2" charset="2"/>
              <a:buChar char="Ø"/>
            </a:pPr>
            <a:r>
              <a:rPr lang="en-US" sz="1900" dirty="0">
                <a:solidFill>
                  <a:schemeClr val="bg1"/>
                </a:solidFill>
                <a:latin typeface="Century Gothic" panose="020B0502020202020204" pitchFamily="34" charset="0"/>
                <a:ea typeface="Times New Roman" panose="02020603050405020304" pitchFamily="18" charset="0"/>
              </a:rPr>
              <a:t>The development of the </a:t>
            </a:r>
            <a:r>
              <a:rPr lang="en-US" sz="1900" b="1" dirty="0">
                <a:solidFill>
                  <a:schemeClr val="bg1"/>
                </a:solidFill>
                <a:latin typeface="Century Gothic" panose="020B0502020202020204" pitchFamily="34" charset="0"/>
                <a:ea typeface="Times New Roman" panose="02020603050405020304" pitchFamily="18" charset="0"/>
              </a:rPr>
              <a:t>septum secundum </a:t>
            </a:r>
            <a:r>
              <a:rPr lang="en-US" sz="1900" dirty="0">
                <a:solidFill>
                  <a:schemeClr val="bg1"/>
                </a:solidFill>
                <a:latin typeface="Century Gothic" panose="020B0502020202020204" pitchFamily="34" charset="0"/>
                <a:ea typeface="Times New Roman" panose="02020603050405020304" pitchFamily="18" charset="0"/>
              </a:rPr>
              <a:t>stops resulting in an incomplete covering over the </a:t>
            </a:r>
            <a:r>
              <a:rPr lang="en-US" sz="1900" b="1" dirty="0">
                <a:solidFill>
                  <a:schemeClr val="bg1"/>
                </a:solidFill>
                <a:latin typeface="Century Gothic" panose="020B0502020202020204" pitchFamily="34" charset="0"/>
                <a:ea typeface="Times New Roman" panose="02020603050405020304" pitchFamily="18" charset="0"/>
              </a:rPr>
              <a:t>ostium secundum</a:t>
            </a:r>
            <a:r>
              <a:rPr lang="en-US" sz="1900" dirty="0">
                <a:solidFill>
                  <a:schemeClr val="bg1"/>
                </a:solidFill>
                <a:latin typeface="Century Gothic" panose="020B0502020202020204" pitchFamily="34" charset="0"/>
                <a:ea typeface="Times New Roman" panose="02020603050405020304" pitchFamily="18" charset="0"/>
              </a:rPr>
              <a:t>, the opening left is called the </a:t>
            </a:r>
            <a:r>
              <a:rPr lang="en-US" sz="1900" b="1" dirty="0">
                <a:solidFill>
                  <a:schemeClr val="bg1"/>
                </a:solidFill>
                <a:latin typeface="Century Gothic" panose="020B0502020202020204" pitchFamily="34" charset="0"/>
                <a:ea typeface="Times New Roman" panose="02020603050405020304" pitchFamily="18" charset="0"/>
              </a:rPr>
              <a:t>oval foramen</a:t>
            </a:r>
            <a:r>
              <a:rPr lang="en-US" sz="1900" dirty="0">
                <a:solidFill>
                  <a:schemeClr val="bg1"/>
                </a:solidFill>
                <a:latin typeface="Century Gothic" panose="020B0502020202020204" pitchFamily="34" charset="0"/>
                <a:ea typeface="Times New Roman" panose="02020603050405020304" pitchFamily="18" charset="0"/>
              </a:rPr>
              <a:t>. </a:t>
            </a:r>
          </a:p>
          <a:p>
            <a:pPr marL="285750" indent="-285750" algn="justLow">
              <a:buFont typeface="Wingdings" panose="05000000000000000000" pitchFamily="2" charset="2"/>
              <a:buChar char="Ø"/>
            </a:pPr>
            <a:endParaRPr lang="en-US" sz="1900" dirty="0">
              <a:solidFill>
                <a:schemeClr val="bg1"/>
              </a:solidFill>
              <a:latin typeface="Century Gothic" panose="020B0502020202020204" pitchFamily="34" charset="0"/>
              <a:ea typeface="Times New Roman" panose="02020603050405020304" pitchFamily="18" charset="0"/>
            </a:endParaRPr>
          </a:p>
          <a:p>
            <a:pPr marL="285750" indent="-285750" algn="justLow">
              <a:buFont typeface="Wingdings" panose="05000000000000000000" pitchFamily="2" charset="2"/>
              <a:buChar char="Ø"/>
            </a:pPr>
            <a:r>
              <a:rPr lang="en-US" sz="1900" dirty="0">
                <a:solidFill>
                  <a:schemeClr val="bg1"/>
                </a:solidFill>
                <a:latin typeface="Century Gothic" panose="020B0502020202020204" pitchFamily="34" charset="0"/>
                <a:ea typeface="Times New Roman" panose="02020603050405020304" pitchFamily="18" charset="0"/>
              </a:rPr>
              <a:t>The floor of this foramen is the remains of the </a:t>
            </a:r>
            <a:r>
              <a:rPr lang="en-US" sz="1900" b="1" dirty="0">
                <a:solidFill>
                  <a:schemeClr val="bg1"/>
                </a:solidFill>
                <a:latin typeface="Century Gothic" panose="020B0502020202020204" pitchFamily="34" charset="0"/>
                <a:ea typeface="Times New Roman" panose="02020603050405020304" pitchFamily="18" charset="0"/>
              </a:rPr>
              <a:t>septum primum </a:t>
            </a:r>
            <a:r>
              <a:rPr lang="en-US" sz="1900" dirty="0">
                <a:solidFill>
                  <a:schemeClr val="bg1"/>
                </a:solidFill>
                <a:latin typeface="Century Gothic" panose="020B0502020202020204" pitchFamily="34" charset="0"/>
                <a:ea typeface="Times New Roman" panose="02020603050405020304" pitchFamily="18" charset="0"/>
              </a:rPr>
              <a:t>that act as a valve for the oval foramen. </a:t>
            </a:r>
          </a:p>
          <a:p>
            <a:pPr marL="285750" indent="-285750" algn="justLow">
              <a:buFont typeface="Wingdings" panose="05000000000000000000" pitchFamily="2" charset="2"/>
              <a:buChar char="Ø"/>
            </a:pPr>
            <a:endParaRPr lang="en-US" sz="1900" dirty="0">
              <a:solidFill>
                <a:schemeClr val="bg1"/>
              </a:solidFill>
              <a:latin typeface="Century Gothic" panose="020B0502020202020204" pitchFamily="34" charset="0"/>
              <a:ea typeface="Times New Roman" panose="02020603050405020304" pitchFamily="18" charset="0"/>
            </a:endParaRPr>
          </a:p>
          <a:p>
            <a:pPr marL="285750" indent="-285750" algn="justLow">
              <a:buFont typeface="Wingdings" panose="05000000000000000000" pitchFamily="2" charset="2"/>
              <a:buChar char="Ø"/>
            </a:pPr>
            <a:r>
              <a:rPr lang="en-US" sz="1900" dirty="0">
                <a:solidFill>
                  <a:schemeClr val="bg1"/>
                </a:solidFill>
                <a:latin typeface="Century Gothic" panose="020B0502020202020204" pitchFamily="34" charset="0"/>
                <a:ea typeface="Times New Roman" panose="02020603050405020304" pitchFamily="18" charset="0"/>
              </a:rPr>
              <a:t>After birth, the increased pressure inside the left atrium accompanied by beginning of the </a:t>
            </a:r>
            <a:r>
              <a:rPr lang="en-US" sz="1900" b="1" dirty="0">
                <a:solidFill>
                  <a:schemeClr val="bg1"/>
                </a:solidFill>
                <a:latin typeface="Century Gothic" panose="020B0502020202020204" pitchFamily="34" charset="0"/>
                <a:ea typeface="Times New Roman" panose="02020603050405020304" pitchFamily="18" charset="0"/>
              </a:rPr>
              <a:t>pulmonary circulation </a:t>
            </a:r>
            <a:r>
              <a:rPr lang="en-US" sz="1900" dirty="0">
                <a:solidFill>
                  <a:schemeClr val="bg1"/>
                </a:solidFill>
                <a:latin typeface="Century Gothic" panose="020B0502020202020204" pitchFamily="34" charset="0"/>
                <a:ea typeface="Times New Roman" panose="02020603050405020304" pitchFamily="18" charset="0"/>
              </a:rPr>
              <a:t>results in closure of the </a:t>
            </a:r>
            <a:r>
              <a:rPr lang="en-US" sz="1900" b="1" dirty="0">
                <a:solidFill>
                  <a:schemeClr val="bg1"/>
                </a:solidFill>
                <a:latin typeface="Century Gothic" panose="020B0502020202020204" pitchFamily="34" charset="0"/>
                <a:ea typeface="Times New Roman" panose="02020603050405020304" pitchFamily="18" charset="0"/>
              </a:rPr>
              <a:t>oval foramen. </a:t>
            </a:r>
          </a:p>
          <a:p>
            <a:pPr algn="justLow"/>
            <a:endParaRPr lang="en-US" sz="1900" b="1" dirty="0">
              <a:solidFill>
                <a:schemeClr val="bg1"/>
              </a:solidFill>
              <a:latin typeface="Times New Roman" panose="02020603050405020304" pitchFamily="18" charset="0"/>
              <a:ea typeface="Times New Roman" panose="02020603050405020304" pitchFamily="18" charset="0"/>
            </a:endParaRPr>
          </a:p>
        </p:txBody>
      </p:sp>
      <p:sp>
        <p:nvSpPr>
          <p:cNvPr id="8" name="Rectangle 7"/>
          <p:cNvSpPr/>
          <p:nvPr/>
        </p:nvSpPr>
        <p:spPr>
          <a:xfrm>
            <a:off x="742517" y="0"/>
            <a:ext cx="5897768" cy="584775"/>
          </a:xfrm>
          <a:prstGeom prst="rect">
            <a:avLst/>
          </a:prstGeom>
        </p:spPr>
        <p:txBody>
          <a:bodyPr wrap="non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of the heart septa</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831265" y="664642"/>
            <a:ext cx="5036443" cy="523220"/>
          </a:xfrm>
          <a:prstGeom prst="rect">
            <a:avLst/>
          </a:prstGeom>
        </p:spPr>
        <p:txBody>
          <a:bodyPr wrap="none">
            <a:spAutoFit/>
          </a:bodyPr>
          <a:lstStyle/>
          <a:p>
            <a:pPr algn="justLow"/>
            <a:r>
              <a:rPr lang="en-US" sz="2800" b="1" dirty="0">
                <a:solidFill>
                  <a:schemeClr val="bg1"/>
                </a:solidFill>
              </a:rPr>
              <a:t>Septation in the common atrium</a:t>
            </a:r>
            <a:endParaRPr lang="en-US" sz="3200" b="1" dirty="0">
              <a:solidFill>
                <a:schemeClr val="bg1"/>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547913" y="5040915"/>
            <a:ext cx="10805887" cy="1200329"/>
          </a:xfrm>
          <a:prstGeom prst="rect">
            <a:avLst/>
          </a:prstGeom>
        </p:spPr>
        <p:txBody>
          <a:bodyPr wrap="square">
            <a:spAutoFit/>
          </a:bodyPr>
          <a:lstStyle/>
          <a:p>
            <a:pPr algn="justLow"/>
            <a:r>
              <a:rPr lang="en-US" b="1" u="sng" dirty="0">
                <a:solidFill>
                  <a:schemeClr val="accent4"/>
                </a:solidFill>
                <a:latin typeface="Century Gothic" panose="020B0502020202020204" pitchFamily="34" charset="0"/>
                <a:ea typeface="Times New Roman" panose="02020603050405020304" pitchFamily="18" charset="0"/>
              </a:rPr>
              <a:t>Notes:</a:t>
            </a:r>
            <a:endParaRPr lang="en-US" b="1" dirty="0">
              <a:solidFill>
                <a:schemeClr val="accent4"/>
              </a:solidFill>
              <a:latin typeface="Times New Roman" panose="02020603050405020304" pitchFamily="18" charset="0"/>
              <a:ea typeface="Times New Roman" panose="02020603050405020304" pitchFamily="18" charset="0"/>
            </a:endParaRPr>
          </a:p>
          <a:p>
            <a:pPr algn="justLow"/>
            <a:r>
              <a:rPr lang="en-US" b="1" dirty="0">
                <a:solidFill>
                  <a:schemeClr val="accent4"/>
                </a:solidFill>
                <a:latin typeface="Century Gothic" panose="020B0502020202020204" pitchFamily="34" charset="0"/>
                <a:ea typeface="Times New Roman" panose="02020603050405020304" pitchFamily="18" charset="0"/>
              </a:rPr>
              <a:t>During cardiac septum, the bud of the pulmonary vein projects from the Lt atrium and grows toward the developing lungs. This bud incorporates into the Lt atrial wall forming the smooth part of the Lt atrium. </a:t>
            </a:r>
            <a:endParaRPr lang="en-US" b="1" dirty="0">
              <a:solidFill>
                <a:schemeClr val="accent4"/>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6162321"/>
      </p:ext>
    </p:extLst>
  </p:cSld>
  <p:clrMapOvr>
    <a:masterClrMapping/>
  </p:clrMapOvr>
  <mc:AlternateContent xmlns:mc="http://schemas.openxmlformats.org/markup-compatibility/2006" xmlns:p14="http://schemas.microsoft.com/office/powerpoint/2010/main">
    <mc:Choice Requires="p14">
      <p:transition spd="slow" p14:dur="2000" advTm="124816"/>
    </mc:Choice>
    <mc:Fallback xmlns="">
      <p:transition spd="slow" advTm="124816"/>
    </mc:Fallback>
  </mc:AlternateContent>
  <p:extLst mod="1">
    <p:ext uri="{3A86A75C-4F4B-4683-9AE1-C65F6400EC91}">
      <p14:laserTraceLst xmlns:p14="http://schemas.microsoft.com/office/powerpoint/2010/main">
        <p14:tracePtLst>
          <p14:tracePt t="2704" x="10188575" y="5330825"/>
          <p14:tracePt t="2717" x="10153650" y="5276850"/>
          <p14:tracePt t="2730" x="10117138" y="5214938"/>
          <p14:tracePt t="2741" x="10063163" y="5081588"/>
          <p14:tracePt t="2754" x="10001250" y="4929188"/>
          <p14:tracePt t="2767" x="9947275" y="4776788"/>
          <p14:tracePt t="2780" x="9875838" y="4554538"/>
          <p14:tracePt t="2796" x="9813925" y="4251325"/>
          <p14:tracePt t="2813" x="9786938" y="4062413"/>
          <p14:tracePt t="2830" x="9769475" y="3929063"/>
          <p14:tracePt t="2846" x="9769475" y="3911600"/>
          <p14:tracePt t="2863" x="9769475" y="3902075"/>
          <p14:tracePt t="2904" x="9769475" y="3911600"/>
          <p14:tracePt t="3392" x="9742488" y="3902075"/>
          <p14:tracePt t="3407" x="9680575" y="3875088"/>
          <p14:tracePt t="3419" x="9609138" y="3840163"/>
          <p14:tracePt t="3430" x="9555163" y="3768725"/>
          <p14:tracePt t="3446" x="9510713" y="3714750"/>
          <p14:tracePt t="3463" x="9466263" y="3670300"/>
          <p14:tracePt t="3480" x="9340850" y="3509963"/>
          <p14:tracePt t="3497" x="9277350" y="3411538"/>
          <p14:tracePt t="3513" x="9232900" y="3303588"/>
          <p14:tracePt t="3530" x="9205913" y="3232150"/>
          <p14:tracePt t="3546" x="9197975" y="3205163"/>
          <p14:tracePt t="3579" x="9188450" y="3205163"/>
          <p14:tracePt t="4256" x="9161463" y="3179763"/>
          <p14:tracePt t="4268" x="9109075" y="3143250"/>
          <p14:tracePt t="4281" x="9055100" y="3098800"/>
          <p14:tracePt t="4294" x="8983663" y="3044825"/>
          <p14:tracePt t="4306" x="8867775" y="2973388"/>
          <p14:tracePt t="4319" x="8742363" y="2867025"/>
          <p14:tracePt t="4333" x="8609013" y="2759075"/>
          <p14:tracePt t="4346" x="8501063" y="2670175"/>
          <p14:tracePt t="4363" x="8412163" y="2608263"/>
          <p14:tracePt t="4380" x="8251825" y="2509838"/>
          <p14:tracePt t="4396" x="8205788" y="2465388"/>
          <p14:tracePt t="4413" x="8170863" y="2428875"/>
          <p14:tracePt t="4430" x="8153400" y="2401888"/>
          <p14:tracePt t="4434" x="8134350" y="2384425"/>
          <p14:tracePt t="4446" x="8126413" y="2347913"/>
          <p14:tracePt t="4462" x="8126413" y="2339975"/>
          <p14:tracePt t="4479" x="8116888" y="2330450"/>
          <p14:tracePt t="4496" x="8108950" y="2330450"/>
          <p14:tracePt t="5370" x="8108950" y="2303463"/>
          <p14:tracePt t="5383" x="8108950" y="2286000"/>
          <p14:tracePt t="5395" x="8108950" y="2268538"/>
          <p14:tracePt t="5407" x="8108950" y="2241550"/>
          <p14:tracePt t="5420" x="8108950" y="2205038"/>
          <p14:tracePt t="5434" x="8108950" y="2179638"/>
          <p14:tracePt t="5446" x="8108950" y="2143125"/>
          <p14:tracePt t="5463" x="8108950" y="2116138"/>
          <p14:tracePt t="5481" x="8108950" y="2062163"/>
          <p14:tracePt t="5496" x="8108950" y="2036763"/>
          <p14:tracePt t="5513" x="8116888" y="1990725"/>
          <p14:tracePt t="5530" x="8116888" y="1973263"/>
          <p14:tracePt t="5546" x="8116888" y="1946275"/>
          <p14:tracePt t="5563" x="8116888" y="1938338"/>
          <p14:tracePt t="5596" x="8116888" y="1928813"/>
          <p14:tracePt t="5613" x="8116888" y="1919288"/>
          <p14:tracePt t="5634" x="8116888" y="1911350"/>
          <p14:tracePt t="6596" x="8116888" y="1893888"/>
          <p14:tracePt t="6610" x="8099425" y="1874838"/>
          <p14:tracePt t="6622" x="8089900" y="1839913"/>
          <p14:tracePt t="6634" x="8072438" y="1822450"/>
          <p14:tracePt t="6647" x="8062913" y="1803400"/>
          <p14:tracePt t="6663" x="8054975" y="1785938"/>
          <p14:tracePt t="6680" x="8045450" y="1768475"/>
          <p14:tracePt t="6697" x="8045450" y="1751013"/>
          <p14:tracePt t="6713" x="8045450" y="1741488"/>
          <p14:tracePt t="6730" x="8037513" y="1724025"/>
          <p14:tracePt t="6746" x="8027988" y="1697038"/>
          <p14:tracePt t="6763" x="8027988" y="1687513"/>
          <p14:tracePt t="6798" x="8027988" y="1679575"/>
          <p14:tracePt t="6847" x="8027988" y="1670050"/>
          <p14:tracePt t="6910" x="8018463" y="1670050"/>
          <p14:tracePt t="6937" x="8018463" y="1660525"/>
          <p14:tracePt t="8937" x="8027988" y="1643063"/>
          <p14:tracePt t="8949" x="8045450" y="1608138"/>
          <p14:tracePt t="8966" x="8081963" y="1581150"/>
          <p14:tracePt t="8973" x="8108950" y="1544638"/>
          <p14:tracePt t="8986" x="8161338" y="1509713"/>
          <p14:tracePt t="9000" x="8251825" y="1473200"/>
          <p14:tracePt t="9013" x="8340725" y="1428750"/>
          <p14:tracePt t="9030" x="8402638" y="1384300"/>
          <p14:tracePt t="9046" x="8456613" y="1339850"/>
          <p14:tracePt t="9063" x="8626475" y="1231900"/>
          <p14:tracePt t="9080" x="8697913" y="1196975"/>
          <p14:tracePt t="9096" x="8759825" y="1152525"/>
          <p14:tracePt t="9113" x="8831263" y="1089025"/>
          <p14:tracePt t="9130" x="8867775" y="1062038"/>
          <p14:tracePt t="9146" x="8902700" y="1044575"/>
          <p14:tracePt t="9163" x="8991600" y="1000125"/>
          <p14:tracePt t="9180" x="9072563" y="982663"/>
          <p14:tracePt t="9198" x="9170988" y="946150"/>
          <p14:tracePt t="9213" x="9215438" y="919163"/>
          <p14:tracePt t="9230" x="9286875" y="901700"/>
          <p14:tracePt t="9247" x="9375775" y="874713"/>
          <p14:tracePt t="9263" x="9537700" y="839788"/>
          <p14:tracePt t="9280" x="9572625" y="822325"/>
          <p14:tracePt t="9297" x="9590088" y="812800"/>
          <p14:tracePt t="9313" x="9634538" y="812800"/>
          <p14:tracePt t="9330" x="9653588" y="812800"/>
          <p14:tracePt t="9347" x="9688513" y="812800"/>
          <p14:tracePt t="9363" x="9813925" y="839788"/>
          <p14:tracePt t="9380" x="9875838" y="874713"/>
          <p14:tracePt t="9396" x="9920288" y="901700"/>
          <p14:tracePt t="9413" x="9991725" y="955675"/>
          <p14:tracePt t="9430" x="10018713" y="965200"/>
          <p14:tracePt t="9446" x="10037763" y="990600"/>
          <p14:tracePt t="9463" x="10099675" y="1009650"/>
          <p14:tracePt t="9480" x="10126663" y="1017588"/>
          <p14:tracePt t="9496" x="10161588" y="1027113"/>
          <p14:tracePt t="9513" x="10233025" y="1036638"/>
          <p14:tracePt t="9530" x="10260013" y="1044575"/>
          <p14:tracePt t="9546" x="10269538" y="1054100"/>
          <p14:tracePt t="9563" x="10287000" y="1054100"/>
          <p14:tracePt t="9862" x="10323513" y="1081088"/>
          <p14:tracePt t="9874" x="10348913" y="1108075"/>
          <p14:tracePt t="9887" x="10385425" y="1125538"/>
          <p14:tracePt t="9900" x="10402888" y="1143000"/>
          <p14:tracePt t="9913" x="10420350" y="1160463"/>
          <p14:tracePt t="9929" x="10429875" y="1169988"/>
          <p14:tracePt t="9947" x="10439400" y="1187450"/>
          <p14:tracePt t="9963" x="10447338" y="1204913"/>
          <p14:tracePt t="9980" x="10456863" y="1204913"/>
          <p14:tracePt t="10013" x="10456863" y="1214438"/>
          <p14:tracePt t="10038" x="10456863" y="1223963"/>
          <p14:tracePt t="10076" x="10456863" y="1231900"/>
          <p14:tracePt t="10113" x="10456863" y="1241425"/>
          <p14:tracePt t="10125" x="10466388" y="1241425"/>
          <p14:tracePt t="10138" x="10466388" y="1250950"/>
          <p14:tracePt t="10163" x="10466388" y="1258888"/>
          <p14:tracePt t="10176" x="10466388" y="1268413"/>
          <p14:tracePt t="10188" x="10466388" y="1276350"/>
          <p14:tracePt t="10213" x="10466388" y="1285875"/>
          <p14:tracePt t="10238" x="10466388" y="1295400"/>
          <p14:tracePt t="10251" x="10466388" y="1303338"/>
          <p14:tracePt t="10276" x="10466388" y="1312863"/>
          <p14:tracePt t="10300" x="10466388" y="1322388"/>
          <p14:tracePt t="10312" x="10474325" y="1322388"/>
          <p14:tracePt t="10325" x="10474325" y="1330325"/>
          <p14:tracePt t="10338" x="10474325" y="1339850"/>
          <p14:tracePt t="10363" x="10474325" y="1357313"/>
          <p14:tracePt t="10375" x="10483850" y="1374775"/>
          <p14:tracePt t="10388" x="10483850" y="1393825"/>
          <p14:tracePt t="10401" x="10483850" y="1401763"/>
          <p14:tracePt t="10413" x="10483850" y="1419225"/>
          <p14:tracePt t="10430" x="10483850" y="1428750"/>
          <p14:tracePt t="10446" x="10483850" y="1438275"/>
          <p14:tracePt t="10464" x="10483850" y="1446213"/>
          <p14:tracePt t="10601" x="10483850" y="1438275"/>
          <p14:tracePt t="10614" x="10483850" y="1428750"/>
          <p14:tracePt t="10627" x="10483850" y="1411288"/>
          <p14:tracePt t="10639" x="10483850" y="1393825"/>
          <p14:tracePt t="10652" x="10483850" y="1366838"/>
          <p14:tracePt t="10664" x="10483850" y="1347788"/>
          <p14:tracePt t="10680" x="10483850" y="1330325"/>
          <p14:tracePt t="10697" x="10483850" y="1322388"/>
          <p14:tracePt t="10713" x="10474325" y="1303338"/>
          <p14:tracePt t="10730" x="10474325" y="1295400"/>
          <p14:tracePt t="10747" x="10474325" y="1285875"/>
          <p14:tracePt t="10763" x="10474325" y="1268413"/>
          <p14:tracePt t="10780" x="10474325" y="1258888"/>
          <p14:tracePt t="10797" x="10474325" y="1250950"/>
          <p14:tracePt t="10851" x="10466388" y="1250950"/>
          <p14:tracePt t="10877" x="10466388" y="1241425"/>
          <p14:tracePt t="10977" x="10456863" y="1241425"/>
          <p14:tracePt t="11002" x="10456863" y="1250950"/>
          <p14:tracePt t="11027" x="10456863" y="1258888"/>
          <p14:tracePt t="11052" x="10456863" y="1268413"/>
          <p14:tracePt t="11101" x="10456863" y="1276350"/>
          <p14:tracePt t="11115" x="10447338" y="1276350"/>
          <p14:tracePt t="11127" x="10447338" y="1285875"/>
          <p14:tracePt t="11152" x="10447338" y="1295400"/>
          <p14:tracePt t="11177" x="10447338" y="1303338"/>
          <p14:tracePt t="11201" x="10447338" y="1312863"/>
          <p14:tracePt t="11215" x="10439400" y="1322388"/>
          <p14:tracePt t="11227" x="10439400" y="1339850"/>
          <p14:tracePt t="11239" x="10439400" y="1347788"/>
          <p14:tracePt t="11252" x="10439400" y="1366838"/>
          <p14:tracePt t="11266" x="10439400" y="1384300"/>
          <p14:tracePt t="11279" x="10429875" y="1401763"/>
          <p14:tracePt t="11296" x="10429875" y="1411288"/>
          <p14:tracePt t="11313" x="10429875" y="1419225"/>
          <p14:tracePt t="11330" x="10429875" y="1428750"/>
          <p14:tracePt t="11352" x="10420350" y="1438275"/>
          <p14:tracePt t="11365" x="10420350" y="1446213"/>
          <p14:tracePt t="11403" x="10420350" y="1455738"/>
          <p14:tracePt t="11414" x="10420350" y="1465263"/>
          <p14:tracePt t="11427" x="10420350" y="1473200"/>
          <p14:tracePt t="11440" x="10420350" y="1482725"/>
          <p14:tracePt t="11452" x="10420350" y="1490663"/>
          <p14:tracePt t="11578" x="10420350" y="1473200"/>
          <p14:tracePt t="11591" x="10420350" y="1455738"/>
          <p14:tracePt t="11602" x="10420350" y="1428750"/>
          <p14:tracePt t="11616" x="10429875" y="1411288"/>
          <p14:tracePt t="11640" x="10429875" y="1401763"/>
          <p14:tracePt t="11665" x="10429875" y="1393825"/>
          <p14:tracePt t="11702" x="10439400" y="1384300"/>
          <p14:tracePt t="11740" x="10439400" y="1366838"/>
          <p14:tracePt t="11803" x="10439400" y="1357313"/>
          <p14:tracePt t="11966" x="10439400" y="1366838"/>
          <p14:tracePt t="11978" x="10439400" y="1374775"/>
          <p14:tracePt t="12003" x="10439400" y="1384300"/>
          <p14:tracePt t="12028" x="10439400" y="1393825"/>
          <p14:tracePt t="12066" x="10439400" y="1401763"/>
          <p14:tracePt t="12078" x="10429875" y="1411288"/>
          <p14:tracePt t="12103" x="10429875" y="1419225"/>
          <p14:tracePt t="12117" x="10429875" y="1428750"/>
          <p14:tracePt t="12129" x="10420350" y="1438275"/>
          <p14:tracePt t="12140" x="10420350" y="1455738"/>
          <p14:tracePt t="12154" x="10412413" y="1490663"/>
          <p14:tracePt t="12166" x="10402888" y="1517650"/>
          <p14:tracePt t="12180" x="10402888" y="1544638"/>
          <p14:tracePt t="12197" x="10394950" y="1562100"/>
          <p14:tracePt t="12213" x="10394950" y="1581150"/>
          <p14:tracePt t="12229" x="10385425" y="1589088"/>
          <p14:tracePt t="12353" x="10394950" y="1562100"/>
          <p14:tracePt t="12367" x="10402888" y="1517650"/>
          <p14:tracePt t="12379" x="10402888" y="1490663"/>
          <p14:tracePt t="12391" x="10412413" y="1465263"/>
          <p14:tracePt t="12404" x="10420350" y="1446213"/>
          <p14:tracePt t="12417" x="10429875" y="1428750"/>
          <p14:tracePt t="12430" x="10429875" y="1401763"/>
          <p14:tracePt t="12447" x="10439400" y="1401763"/>
          <p14:tracePt t="12463" x="10447338" y="1393825"/>
          <p14:tracePt t="12480" x="10447338" y="1374775"/>
          <p14:tracePt t="12592" x="10456863" y="1374775"/>
          <p14:tracePt t="12929" x="10447338" y="1374775"/>
          <p14:tracePt t="12942" x="10439400" y="1384300"/>
          <p14:tracePt t="12969" x="10429875" y="1393825"/>
          <p14:tracePt t="12980" x="10412413" y="1401763"/>
          <p14:tracePt t="12991" x="10412413" y="1411288"/>
          <p14:tracePt t="13018" x="10402888" y="1411288"/>
          <p14:tracePt t="13167" x="10402888" y="1393825"/>
          <p14:tracePt t="13193" x="10402888" y="1384300"/>
          <p14:tracePt t="13204" x="10402888" y="1374775"/>
          <p14:tracePt t="13217" x="10402888" y="1366838"/>
          <p14:tracePt t="13292" x="10402888" y="1357313"/>
          <p14:tracePt t="13317" x="10402888" y="1347788"/>
          <p14:tracePt t="13330" x="10402888" y="1330325"/>
          <p14:tracePt t="13355" x="10402888" y="1322388"/>
          <p14:tracePt t="13380" x="10402888" y="1312863"/>
          <p14:tracePt t="13518" x="10402888" y="1322388"/>
          <p14:tracePt t="13543" x="10402888" y="1330325"/>
          <p14:tracePt t="13580" x="10402888" y="1339850"/>
          <p14:tracePt t="13606" x="10402888" y="1347788"/>
          <p14:tracePt t="13868" x="10402888" y="1339850"/>
          <p14:tracePt t="13881" x="10402888" y="1330325"/>
          <p14:tracePt t="13894" x="10402888" y="1322388"/>
          <p14:tracePt t="13919" x="10402888" y="1312863"/>
          <p14:tracePt t="13943" x="10412413" y="1312863"/>
          <p14:tracePt t="14169" x="10412413" y="1322388"/>
          <p14:tracePt t="14182" x="10412413" y="1330325"/>
          <p14:tracePt t="14194" x="10412413" y="1339850"/>
          <p14:tracePt t="14218" x="10412413" y="1347788"/>
          <p14:tracePt t="14256" x="10412413" y="1357313"/>
          <p14:tracePt t="14281" x="10412413" y="1366838"/>
          <p14:tracePt t="14457" x="10412413" y="1357313"/>
          <p14:tracePt t="15633" x="10402888" y="1357313"/>
          <p14:tracePt t="15834" x="10394950" y="1357313"/>
          <p14:tracePt t="15859" x="10394950" y="1366838"/>
          <p14:tracePt t="15884" x="10385425" y="1366838"/>
          <p14:tracePt t="16071" x="10385425" y="1374775"/>
          <p14:tracePt t="16159" x="10375900" y="1374775"/>
          <p14:tracePt t="17236" x="10375900" y="1384300"/>
          <p14:tracePt t="17560" x="10385425" y="1384300"/>
          <p14:tracePt t="17599" x="10394950" y="1384300"/>
          <p14:tracePt t="17611" x="10402888" y="1384300"/>
          <p14:tracePt t="17648" x="10412413" y="1384300"/>
          <p14:tracePt t="17686" x="10420350" y="1384300"/>
          <p14:tracePt t="17723" x="10429875" y="1384300"/>
          <p14:tracePt t="17774" x="10439400" y="1374775"/>
          <p14:tracePt t="17836" x="10447338" y="1374775"/>
          <p14:tracePt t="17937" x="10456863" y="1374775"/>
          <p14:tracePt t="18062" x="10456863" y="1384300"/>
          <p14:tracePt t="18212" x="10447338" y="1384300"/>
          <p14:tracePt t="18449" x="10447338" y="1393825"/>
          <p14:tracePt t="18487" x="10447338" y="1401763"/>
          <p14:tracePt t="18537" x="10447338" y="1411288"/>
          <p14:tracePt t="18550" x="10439400" y="1411288"/>
          <p14:tracePt t="18575" x="10439400" y="1419225"/>
          <p14:tracePt t="18625" x="10439400" y="1428750"/>
          <p14:tracePt t="18850" x="10439400" y="1419225"/>
          <p14:tracePt t="19012" x="10439400" y="1411288"/>
          <p14:tracePt t="19139" x="10447338" y="1411288"/>
          <p14:tracePt t="19189" x="10456863" y="1411288"/>
          <p14:tracePt t="19226" x="10456863" y="1419225"/>
          <p14:tracePt t="19251" x="10456863" y="1428750"/>
          <p14:tracePt t="19263" x="10456863" y="1438275"/>
          <p14:tracePt t="19276" x="10456863" y="1446213"/>
          <p14:tracePt t="19301" x="10456863" y="1465263"/>
          <p14:tracePt t="19351" x="10456863" y="1473200"/>
          <p14:tracePt t="19551" x="10466388" y="1465263"/>
          <p14:tracePt t="19564" x="10466388" y="1455738"/>
          <p14:tracePt t="19575" x="10466388" y="1446213"/>
          <p14:tracePt t="19601" x="10466388" y="1438275"/>
          <p14:tracePt t="19752" x="10466388" y="1428750"/>
          <p14:tracePt t="20540" x="10466388" y="1419225"/>
          <p14:tracePt t="20753" x="10474325" y="1419225"/>
          <p14:tracePt t="20790" x="10483850" y="1411288"/>
          <p14:tracePt t="20803" x="10491788" y="1401763"/>
          <p14:tracePt t="20816" x="10510838" y="1384300"/>
          <p14:tracePt t="20840" x="10518775" y="1384300"/>
          <p14:tracePt t="20853" x="10528300" y="1374775"/>
          <p14:tracePt t="20879" x="10537825" y="1374775"/>
          <p14:tracePt t="20890" x="10537825" y="1366838"/>
          <p14:tracePt t="20916" x="10545763" y="1366838"/>
          <p14:tracePt t="20954" x="10555288" y="1366838"/>
          <p14:tracePt t="20966" x="10555288" y="1357313"/>
          <p14:tracePt t="20978" x="10563225" y="1357313"/>
          <p14:tracePt t="20990" x="10572750" y="1357313"/>
          <p14:tracePt t="21003" x="10582275" y="1357313"/>
          <p14:tracePt t="21017" x="10582275" y="1347788"/>
          <p14:tracePt t="21030" x="10599738" y="1347788"/>
          <p14:tracePt t="21053" x="10609263" y="1347788"/>
          <p14:tracePt t="21066" x="10626725" y="1347788"/>
          <p14:tracePt t="21091" x="10634663" y="1347788"/>
          <p14:tracePt t="21117" x="10644188" y="1347788"/>
          <p14:tracePt t="21129" x="10653713" y="1339850"/>
          <p14:tracePt t="21329" x="10644188" y="1339850"/>
          <p14:tracePt t="21354" x="10634663" y="1339850"/>
          <p14:tracePt t="21367" x="10617200" y="1339850"/>
          <p14:tracePt t="21379" x="10599738" y="1339850"/>
          <p14:tracePt t="21391" x="10590213" y="1339850"/>
          <p14:tracePt t="21404" x="10563225" y="1339850"/>
          <p14:tracePt t="21416" x="10555288" y="1347788"/>
          <p14:tracePt t="21442" x="10545763" y="1347788"/>
          <p14:tracePt t="21454" x="10537825" y="1347788"/>
          <p14:tracePt t="21504" x="10528300" y="1347788"/>
          <p14:tracePt t="21741" x="10537825" y="1347788"/>
          <p14:tracePt t="21754" x="10545763" y="1347788"/>
          <p14:tracePt t="21768" x="10555288" y="1347788"/>
          <p14:tracePt t="21780" x="10582275" y="1347788"/>
          <p14:tracePt t="21797" x="10599738" y="1347788"/>
          <p14:tracePt t="21813" x="10617200" y="1347788"/>
          <p14:tracePt t="21830" x="10634663" y="1347788"/>
          <p14:tracePt t="21847" x="10644188" y="1347788"/>
          <p14:tracePt t="21880" x="10653713" y="1347788"/>
          <p14:tracePt t="21967" x="10644188" y="1347788"/>
          <p14:tracePt t="21993" x="10634663" y="1347788"/>
          <p14:tracePt t="22005" x="10626725" y="1347788"/>
          <p14:tracePt t="22018" x="10617200" y="1347788"/>
          <p14:tracePt t="22033" x="10609263" y="1347788"/>
          <p14:tracePt t="22047" x="10599738" y="1357313"/>
          <p14:tracePt t="22063" x="10582275" y="1357313"/>
          <p14:tracePt t="22080" x="10555288" y="1357313"/>
          <p14:tracePt t="22113" x="10537825" y="1366838"/>
          <p14:tracePt t="22142" x="10528300" y="1366838"/>
          <p14:tracePt t="22330" x="10537825" y="1366838"/>
          <p14:tracePt t="22368" x="10545763" y="1366838"/>
          <p14:tracePt t="22381" x="10555288" y="1366838"/>
          <p14:tracePt t="22405" x="10563225" y="1366838"/>
          <p14:tracePt t="22530" x="10555288" y="1366838"/>
          <p14:tracePt t="22543" x="10545763" y="1366838"/>
          <p14:tracePt t="22605" x="10537825" y="1366838"/>
          <p14:tracePt t="22669" x="10528300" y="1366838"/>
          <p14:tracePt t="22894" x="10537825" y="1366838"/>
          <p14:tracePt t="22919" x="10545763" y="1366838"/>
          <p14:tracePt t="22932" x="10555288" y="1366838"/>
          <p14:tracePt t="22943" x="10563225" y="1366838"/>
          <p14:tracePt t="22956" x="10572750" y="1366838"/>
          <p14:tracePt t="22969" x="10582275" y="1366838"/>
          <p14:tracePt t="22994" x="10590213" y="1366838"/>
          <p14:tracePt t="23081" x="10590213" y="1374775"/>
          <p14:tracePt t="23094" x="10582275" y="1374775"/>
          <p14:tracePt t="23119" x="10572750" y="1374775"/>
          <p14:tracePt t="23132" x="10563225" y="1374775"/>
          <p14:tracePt t="23156" x="10555288" y="1374775"/>
          <p14:tracePt t="23169" x="10537825" y="1374775"/>
          <p14:tracePt t="23183" x="10528300" y="1374775"/>
          <p14:tracePt t="23194" x="10501313" y="1374775"/>
          <p14:tracePt t="23207" x="10491788" y="1374775"/>
          <p14:tracePt t="23220" x="10474325" y="1374775"/>
          <p14:tracePt t="23232" x="10466388" y="1374775"/>
          <p14:tracePt t="23256" x="10456863" y="1374775"/>
          <p14:tracePt t="23469" x="10466388" y="1374775"/>
          <p14:tracePt t="23519" x="10474325" y="1374775"/>
          <p14:tracePt t="23595" x="10483850" y="1374775"/>
          <p14:tracePt t="23657" x="10491788" y="1374775"/>
          <p14:tracePt t="23745" x="10501313" y="1374775"/>
          <p14:tracePt t="23757" x="10501313" y="1384300"/>
          <p14:tracePt t="23807" x="10510838" y="1384300"/>
          <p14:tracePt t="24007" x="10501313" y="1384300"/>
          <p14:tracePt t="24033" x="10491788" y="1384300"/>
          <p14:tracePt t="24058" x="10483850" y="1384300"/>
          <p14:tracePt t="24071" x="10474325" y="1384300"/>
          <p14:tracePt t="24083" x="10466388" y="1384300"/>
          <p14:tracePt t="24094" x="10456863" y="1384300"/>
          <p14:tracePt t="24119" x="10447338" y="1384300"/>
          <p14:tracePt t="24143" x="10439400" y="1384300"/>
          <p14:tracePt t="24158" x="10429875" y="1384300"/>
          <p14:tracePt t="24370" x="10439400" y="1384300"/>
          <p14:tracePt t="24408" x="10447338" y="1384300"/>
          <p14:tracePt t="24421" x="10456863" y="1384300"/>
          <p14:tracePt t="24433" x="10466388" y="1384300"/>
          <p14:tracePt t="24458" x="10474325" y="1393825"/>
          <p14:tracePt t="24521" x="10474325" y="1401763"/>
          <p14:tracePt t="24558" x="10466388" y="1401763"/>
          <p14:tracePt t="24570" x="10456863" y="1401763"/>
          <p14:tracePt t="24621" x="10447338" y="1401763"/>
          <p14:tracePt t="24683" x="10439400" y="1401763"/>
          <p14:tracePt t="24758" x="10429875" y="1401763"/>
          <p14:tracePt t="24821" x="10429875" y="1411288"/>
          <p14:tracePt t="26460" x="10429875" y="1419225"/>
          <p14:tracePt t="26498" x="10429875" y="1428750"/>
          <p14:tracePt t="26511" x="10429875" y="1438275"/>
          <p14:tracePt t="26523" x="10429875" y="1446213"/>
          <p14:tracePt t="26535" x="10429875" y="1473200"/>
          <p14:tracePt t="26549" x="10429875" y="1490663"/>
          <p14:tracePt t="26563" x="10429875" y="1527175"/>
          <p14:tracePt t="26580" x="10429875" y="1544638"/>
          <p14:tracePt t="26597" x="10429875" y="1581150"/>
          <p14:tracePt t="26613" x="10429875" y="1598613"/>
          <p14:tracePt t="26630" x="10429875" y="1608138"/>
          <p14:tracePt t="26647" x="10429875" y="1625600"/>
          <p14:tracePt t="26680" x="10429875" y="1633538"/>
          <p14:tracePt t="26723" x="10429875" y="1643063"/>
          <p14:tracePt t="26786" x="10420350" y="1652588"/>
          <p14:tracePt t="26799" x="10412413" y="1652588"/>
          <p14:tracePt t="26810" x="10412413" y="1660525"/>
          <p14:tracePt t="26824" x="10402888" y="1670050"/>
          <p14:tracePt t="26836" x="10385425" y="1679575"/>
          <p14:tracePt t="26849" x="10367963" y="1697038"/>
          <p14:tracePt t="26863" x="10348913" y="1704975"/>
          <p14:tracePt t="26880" x="10331450" y="1714500"/>
          <p14:tracePt t="26897" x="10296525" y="1731963"/>
          <p14:tracePt t="26913" x="10287000" y="1741488"/>
          <p14:tracePt t="26930" x="10269538" y="1751013"/>
          <p14:tracePt t="26948" x="10252075" y="1751013"/>
          <p14:tracePt t="26964" x="10242550" y="1751013"/>
          <p14:tracePt t="26980" x="10233025" y="1758950"/>
          <p14:tracePt t="26998" x="10225088" y="1758950"/>
          <p14:tracePt t="27173" x="10242550" y="1758950"/>
          <p14:tracePt t="27187" x="10260013" y="1758950"/>
          <p14:tracePt t="27200" x="10287000" y="1758950"/>
          <p14:tracePt t="27212" x="10304463" y="1758950"/>
          <p14:tracePt t="27224" x="10323513" y="1758950"/>
          <p14:tracePt t="27237" x="10340975" y="1758950"/>
          <p14:tracePt t="27250" x="10367963" y="1758950"/>
          <p14:tracePt t="27263" x="10375900" y="1758950"/>
          <p14:tracePt t="27280" x="10394950" y="1758950"/>
          <p14:tracePt t="27300" x="10402888" y="1758950"/>
          <p14:tracePt t="27349" x="10412413" y="1758950"/>
          <p14:tracePt t="27474" x="10420350" y="1758950"/>
          <p14:tracePt t="27500" x="10429875" y="1741488"/>
          <p14:tracePt t="27512" x="10456863" y="1731963"/>
          <p14:tracePt t="27525" x="10466388" y="1724025"/>
          <p14:tracePt t="27537" x="10474325" y="1714500"/>
          <p14:tracePt t="27550" x="10501313" y="1697038"/>
          <p14:tracePt t="27563" x="10501313" y="1687513"/>
          <p14:tracePt t="27581" x="10518775" y="1679575"/>
          <p14:tracePt t="27600" x="10518775" y="1670050"/>
          <p14:tracePt t="27625" x="10528300" y="1670050"/>
          <p14:tracePt t="27700" x="10528300" y="1660525"/>
          <p14:tracePt t="27738" x="10528300" y="1652588"/>
          <p14:tracePt t="27775" x="10537825" y="1652588"/>
          <p14:tracePt t="27788" x="10537825" y="1643063"/>
          <p14:tracePt t="27800" x="10537825" y="1633538"/>
          <p14:tracePt t="27850" x="10545763" y="1625600"/>
          <p14:tracePt t="27862" x="10545763" y="1616075"/>
          <p14:tracePt t="27900" x="10545763" y="1608138"/>
          <p14:tracePt t="27937" x="10545763" y="1598613"/>
          <p14:tracePt t="27975" x="10555288" y="1589088"/>
          <p14:tracePt t="27988" x="10555288" y="1581150"/>
          <p14:tracePt t="28038" x="10555288" y="1571625"/>
          <p14:tracePt t="28063" x="10555288" y="1562100"/>
          <p14:tracePt t="28101" x="10555288" y="1554163"/>
          <p14:tracePt t="28112" x="10555288" y="1544638"/>
          <p14:tracePt t="28150" x="10555288" y="1536700"/>
          <p14:tracePt t="28414" x="10555288" y="1544638"/>
          <p14:tracePt t="28451" x="10555288" y="1554163"/>
          <p14:tracePt t="28539" x="10555288" y="1562100"/>
          <p14:tracePt t="28664" x="10555288" y="1571625"/>
          <p14:tracePt t="28827" x="10555288" y="1581150"/>
          <p14:tracePt t="28864" x="10555288" y="1589088"/>
          <p14:tracePt t="28914" x="10555288" y="1598613"/>
          <p14:tracePt t="29027" x="10555288" y="1589088"/>
          <p14:tracePt t="29051" x="10555288" y="1581150"/>
          <p14:tracePt t="29089" x="10555288" y="1571625"/>
          <p14:tracePt t="29129" x="10555288" y="1562100"/>
          <p14:tracePt t="29152" x="10555288" y="1554163"/>
          <p14:tracePt t="29339" x="10555288" y="1544638"/>
          <p14:tracePt t="29427" x="10545763" y="1544638"/>
          <p14:tracePt t="29453" x="10537825" y="1544638"/>
          <p14:tracePt t="29477" x="10528300" y="1544638"/>
          <p14:tracePt t="29490" x="10518775" y="1544638"/>
          <p14:tracePt t="29503" x="10510838" y="1544638"/>
          <p14:tracePt t="29517" x="10491788" y="1544638"/>
          <p14:tracePt t="29541" x="10483850" y="1554163"/>
          <p14:tracePt t="29627" x="10474325" y="1554163"/>
          <p14:tracePt t="29903" x="10466388" y="1554163"/>
          <p14:tracePt t="29940" x="10456863" y="1554163"/>
          <p14:tracePt t="29953" x="10447338" y="1554163"/>
          <p14:tracePt t="29967" x="10447338" y="1562100"/>
          <p14:tracePt t="29978" x="10439400" y="1562100"/>
          <p14:tracePt t="30016" x="10429875" y="1562100"/>
          <p14:tracePt t="30066" x="10420350" y="1562100"/>
          <p14:tracePt t="30204" x="10429875" y="1562100"/>
          <p14:tracePt t="30253" x="10439400" y="1562100"/>
          <p14:tracePt t="30290" x="10447338" y="1562100"/>
          <p14:tracePt t="30302" x="10456863" y="1562100"/>
          <p14:tracePt t="30315" x="10466388" y="1562100"/>
          <p14:tracePt t="30327" x="10483850" y="1562100"/>
          <p14:tracePt t="30339" x="10510838" y="1554163"/>
          <p14:tracePt t="30352" x="10518775" y="1554163"/>
          <p14:tracePt t="30365" x="10537825" y="1554163"/>
          <p14:tracePt t="30380" x="10555288" y="1554163"/>
          <p14:tracePt t="30401" x="10563225" y="1554163"/>
          <p14:tracePt t="30427" x="10572750" y="1554163"/>
          <p14:tracePt t="30617" x="10563225" y="1554163"/>
          <p14:tracePt t="30629" x="10555288" y="1554163"/>
          <p14:tracePt t="30642" x="10545763" y="1554163"/>
          <p14:tracePt t="30654" x="10537825" y="1554163"/>
          <p14:tracePt t="30667" x="10528300" y="1554163"/>
          <p14:tracePt t="30681" x="10518775" y="1554163"/>
          <p14:tracePt t="30705" x="10501313" y="1554163"/>
          <p14:tracePt t="30730" x="10491788" y="1554163"/>
          <p14:tracePt t="30755" x="10483850" y="1554163"/>
          <p14:tracePt t="30780" x="10474325" y="1554163"/>
          <p14:tracePt t="30792" x="10466388" y="1554163"/>
          <p14:tracePt t="30817" x="10456863" y="1554163"/>
          <p14:tracePt t="30842" x="10447338" y="1554163"/>
          <p14:tracePt t="30880" x="10439400" y="1554163"/>
          <p14:tracePt t="31018" x="10447338" y="1554163"/>
          <p14:tracePt t="31030" x="10447338" y="1562100"/>
          <p14:tracePt t="31042" x="10456863" y="1562100"/>
          <p14:tracePt t="31068" x="10466388" y="1562100"/>
          <p14:tracePt t="31080" x="10474325" y="1571625"/>
          <p14:tracePt t="31092" x="10491788" y="1571625"/>
          <p14:tracePt t="31105" x="10501313" y="1571625"/>
          <p14:tracePt t="31118" x="10518775" y="1571625"/>
          <p14:tracePt t="31130" x="10537825" y="1581150"/>
          <p14:tracePt t="31147" x="10555288" y="1581150"/>
          <p14:tracePt t="31164" x="10555288" y="1589088"/>
          <p14:tracePt t="31180" x="10563225" y="1589088"/>
          <p14:tracePt t="31242" x="10563225" y="1598613"/>
          <p14:tracePt t="31293" x="10555288" y="1598613"/>
          <p14:tracePt t="31305" x="10545763" y="1598613"/>
          <p14:tracePt t="31331" x="10537825" y="1598613"/>
          <p14:tracePt t="31368" x="10528300" y="1598613"/>
          <p14:tracePt t="31380" x="10518775" y="1598613"/>
          <p14:tracePt t="31393" x="10510838" y="1598613"/>
          <p14:tracePt t="31405" x="10491788" y="1598613"/>
          <p14:tracePt t="31430" x="10483850" y="1598613"/>
          <p14:tracePt t="31443" x="10474325" y="1598613"/>
          <p14:tracePt t="31468" x="10456863" y="1598613"/>
          <p14:tracePt t="31492" x="10447338" y="1598613"/>
          <p14:tracePt t="31505" x="10439400" y="1598613"/>
          <p14:tracePt t="31518" x="10429875" y="1598613"/>
          <p14:tracePt t="31658" x="10439400" y="1598613"/>
          <p14:tracePt t="31681" x="10447338" y="1598613"/>
          <p14:tracePt t="31693" x="10456863" y="1598613"/>
          <p14:tracePt t="31705" x="10466388" y="1598613"/>
          <p14:tracePt t="31743" x="10474325" y="1598613"/>
          <p14:tracePt t="31769" x="10483850" y="1598613"/>
          <p14:tracePt t="31781" x="10491788" y="1598613"/>
          <p14:tracePt t="31793" x="10501313" y="1598613"/>
          <p14:tracePt t="31806" x="10510838" y="1598613"/>
          <p14:tracePt t="31818" x="10518775" y="1598613"/>
          <p14:tracePt t="31831" x="10528300" y="1598613"/>
          <p14:tracePt t="31918" x="10528300" y="1608138"/>
          <p14:tracePt t="31995" x="10518775" y="1608138"/>
          <p14:tracePt t="32006" x="10510838" y="1616075"/>
          <p14:tracePt t="32032" x="10501313" y="1616075"/>
          <p14:tracePt t="32057" x="10483850" y="1616075"/>
          <p14:tracePt t="32069" x="10474325" y="1616075"/>
          <p14:tracePt t="32081" x="10456863" y="1616075"/>
          <p14:tracePt t="32094" x="10439400" y="1616075"/>
          <p14:tracePt t="32106" x="10429875" y="1616075"/>
          <p14:tracePt t="32119" x="10412413" y="1616075"/>
          <p14:tracePt t="32131" x="10402888" y="1625600"/>
          <p14:tracePt t="32147" x="10394950" y="1625600"/>
          <p14:tracePt t="32194" x="10385425" y="1625600"/>
          <p14:tracePt t="32369" x="10402888" y="1625600"/>
          <p14:tracePt t="32382" x="10412413" y="1625600"/>
          <p14:tracePt t="32393" x="10429875" y="1625600"/>
          <p14:tracePt t="32407" x="10447338" y="1625600"/>
          <p14:tracePt t="32420" x="10456863" y="1625600"/>
          <p14:tracePt t="32432" x="10474325" y="1625600"/>
          <p14:tracePt t="32447" x="10483850" y="1633538"/>
          <p14:tracePt t="32464" x="10491788" y="1633538"/>
          <p14:tracePt t="32482" x="10501313" y="1633538"/>
          <p14:tracePt t="32644" x="10491788" y="1633538"/>
          <p14:tracePt t="32671" x="10474325" y="1633538"/>
          <p14:tracePt t="32682" x="10439400" y="1633538"/>
          <p14:tracePt t="32694" x="10394950" y="1643063"/>
          <p14:tracePt t="32707" x="10358438" y="1652588"/>
          <p14:tracePt t="32719" x="10323513" y="1660525"/>
          <p14:tracePt t="32733" x="10296525" y="1660525"/>
          <p14:tracePt t="32747" x="10269538" y="1670050"/>
          <p14:tracePt t="32764" x="10252075" y="1670050"/>
          <p14:tracePt t="32781" x="10233025" y="1670050"/>
          <p14:tracePt t="32907" x="10242550" y="1670050"/>
          <p14:tracePt t="32931" x="10252075" y="1670050"/>
          <p14:tracePt t="32957" x="10260013" y="1670050"/>
          <p14:tracePt t="32982" x="10277475" y="1670050"/>
          <p14:tracePt t="32995" x="10304463" y="1670050"/>
          <p14:tracePt t="33008" x="10340975" y="1670050"/>
          <p14:tracePt t="33020" x="10375900" y="1670050"/>
          <p14:tracePt t="33033" x="10402888" y="1670050"/>
          <p14:tracePt t="33047" x="10429875" y="1670050"/>
          <p14:tracePt t="33064" x="10439400" y="1670050"/>
          <p14:tracePt t="33081" x="10447338" y="1670050"/>
          <p14:tracePt t="33108" x="10456863" y="1670050"/>
          <p14:tracePt t="33196" x="10447338" y="1670050"/>
          <p14:tracePt t="33208" x="10439400" y="1670050"/>
          <p14:tracePt t="33219" x="10429875" y="1670050"/>
          <p14:tracePt t="33244" x="10412413" y="1670050"/>
          <p14:tracePt t="33257" x="10394950" y="1670050"/>
          <p14:tracePt t="33269" x="10375900" y="1670050"/>
          <p14:tracePt t="33283" x="10367963" y="1670050"/>
          <p14:tracePt t="33297" x="10358438" y="1670050"/>
          <p14:tracePt t="33313" x="10340975" y="1670050"/>
          <p14:tracePt t="33331" x="10323513" y="1670050"/>
          <p14:tracePt t="33364" x="10313988" y="1670050"/>
          <p14:tracePt t="33396" x="10304463" y="1670050"/>
          <p14:tracePt t="33558" x="10313988" y="1670050"/>
          <p14:tracePt t="33584" x="10331450" y="1670050"/>
          <p14:tracePt t="33596" x="10340975" y="1660525"/>
          <p14:tracePt t="33609" x="10348913" y="1660525"/>
          <p14:tracePt t="33620" x="10367963" y="1660525"/>
          <p14:tracePt t="33634" x="10367963" y="1652588"/>
          <p14:tracePt t="33647" x="10375900" y="1652588"/>
          <p14:tracePt t="33759" x="10367963" y="1652588"/>
          <p14:tracePt t="33771" x="10358438" y="1652588"/>
          <p14:tracePt t="33797" x="10348913" y="1652588"/>
          <p14:tracePt t="33809" x="10331450" y="1652588"/>
          <p14:tracePt t="33821" x="10323513" y="1652588"/>
          <p14:tracePt t="33835" x="10304463" y="1652588"/>
          <p14:tracePt t="33847" x="10296525" y="1652588"/>
          <p14:tracePt t="33864" x="10277475" y="1652588"/>
          <p14:tracePt t="33880" x="10269538" y="1652588"/>
          <p14:tracePt t="33897" x="10260013" y="1652588"/>
          <p14:tracePt t="33914" x="10252075" y="1652588"/>
          <p14:tracePt t="34034" x="10260013" y="1652588"/>
          <p14:tracePt t="34059" x="10269538" y="1652588"/>
          <p14:tracePt t="34072" x="10277475" y="1652588"/>
          <p14:tracePt t="34097" x="10287000" y="1652588"/>
          <p14:tracePt t="34109" x="10296525" y="1652588"/>
          <p14:tracePt t="34121" x="10304463" y="1652588"/>
          <p14:tracePt t="34134" x="10323513" y="1643063"/>
          <p14:tracePt t="34147" x="10331450" y="1643063"/>
          <p14:tracePt t="34164" x="10348913" y="1633538"/>
          <p14:tracePt t="34181" x="10367963" y="1625600"/>
          <p14:tracePt t="34197" x="10394950" y="1616075"/>
          <p14:tracePt t="34214" x="10402888" y="1616075"/>
          <p14:tracePt t="34247" x="10412413" y="1608138"/>
          <p14:tracePt t="34272" x="10412413" y="1598613"/>
          <p14:tracePt t="34360" x="10412413" y="1589088"/>
          <p14:tracePt t="34372" x="10402888" y="1589088"/>
          <p14:tracePt t="34659" x="10402888" y="1581150"/>
          <p14:tracePt t="34735" x="10412413" y="1581150"/>
          <p14:tracePt t="34760" x="10412413" y="1571625"/>
          <p14:tracePt t="34798" x="10412413" y="1562100"/>
          <p14:tracePt t="34810" x="10420350" y="1562100"/>
          <p14:tracePt t="34823" x="10420350" y="1554163"/>
          <p14:tracePt t="34847" x="10429875" y="1554163"/>
          <p14:tracePt t="34923" x="10429875" y="1544638"/>
          <p14:tracePt t="36149" x="10439400" y="1544638"/>
          <p14:tracePt t="36675" x="10439400" y="1554163"/>
          <p14:tracePt t="43385" x="10447338" y="1554163"/>
          <p14:tracePt t="43410" x="10456863" y="1544638"/>
          <p14:tracePt t="43422" x="10466388" y="1544638"/>
          <p14:tracePt t="43448" x="10466388" y="1536700"/>
          <p14:tracePt t="43473" x="10474325" y="1536700"/>
          <p14:tracePt t="43485" x="10474325" y="1527175"/>
          <p14:tracePt t="43522" x="10483850" y="1517650"/>
          <p14:tracePt t="43560" x="10483850" y="1509713"/>
          <p14:tracePt t="43585" x="10483850" y="1500188"/>
          <p14:tracePt t="43623" x="10491788" y="1490663"/>
          <p14:tracePt t="43661" x="10491788" y="1482725"/>
          <p14:tracePt t="43686" x="10491788" y="1473200"/>
          <p14:tracePt t="43710" x="10491788" y="1465263"/>
          <p14:tracePt t="43948" x="10491788" y="1473200"/>
          <p14:tracePt t="43985" x="10491788" y="1482725"/>
          <p14:tracePt t="44036" x="10491788" y="1490663"/>
          <p14:tracePt t="44073" x="10483850" y="1490663"/>
          <p14:tracePt t="44124" x="10474325" y="1500188"/>
          <p14:tracePt t="44361" x="10474325" y="1490663"/>
          <p14:tracePt t="44399" x="10483850" y="1490663"/>
          <p14:tracePt t="44437" x="10483850" y="1482725"/>
          <p14:tracePt t="44450" x="10491788" y="1482725"/>
          <p14:tracePt t="44598" x="10491788" y="1473200"/>
          <p14:tracePt t="44636" x="10491788" y="1465263"/>
          <p14:tracePt t="44762" x="10483850" y="1465263"/>
          <p14:tracePt t="44874" x="10483850" y="1473200"/>
          <p14:tracePt t="44912" x="10483850" y="1482725"/>
          <p14:tracePt t="44950" x="10483850" y="1490663"/>
          <p14:tracePt t="45225" x="10483850" y="1482725"/>
          <p14:tracePt t="45287" x="10483850" y="1473200"/>
          <p14:tracePt t="45638" x="10483850" y="1482725"/>
          <p14:tracePt t="45650" x="10474325" y="1482725"/>
          <p14:tracePt t="45888" x="10474325" y="1473200"/>
          <p14:tracePt t="45902" x="10483850" y="1473200"/>
          <p14:tracePt t="45926" x="10491788" y="1465263"/>
          <p14:tracePt t="45976" x="10501313" y="1465263"/>
          <p14:tracePt t="46051" x="10501313" y="1473200"/>
          <p14:tracePt t="46101" x="10501313" y="1482725"/>
          <p14:tracePt t="46113" x="10491788" y="1482725"/>
          <p14:tracePt t="46126" x="10483850" y="1482725"/>
          <p14:tracePt t="46138" x="10474325" y="1490663"/>
          <p14:tracePt t="46152" x="10466388" y="1500188"/>
          <p14:tracePt t="46164" x="10439400" y="1509713"/>
          <p14:tracePt t="46181" x="10394950" y="1527175"/>
          <p14:tracePt t="46197" x="10358438" y="1536700"/>
          <p14:tracePt t="46214" x="10331450" y="1554163"/>
          <p14:tracePt t="46231" x="10323513" y="1554163"/>
          <p14:tracePt t="46351" x="10331450" y="1554163"/>
          <p14:tracePt t="46364" x="10340975" y="1554163"/>
          <p14:tracePt t="46376" x="10358438" y="1554163"/>
          <p14:tracePt t="46389" x="10367963" y="1554163"/>
          <p14:tracePt t="46401" x="10385425" y="1554163"/>
          <p14:tracePt t="46415" x="10402888" y="1544638"/>
          <p14:tracePt t="46431" x="10420350" y="1536700"/>
          <p14:tracePt t="46447" x="10429875" y="1536700"/>
          <p14:tracePt t="46465" x="10466388" y="1527175"/>
          <p14:tracePt t="46481" x="10474325" y="1517650"/>
          <p14:tracePt t="46497" x="10483850" y="1517650"/>
          <p14:tracePt t="46514" x="10491788" y="1517650"/>
          <p14:tracePt t="46614" x="10483850" y="1517650"/>
          <p14:tracePt t="46640" x="10474325" y="1517650"/>
          <p14:tracePt t="46653" x="10466388" y="1517650"/>
          <p14:tracePt t="46665" x="10456863" y="1517650"/>
          <p14:tracePt t="46677" x="10447338" y="1517650"/>
          <p14:tracePt t="46689" x="10439400" y="1517650"/>
          <p14:tracePt t="46702" x="10412413" y="1517650"/>
          <p14:tracePt t="46715" x="10402888" y="1527175"/>
          <p14:tracePt t="46731" x="10394950" y="1536700"/>
          <p14:tracePt t="46748" x="10385425" y="1536700"/>
          <p14:tracePt t="46764" x="10375900" y="1536700"/>
          <p14:tracePt t="46852" x="10385425" y="1536700"/>
          <p14:tracePt t="46877" x="10394950" y="1536700"/>
          <p14:tracePt t="46890" x="10402888" y="1536700"/>
          <p14:tracePt t="46902" x="10412413" y="1536700"/>
          <p14:tracePt t="46927" x="10420350" y="1527175"/>
          <p14:tracePt t="46940" x="10429875" y="1527175"/>
          <p14:tracePt t="46952" x="10439400" y="1517650"/>
          <p14:tracePt t="46965" x="10456863" y="1517650"/>
          <p14:tracePt t="47089" x="10447338" y="1517650"/>
          <p14:tracePt t="47102" x="10439400" y="1517650"/>
          <p14:tracePt t="47114" x="10429875" y="1517650"/>
          <p14:tracePt t="47127" x="10402888" y="1517650"/>
          <p14:tracePt t="47140" x="10394950" y="1517650"/>
          <p14:tracePt t="47153" x="10375900" y="1527175"/>
          <p14:tracePt t="47165" x="10367963" y="1527175"/>
          <p14:tracePt t="47181" x="10358438" y="1527175"/>
          <p14:tracePt t="47203" x="10348913" y="1527175"/>
          <p14:tracePt t="47302" x="10358438" y="1527175"/>
          <p14:tracePt t="47327" x="10367963" y="1527175"/>
          <p14:tracePt t="47340" x="10375900" y="1527175"/>
          <p14:tracePt t="47353" x="10385425" y="1527175"/>
          <p14:tracePt t="47378" x="10394950" y="1527175"/>
          <p14:tracePt t="47390" x="10402888" y="1527175"/>
          <p14:tracePt t="47402" x="10420350" y="1527175"/>
          <p14:tracePt t="47416" x="10429875" y="1527175"/>
          <p14:tracePt t="47431" x="10439400" y="1527175"/>
          <p14:tracePt t="47448" x="10447338" y="1517650"/>
          <p14:tracePt t="47464" x="10456863" y="1517650"/>
          <p14:tracePt t="47590" x="10447338" y="1517650"/>
          <p14:tracePt t="47628" x="10439400" y="1517650"/>
          <p14:tracePt t="47641" x="10420350" y="1517650"/>
          <p14:tracePt t="47652" x="10394950" y="1517650"/>
          <p14:tracePt t="47666" x="10358438" y="1527175"/>
          <p14:tracePt t="47681" x="10331450" y="1527175"/>
          <p14:tracePt t="47698" x="10313988" y="1527175"/>
          <p14:tracePt t="47715" x="10296525" y="1536700"/>
          <p14:tracePt t="47731" x="10269538" y="1536700"/>
          <p14:tracePt t="47748" x="10260013" y="1536700"/>
          <p14:tracePt t="47764" x="10242550" y="1544638"/>
          <p14:tracePt t="47781" x="10233025" y="1544638"/>
          <p14:tracePt t="47797" x="10225088" y="1544638"/>
          <p14:tracePt t="47916" x="10233025" y="1544638"/>
          <p14:tracePt t="47953" x="10242550" y="1544638"/>
          <p14:tracePt t="47991" x="10252075" y="1544638"/>
          <p14:tracePt t="48017" x="10269538" y="1544638"/>
          <p14:tracePt t="48029" x="10287000" y="1544638"/>
          <p14:tracePt t="48041" x="10313988" y="1544638"/>
          <p14:tracePt t="48054" x="10331450" y="1544638"/>
          <p14:tracePt t="48067" x="10348913" y="1544638"/>
          <p14:tracePt t="48081" x="10367963" y="1544638"/>
          <p14:tracePt t="48097" x="10385425" y="1544638"/>
          <p14:tracePt t="48115" x="10394950" y="1544638"/>
          <p14:tracePt t="48131" x="10402888" y="1544638"/>
          <p14:tracePt t="48279" x="10394950" y="1544638"/>
          <p14:tracePt t="48291" x="10385425" y="1544638"/>
          <p14:tracePt t="48317" x="10367963" y="1544638"/>
          <p14:tracePt t="48329" x="10348913" y="1554163"/>
          <p14:tracePt t="48342" x="10340975" y="1554163"/>
          <p14:tracePt t="48354" x="10331450" y="1554163"/>
          <p14:tracePt t="48367" x="10323513" y="1554163"/>
          <p14:tracePt t="48381" x="10323513" y="1562100"/>
          <p14:tracePt t="48397" x="10313988" y="1562100"/>
          <p14:tracePt t="48415" x="10304463" y="1562100"/>
          <p14:tracePt t="48454" x="10296525" y="1562100"/>
          <p14:tracePt t="48642" x="10304463" y="1562100"/>
          <p14:tracePt t="48654" x="10313988" y="1562100"/>
          <p14:tracePt t="48667" x="10331450" y="1562100"/>
          <p14:tracePt t="48681" x="10348913" y="1562100"/>
          <p14:tracePt t="48691" x="10375900" y="1562100"/>
          <p14:tracePt t="48705" x="10385425" y="1562100"/>
          <p14:tracePt t="48730" x="10402888" y="1562100"/>
          <p14:tracePt t="48880" x="10402888" y="1571625"/>
          <p14:tracePt t="48893" x="10394950" y="1571625"/>
          <p14:tracePt t="48903" x="10385425" y="1571625"/>
          <p14:tracePt t="48917" x="10375900" y="1571625"/>
          <p14:tracePt t="48930" x="10367963" y="1571625"/>
          <p14:tracePt t="48947" x="10340975" y="1581150"/>
          <p14:tracePt t="48964" x="10331450" y="1581150"/>
          <p14:tracePt t="48980" x="10313988" y="1581150"/>
          <p14:tracePt t="48997" x="10304463" y="1589088"/>
          <p14:tracePt t="49014" x="10296525" y="1589088"/>
          <p14:tracePt t="49031" x="10287000" y="1589088"/>
          <p14:tracePt t="49192" x="10304463" y="1589088"/>
          <p14:tracePt t="49206" x="10313988" y="1589088"/>
          <p14:tracePt t="49219" x="10340975" y="1589088"/>
          <p14:tracePt t="49231" x="10358438" y="1589088"/>
          <p14:tracePt t="49248" x="10375900" y="1589088"/>
          <p14:tracePt t="49264" x="10385425" y="1589088"/>
          <p14:tracePt t="49281" x="10412413" y="1598613"/>
          <p14:tracePt t="49314" x="10420350" y="1608138"/>
          <p14:tracePt t="49367" x="10420350" y="1616075"/>
          <p14:tracePt t="49405" x="10412413" y="1616075"/>
          <p14:tracePt t="49419" x="10402888" y="1616075"/>
          <p14:tracePt t="49432" x="10375900" y="1616075"/>
          <p14:tracePt t="49443" x="10358438" y="1625600"/>
          <p14:tracePt t="49456" x="10348913" y="1625600"/>
          <p14:tracePt t="49469" x="10331450" y="1625600"/>
          <p14:tracePt t="49481" x="10313988" y="1625600"/>
          <p14:tracePt t="49498" x="10304463" y="1633538"/>
          <p14:tracePt t="49514" x="10287000" y="1633538"/>
          <p14:tracePt t="49531" x="10260013" y="1643063"/>
          <p14:tracePt t="49547" x="10252075" y="1643063"/>
          <p14:tracePt t="49564" x="10242550" y="1643063"/>
          <p14:tracePt t="49581" x="10233025" y="1643063"/>
          <p14:tracePt t="49669" x="10242550" y="1643063"/>
          <p14:tracePt t="49693" x="10252075" y="1643063"/>
          <p14:tracePt t="49706" x="10260013" y="1643063"/>
          <p14:tracePt t="49719" x="10296525" y="1643063"/>
          <p14:tracePt t="49731" x="10375900" y="1643063"/>
          <p14:tracePt t="49747" x="10483850" y="1643063"/>
          <p14:tracePt t="49764" x="10661650" y="1643063"/>
          <p14:tracePt t="49781" x="10895013" y="1625600"/>
          <p14:tracePt t="49798" x="10947400" y="1625600"/>
          <p14:tracePt t="49814" x="10966450" y="1625600"/>
          <p14:tracePt t="49831" x="10983913" y="1625600"/>
          <p14:tracePt t="49944" x="10956925" y="1625600"/>
          <p14:tracePt t="49956" x="10929938" y="1625600"/>
          <p14:tracePt t="49969" x="10902950" y="1625600"/>
          <p14:tracePt t="49982" x="10868025" y="1633538"/>
          <p14:tracePt t="49997" x="10831513" y="1643063"/>
          <p14:tracePt t="50014" x="10796588" y="1643063"/>
          <p14:tracePt t="50031" x="10706100" y="1652588"/>
          <p14:tracePt t="50047" x="10644188" y="1660525"/>
          <p14:tracePt t="50064" x="10617200" y="1660525"/>
          <p14:tracePt t="50081" x="10582275" y="1670050"/>
          <p14:tracePt t="50097" x="10563225" y="1670050"/>
          <p14:tracePt t="50114" x="10555288" y="1670050"/>
          <p14:tracePt t="50131" x="10545763" y="1670050"/>
          <p14:tracePt t="50370" x="10555288" y="1670050"/>
          <p14:tracePt t="50432" x="10563225" y="1670050"/>
          <p14:tracePt t="51734" x="10572750" y="1670050"/>
          <p14:tracePt t="51760" x="10582275" y="1670050"/>
          <p14:tracePt t="51772" x="10590213" y="1670050"/>
          <p14:tracePt t="51785" x="10609263" y="1670050"/>
          <p14:tracePt t="51798" x="10626725" y="1670050"/>
          <p14:tracePt t="51814" x="10644188" y="1670050"/>
          <p14:tracePt t="51831" x="10661650" y="1670050"/>
          <p14:tracePt t="51848" x="10733088" y="1670050"/>
          <p14:tracePt t="51864" x="10760075" y="1670050"/>
          <p14:tracePt t="51881" x="10777538" y="1670050"/>
          <p14:tracePt t="51898" x="10796588" y="1670050"/>
          <p14:tracePt t="51914" x="10804525" y="1670050"/>
          <p14:tracePt t="52072" x="10804525" y="1679575"/>
          <p14:tracePt t="52085" x="10796588" y="1679575"/>
          <p14:tracePt t="52110" x="10787063" y="1679575"/>
          <p14:tracePt t="52122" x="10777538" y="1679575"/>
          <p14:tracePt t="52147" x="10769600" y="1679575"/>
          <p14:tracePt t="52160" x="10760075" y="1687513"/>
          <p14:tracePt t="52186" x="10752138" y="1687513"/>
          <p14:tracePt t="52209" x="10742613" y="1687513"/>
          <p14:tracePt t="52323" x="10742613" y="1679575"/>
          <p14:tracePt t="52360" x="10742613" y="1670050"/>
          <p14:tracePt t="52398" x="10742613" y="1660525"/>
          <p14:tracePt t="52435" x="10742613" y="1652588"/>
          <p14:tracePt t="52461" x="10752138" y="1643063"/>
          <p14:tracePt t="52485" x="10760075" y="1633538"/>
          <p14:tracePt t="52499" x="10769600" y="1633538"/>
          <p14:tracePt t="52511" x="10769600" y="1625600"/>
          <p14:tracePt t="52535" x="10777538" y="1616075"/>
          <p14:tracePt t="52561" x="10777538" y="1608138"/>
          <p14:tracePt t="52572" x="10787063" y="1598613"/>
          <p14:tracePt t="52585" x="10787063" y="1589088"/>
          <p14:tracePt t="52610" x="10787063" y="1581150"/>
          <p14:tracePt t="52635" x="10796588" y="1581150"/>
          <p14:tracePt t="52648" x="10796588" y="1571625"/>
          <p14:tracePt t="52673" x="10796588" y="1562100"/>
          <p14:tracePt t="52686" x="10804525" y="1562100"/>
          <p14:tracePt t="52711" x="10804525" y="1554163"/>
          <p14:tracePt t="52760" x="10804525" y="1544638"/>
          <p14:tracePt t="52773" x="10814050" y="1544638"/>
          <p14:tracePt t="52823" x="10823575" y="1536700"/>
          <p14:tracePt t="52836" x="10823575" y="1527175"/>
          <p14:tracePt t="52848" x="10831513" y="1527175"/>
          <p14:tracePt t="52860" x="10841038" y="1527175"/>
          <p14:tracePt t="52873" x="10841038" y="1517650"/>
          <p14:tracePt t="52886" x="10841038" y="1509713"/>
          <p14:tracePt t="52898" x="10848975" y="1500188"/>
          <p14:tracePt t="52914" x="10858500" y="1500188"/>
          <p14:tracePt t="52931" x="10868025" y="1490663"/>
          <p14:tracePt t="52947" x="10885488" y="1473200"/>
          <p14:tracePt t="52964" x="10885488" y="1455738"/>
          <p14:tracePt t="52981" x="10895013" y="1446213"/>
          <p14:tracePt t="52998" x="10912475" y="1419225"/>
          <p14:tracePt t="53014" x="10920413" y="1411288"/>
          <p14:tracePt t="53031" x="10929938" y="1401763"/>
          <p14:tracePt t="53047" x="10947400" y="1393825"/>
          <p14:tracePt t="53064" x="10956925" y="1384300"/>
          <p14:tracePt t="53081" x="10966450" y="1384300"/>
          <p14:tracePt t="53098" x="10983913" y="1366838"/>
          <p14:tracePt t="53114" x="10991850" y="1366838"/>
          <p14:tracePt t="53131" x="11001375" y="1366838"/>
          <p14:tracePt t="53148" x="11028363" y="1366838"/>
          <p14:tracePt t="53181" x="11045825" y="1366838"/>
          <p14:tracePt t="53198" x="11055350" y="1357313"/>
          <p14:tracePt t="53215" x="11063288" y="1357313"/>
          <p14:tracePt t="53231" x="11072813" y="1357313"/>
          <p14:tracePt t="53248" x="11090275" y="1357313"/>
          <p14:tracePt t="53265" x="11099800" y="1357313"/>
          <p14:tracePt t="53281" x="11117263" y="1357313"/>
          <p14:tracePt t="53298" x="11144250" y="1357313"/>
          <p14:tracePt t="53314" x="11153775" y="1357313"/>
          <p14:tracePt t="53331" x="11161713" y="1357313"/>
          <p14:tracePt t="53348" x="11180763" y="1357313"/>
          <p14:tracePt t="53364" x="11188700" y="1357313"/>
          <p14:tracePt t="53398" x="11206163" y="1357313"/>
          <p14:tracePt t="53449" x="11215688" y="1357313"/>
          <p14:tracePt t="53475" x="11225213" y="1357313"/>
          <p14:tracePt t="53486" x="11233150" y="1357313"/>
          <p14:tracePt t="53501" x="11242675" y="1357313"/>
          <p14:tracePt t="53512" x="11260138" y="1347788"/>
          <p14:tracePt t="53524" x="11269663" y="1347788"/>
          <p14:tracePt t="53537" x="11287125" y="1339850"/>
          <p14:tracePt t="53549" x="11304588" y="1330325"/>
          <p14:tracePt t="53564" x="11331575" y="1330325"/>
          <p14:tracePt t="53581" x="11358563" y="1322388"/>
          <p14:tracePt t="53598" x="11403013" y="1295400"/>
          <p14:tracePt t="53614" x="11412538" y="1276350"/>
          <p14:tracePt t="53631" x="11430000" y="1276350"/>
          <p14:tracePt t="53648" x="11439525" y="1268413"/>
          <p14:tracePt t="53664" x="11447463" y="1268413"/>
          <p14:tracePt t="64026" x="11447463" y="1276350"/>
          <p14:tracePt t="64051" x="11447463" y="1295400"/>
          <p14:tracePt t="64075" x="11439525" y="1303338"/>
          <p14:tracePt t="64088" x="11439525" y="1312863"/>
          <p14:tracePt t="64102" x="11430000" y="1322388"/>
          <p14:tracePt t="64113" x="11420475" y="1322388"/>
          <p14:tracePt t="64126" x="11412538" y="1330325"/>
          <p14:tracePt t="64139" x="11395075" y="1339850"/>
          <p14:tracePt t="64151" x="11385550" y="1357313"/>
          <p14:tracePt t="64165" x="11376025" y="1366838"/>
          <p14:tracePt t="64182" x="11349038" y="1384300"/>
          <p14:tracePt t="64198" x="11277600" y="1438275"/>
          <p14:tracePt t="64215" x="11242675" y="1465263"/>
          <p14:tracePt t="64232" x="11198225" y="1473200"/>
          <p14:tracePt t="64249" x="11153775" y="1490663"/>
          <p14:tracePt t="64265" x="11134725" y="1500188"/>
          <p14:tracePt t="64298" x="11126788" y="1500188"/>
          <p14:tracePt t="64363" x="11109325" y="1500188"/>
          <p14:tracePt t="64376" x="11099800" y="1500188"/>
          <p14:tracePt t="64389" x="11082338" y="1500188"/>
          <p14:tracePt t="64413" x="11063288" y="1500188"/>
          <p14:tracePt t="64451" x="11055350" y="1500188"/>
          <p14:tracePt t="64489" x="11045825" y="1500188"/>
          <p14:tracePt t="64514" x="11037888" y="1500188"/>
          <p14:tracePt t="64526" x="11028363" y="1500188"/>
          <p14:tracePt t="64538" x="11018838" y="1500188"/>
          <p14:tracePt t="64565" x="11010900" y="1500188"/>
          <p14:tracePt t="64576" x="10991850" y="1500188"/>
          <p14:tracePt t="64602" x="10983913" y="1500188"/>
          <p14:tracePt t="64626" x="10974388" y="1500188"/>
          <p14:tracePt t="64652" x="10966450" y="1500188"/>
          <p14:tracePt t="64839" x="10991850" y="1500188"/>
          <p14:tracePt t="64853" x="11010900" y="1509713"/>
          <p14:tracePt t="64864" x="11037888" y="1517650"/>
          <p14:tracePt t="64877" x="11055350" y="1517650"/>
          <p14:tracePt t="64890" x="11063288" y="1517650"/>
          <p14:tracePt t="64914" x="11072813" y="1527175"/>
          <p14:tracePt t="64926" x="11082338" y="1527175"/>
          <p14:tracePt t="65102" x="11072813" y="1527175"/>
          <p14:tracePt t="65127" x="11063288" y="1527175"/>
          <p14:tracePt t="65140" x="11045825" y="1527175"/>
          <p14:tracePt t="65152" x="11028363" y="1527175"/>
          <p14:tracePt t="65165" x="11018838" y="1527175"/>
          <p14:tracePt t="65181" x="11010900" y="1527175"/>
          <p14:tracePt t="65198" x="11001375" y="1527175"/>
          <p14:tracePt t="65215" x="10991850" y="1527175"/>
          <p14:tracePt t="65377" x="11001375" y="1527175"/>
          <p14:tracePt t="65415" x="11010900" y="1527175"/>
          <p14:tracePt t="65439" x="11018838" y="1527175"/>
          <p14:tracePt t="65464" x="11028363" y="1527175"/>
          <p14:tracePt t="65477" x="11037888" y="1527175"/>
          <p14:tracePt t="65502" x="11045825" y="1527175"/>
          <p14:tracePt t="65540" x="11055350" y="1527175"/>
          <p14:tracePt t="65740" x="11037888" y="1527175"/>
          <p14:tracePt t="65752" x="10991850" y="1527175"/>
          <p14:tracePt t="65765" x="10939463" y="1527175"/>
          <p14:tracePt t="65778" x="10920413" y="1536700"/>
          <p14:tracePt t="65790" x="10902950" y="1544638"/>
          <p14:tracePt t="65803" x="10895013" y="1544638"/>
          <p14:tracePt t="66015" x="10902950" y="1544638"/>
          <p14:tracePt t="66028" x="10929938" y="1544638"/>
          <p14:tracePt t="66040" x="10956925" y="1544638"/>
          <p14:tracePt t="66053" x="10974388" y="1544638"/>
          <p14:tracePt t="66064" x="10991850" y="1544638"/>
          <p14:tracePt t="66089" x="11010900" y="1544638"/>
          <p14:tracePt t="66102" x="11010900" y="1536700"/>
          <p14:tracePt t="66114" x="11018838" y="1536700"/>
          <p14:tracePt t="66139" x="11028363" y="1536700"/>
          <p14:tracePt t="66151" x="11037888" y="1536700"/>
          <p14:tracePt t="66189" x="11045825" y="1536700"/>
          <p14:tracePt t="66239" x="11055350" y="1536700"/>
          <p14:tracePt t="66264" x="11063288" y="1536700"/>
          <p14:tracePt t="66277" x="11072813" y="1536700"/>
          <p14:tracePt t="66302" x="11082338" y="1536700"/>
          <p14:tracePt t="66340" x="11090275" y="1536700"/>
          <p14:tracePt t="66377" x="11090275" y="1527175"/>
          <p14:tracePt t="78119" x="11082338" y="1527175"/>
          <p14:tracePt t="78145" x="11072813" y="1527175"/>
          <p14:tracePt t="78157" x="11063288" y="1527175"/>
          <p14:tracePt t="78182" x="11055350" y="1527175"/>
          <p14:tracePt t="78195" x="11045825" y="1527175"/>
          <p14:tracePt t="78207" x="11037888" y="1527175"/>
          <p14:tracePt t="78220" x="11028363" y="1536700"/>
          <p14:tracePt t="78233" x="11018838" y="1536700"/>
          <p14:tracePt t="78248" x="11010900" y="1536700"/>
          <p14:tracePt t="78270" x="11001375" y="1536700"/>
          <p14:tracePt t="78295" x="10991850" y="1536700"/>
          <p14:tracePt t="78333" x="10983913" y="1536700"/>
          <p14:tracePt t="78344" x="10974388" y="1536700"/>
          <p14:tracePt t="78370" x="10966450" y="1536700"/>
          <p14:tracePt t="78395" x="10956925" y="1536700"/>
          <p14:tracePt t="78408" x="10939463" y="1536700"/>
          <p14:tracePt t="78432" x="10929938" y="1536700"/>
          <p14:tracePt t="78457" x="10920413" y="1536700"/>
          <p14:tracePt t="78470" x="10912475" y="1536700"/>
          <p14:tracePt t="78495" x="10902950" y="1536700"/>
          <p14:tracePt t="78520" x="10895013" y="1536700"/>
          <p14:tracePt t="78545" x="10885488" y="1536700"/>
          <p14:tracePt t="78570" x="10875963" y="1536700"/>
          <p14:tracePt t="78595" x="10868025" y="1536700"/>
          <p14:tracePt t="78620" x="10848975" y="1536700"/>
          <p14:tracePt t="78645" x="10841038" y="1536700"/>
          <p14:tracePt t="78658" x="10831513" y="1536700"/>
          <p14:tracePt t="78670" x="10823575" y="1536700"/>
          <p14:tracePt t="78684" x="10814050" y="1536700"/>
          <p14:tracePt t="78707" x="10804525" y="1536700"/>
          <p14:tracePt t="78720" x="10796588" y="1536700"/>
          <p14:tracePt t="78745" x="10787063" y="1536700"/>
          <p14:tracePt t="78771" x="10777538" y="1536700"/>
          <p14:tracePt t="78820" x="10769600" y="1536700"/>
          <p14:tracePt t="78882" x="10760075" y="1536700"/>
          <p14:tracePt t="78920" x="10752138" y="1536700"/>
          <p14:tracePt t="79008" x="10752138" y="1527175"/>
          <p14:tracePt t="79159" x="10760075" y="1527175"/>
          <p14:tracePt t="79170" x="10769600" y="1527175"/>
          <p14:tracePt t="79183" x="10787063" y="1544638"/>
          <p14:tracePt t="79196" x="10796588" y="1554163"/>
          <p14:tracePt t="79208" x="10814050" y="1571625"/>
          <p14:tracePt t="79221" x="10831513" y="1598613"/>
          <p14:tracePt t="79235" x="10841038" y="1608138"/>
          <p14:tracePt t="79248" x="10841038" y="1616075"/>
          <p14:tracePt t="79265" x="10841038" y="1625600"/>
          <p14:tracePt t="79284" x="10848975" y="1625600"/>
          <p14:tracePt t="79396" x="10848975" y="1616075"/>
          <p14:tracePt t="79421" x="10848975" y="1608138"/>
          <p14:tracePt t="79446" x="10848975" y="1598613"/>
          <p14:tracePt t="79471" x="10848975" y="1589088"/>
          <p14:tracePt t="79560" x="10848975" y="1581150"/>
          <p14:tracePt t="79684" x="10841038" y="1581150"/>
          <p14:tracePt t="79722" x="10831513" y="1581150"/>
          <p14:tracePt t="79735" x="10823575" y="1581150"/>
          <p14:tracePt t="79747" x="10814050" y="1581150"/>
          <p14:tracePt t="79772" x="10804525" y="1581150"/>
          <p14:tracePt t="79784" x="10796588" y="1581150"/>
          <p14:tracePt t="79810" x="10787063" y="1581150"/>
          <p14:tracePt t="79835" x="10777538" y="1581150"/>
          <p14:tracePt t="79859" x="10769600" y="1581150"/>
          <p14:tracePt t="79872" x="10760075" y="1581150"/>
          <p14:tracePt t="79897" x="10752138" y="1581150"/>
          <p14:tracePt t="79910" x="10752138" y="1571625"/>
          <p14:tracePt t="79935" x="10742613" y="1571625"/>
          <p14:tracePt t="79972" x="10733088" y="1571625"/>
          <p14:tracePt t="79998" x="10725150" y="1571625"/>
          <p14:tracePt t="80011" x="10715625" y="1562100"/>
          <p14:tracePt t="80047" x="10706100" y="1562100"/>
          <p14:tracePt t="80072" x="10706100" y="1554163"/>
          <p14:tracePt t="80096" x="10698163" y="1554163"/>
          <p14:tracePt t="80147" x="10688638" y="1544638"/>
          <p14:tracePt t="80185" x="10680700" y="1544638"/>
          <p14:tracePt t="80222" x="10680700" y="1536700"/>
          <p14:tracePt t="80272" x="10671175" y="1536700"/>
          <p14:tracePt t="80485" x="10671175" y="1544638"/>
          <p14:tracePt t="80523" x="10671175" y="1554163"/>
          <p14:tracePt t="80536" x="10671175" y="1562100"/>
          <p14:tracePt t="80560" x="10671175" y="1571625"/>
          <p14:tracePt t="80798" x="10671175" y="1562100"/>
          <p14:tracePt t="80811" x="10671175" y="1554163"/>
          <p14:tracePt t="80836" x="10671175" y="1544638"/>
          <p14:tracePt t="80873" x="10671175" y="1536700"/>
          <p14:tracePt t="80886" x="10671175" y="1527175"/>
          <p14:tracePt t="80898" x="10671175" y="1517650"/>
          <p14:tracePt t="80911" x="10671175" y="1500188"/>
          <p14:tracePt t="80923" x="10671175" y="1490663"/>
          <p14:tracePt t="80936" x="10661650" y="1482725"/>
          <p14:tracePt t="80961" x="10661650" y="1473200"/>
          <p14:tracePt t="81099" x="10661650" y="1482725"/>
          <p14:tracePt t="81111" x="10661650" y="1490663"/>
          <p14:tracePt t="81136" x="10661650" y="1500188"/>
          <p14:tracePt t="81161" x="10661650" y="1509713"/>
          <p14:tracePt t="81187" x="10661650" y="1517650"/>
          <p14:tracePt t="81199" x="10661650" y="1527175"/>
          <p14:tracePt t="81210" x="10661650" y="1536700"/>
          <p14:tracePt t="81236" x="10661650" y="1544638"/>
          <p14:tracePt t="81247" x="10661650" y="1554163"/>
          <p14:tracePt t="81272" x="10661650" y="1562100"/>
          <p14:tracePt t="81297" x="10661650" y="1571625"/>
          <p14:tracePt t="81310" x="10671175" y="1571625"/>
          <p14:tracePt t="81500" x="10671175" y="1562100"/>
          <p14:tracePt t="81562" x="10671175" y="1554163"/>
          <p14:tracePt t="81586" x="10671175" y="1544638"/>
          <p14:tracePt t="81963" x="10671175" y="1554163"/>
          <p14:tracePt t="82001" x="10671175" y="1562100"/>
          <p14:tracePt t="82012" x="10671175" y="1581150"/>
          <p14:tracePt t="82038" x="10671175" y="1598613"/>
          <p14:tracePt t="82049" x="10671175" y="1608138"/>
          <p14:tracePt t="82063" x="10671175" y="1616075"/>
          <p14:tracePt t="82075" x="10671175" y="1625600"/>
          <p14:tracePt t="82088" x="10680700" y="1625600"/>
          <p14:tracePt t="82101" x="10680700" y="1633538"/>
          <p14:tracePt t="82238" x="10680700" y="1625600"/>
          <p14:tracePt t="82252" x="10680700" y="1616075"/>
          <p14:tracePt t="82275" x="10680700" y="1608138"/>
          <p14:tracePt t="82300" x="10680700" y="1598613"/>
          <p14:tracePt t="82351" x="10680700" y="1589088"/>
          <p14:tracePt t="82376" x="10680700" y="1581150"/>
          <p14:tracePt t="82464" x="10680700" y="1571625"/>
          <p14:tracePt t="82601" x="10671175" y="1571625"/>
          <p14:tracePt t="82613" x="10671175" y="1562100"/>
          <p14:tracePt t="82714" x="10671175" y="1554163"/>
          <p14:tracePt t="82751" x="10671175" y="1544638"/>
          <p14:tracePt t="83201" x="10671175" y="1554163"/>
          <p14:tracePt t="93791" x="10671175" y="1562100"/>
          <p14:tracePt t="93804" x="10680700" y="1571625"/>
          <p14:tracePt t="93816" x="10698163" y="1581150"/>
          <p14:tracePt t="93828" x="10698163" y="1589088"/>
          <p14:tracePt t="93841" x="10715625" y="1616075"/>
          <p14:tracePt t="93854" x="10725150" y="1625600"/>
          <p14:tracePt t="93866" x="10725150" y="1643063"/>
          <p14:tracePt t="93882" x="10733088" y="1652588"/>
          <p14:tracePt t="93899" x="10742613" y="1660525"/>
          <p14:tracePt t="93915" x="10742613" y="1679575"/>
          <p14:tracePt t="93932" x="10752138" y="1679575"/>
          <p14:tracePt t="93965" x="10760075" y="1697038"/>
          <p14:tracePt t="93999" x="10769600" y="1697038"/>
          <p14:tracePt t="94015" x="10769600" y="1704975"/>
          <p14:tracePt t="94041" x="10769600" y="1714500"/>
          <p14:tracePt t="94092" x="10769600" y="1731963"/>
          <p14:tracePt t="94117" x="10769600" y="1741488"/>
          <p14:tracePt t="94129" x="10760075" y="1751013"/>
          <p14:tracePt t="94142" x="10760075" y="1758950"/>
          <p14:tracePt t="94154" x="10752138" y="1758950"/>
          <p14:tracePt t="94179" x="10752138" y="1768475"/>
          <p14:tracePt t="94191" x="10742613" y="1768475"/>
          <p14:tracePt t="94291" x="10733088" y="1768475"/>
          <p14:tracePt t="94342" x="10725150" y="1768475"/>
          <p14:tracePt t="94380" x="10715625" y="1768475"/>
          <p14:tracePt t="94392" x="10706100" y="1768475"/>
          <p14:tracePt t="94404" x="10698163" y="1768475"/>
          <p14:tracePt t="94418" x="10688638" y="1768475"/>
          <p14:tracePt t="94432" x="10680700" y="1768475"/>
          <p14:tracePt t="94455" x="10671175" y="1768475"/>
          <p14:tracePt t="94479" x="10661650" y="1768475"/>
          <p14:tracePt t="94542" x="10653713" y="1768475"/>
          <p14:tracePt t="94630" x="10644188" y="1768475"/>
          <p14:tracePt t="94643" x="10634663" y="1768475"/>
          <p14:tracePt t="94680" x="10626725" y="1768475"/>
          <p14:tracePt t="94705" x="10617200" y="1768475"/>
          <p14:tracePt t="94730" x="10599738" y="1768475"/>
          <p14:tracePt t="94754" x="10582275" y="1768475"/>
          <p14:tracePt t="94768" x="10572750" y="1768475"/>
          <p14:tracePt t="94792" x="10563225" y="1776413"/>
          <p14:tracePt t="94818" x="10555288" y="1776413"/>
          <p14:tracePt t="94918" x="10563225" y="1776413"/>
          <p14:tracePt t="94956" x="10572750" y="1785938"/>
          <p14:tracePt t="94969" x="10599738" y="1795463"/>
          <p14:tracePt t="94980" x="10617200" y="1803400"/>
          <p14:tracePt t="94993" x="10626725" y="1803400"/>
          <p14:tracePt t="95005" x="10634663" y="1803400"/>
          <p14:tracePt t="95019" x="10644188" y="1812925"/>
          <p14:tracePt t="95032" x="10653713" y="1812925"/>
          <p14:tracePt t="95069" x="10661650" y="1812925"/>
          <p14:tracePt t="95206" x="10671175" y="1812925"/>
          <p14:tracePt t="95293" x="10680700" y="1812925"/>
          <p14:tracePt t="95319" x="10688638" y="1812925"/>
          <p14:tracePt t="95368" x="10698163" y="1812925"/>
          <p14:tracePt t="95406" x="10706100" y="1812925"/>
          <p14:tracePt t="95494" x="10706100" y="1803400"/>
          <p14:tracePt t="95594" x="10706100" y="1795463"/>
          <p14:tracePt t="95656" x="10706100" y="1785938"/>
          <p14:tracePt t="95682" x="10698163" y="1785938"/>
          <p14:tracePt t="95745" x="10688638" y="1785938"/>
          <p14:tracePt t="95756" x="10680700" y="1785938"/>
          <p14:tracePt t="95794" x="10671175" y="1776413"/>
          <p14:tracePt t="95844" x="10661650" y="1776413"/>
          <p14:tracePt t="95870" x="10661650" y="1768475"/>
          <p14:tracePt t="96294" x="10671175" y="1768475"/>
          <p14:tracePt t="96320" x="10688638" y="1768475"/>
          <p14:tracePt t="96345" x="10698163" y="1768475"/>
          <p14:tracePt t="96370" x="10706100" y="1776413"/>
          <p14:tracePt t="99312" x="10698163" y="1776413"/>
          <p14:tracePt t="99325" x="10680700" y="1776413"/>
          <p14:tracePt t="99337" x="10661650" y="1776413"/>
          <p14:tracePt t="99349" x="10653713" y="1776413"/>
          <p14:tracePt t="99366" x="10634663" y="1776413"/>
          <p14:tracePt t="99387" x="10626725" y="1776413"/>
          <p14:tracePt t="99400" x="10617200" y="1776413"/>
          <p14:tracePt t="99424" x="10599738" y="1776413"/>
          <p14:tracePt t="99437" x="10590213" y="1776413"/>
          <p14:tracePt t="99451" x="10582275" y="1776413"/>
          <p14:tracePt t="99466" x="10555288" y="1776413"/>
          <p14:tracePt t="99482" x="10528300" y="1776413"/>
          <p14:tracePt t="99499" x="10474325" y="1776413"/>
          <p14:tracePt t="99516" x="10456863" y="1776413"/>
          <p14:tracePt t="99533" x="10439400" y="1776413"/>
          <p14:tracePt t="99549" x="10429875" y="1776413"/>
          <p14:tracePt t="99825" x="10429875" y="1795463"/>
          <p14:tracePt t="99850" x="10429875" y="1803400"/>
          <p14:tracePt t="99863" x="10439400" y="1812925"/>
          <p14:tracePt t="99876" x="10447338" y="1822450"/>
          <p14:tracePt t="99888" x="10447338" y="1839913"/>
          <p14:tracePt t="99913" x="10456863" y="1839913"/>
          <p14:tracePt t="99925" x="10456863" y="1847850"/>
          <p14:tracePt t="100026" x="10466388" y="1847850"/>
          <p14:tracePt t="100100" x="10474325" y="1847850"/>
          <p14:tracePt t="100188" x="10483850" y="1839913"/>
          <p14:tracePt t="100202" x="10483850" y="1830388"/>
          <p14:tracePt t="100226" x="10491788" y="1822450"/>
          <p14:tracePt t="100264" x="10491788" y="1812925"/>
          <p14:tracePt t="100326" x="10501313" y="1812925"/>
          <p14:tracePt t="100339" x="10501313" y="1803400"/>
          <p14:tracePt t="100388" x="10501313" y="1795463"/>
          <p14:tracePt t="100476" x="10501313" y="1785938"/>
          <p14:tracePt t="100514" x="10501313" y="1776413"/>
          <p14:tracePt t="100538" x="10501313" y="1768475"/>
          <p14:tracePt t="100552" x="10501313" y="1758950"/>
          <p14:tracePt t="100601" x="10501313" y="1751013"/>
          <p14:tracePt t="100839" x="10501313" y="1758950"/>
          <p14:tracePt t="100877" x="10501313" y="1768475"/>
          <p14:tracePt t="100990" x="10501313" y="1776413"/>
          <p14:tracePt t="101052" x="10501313" y="1785938"/>
          <p14:tracePt t="101064" x="10501313" y="1795463"/>
          <p14:tracePt t="101077" x="10501313" y="1803400"/>
          <p14:tracePt t="101090" x="10501313" y="1812925"/>
          <p14:tracePt t="101102" x="10491788" y="1822450"/>
          <p14:tracePt t="101116" x="10483850" y="1839913"/>
          <p14:tracePt t="101139" x="10483850" y="1847850"/>
          <p14:tracePt t="101153" x="10474325" y="1847850"/>
          <p14:tracePt t="101166" x="10474325" y="1857375"/>
          <p14:tracePt t="124472" x="0" y="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17</a:t>
            </a:fld>
            <a:endParaRPr lang="en-US" noProof="0" dirty="0"/>
          </a:p>
        </p:txBody>
      </p:sp>
      <p:sp>
        <p:nvSpPr>
          <p:cNvPr id="3" name="Rectangle 2"/>
          <p:cNvSpPr/>
          <p:nvPr/>
        </p:nvSpPr>
        <p:spPr>
          <a:xfrm>
            <a:off x="420786" y="283420"/>
            <a:ext cx="6676828" cy="523220"/>
          </a:xfrm>
          <a:prstGeom prst="rect">
            <a:avLst/>
          </a:prstGeom>
        </p:spPr>
        <p:txBody>
          <a:bodyPr wrap="none">
            <a:spAutoFit/>
          </a:bodyPr>
          <a:lstStyle/>
          <a:p>
            <a:pPr algn="justLow"/>
            <a:r>
              <a:rPr lang="en-US" sz="2800" b="1" dirty="0">
                <a:solidFill>
                  <a:schemeClr val="accent4"/>
                </a:solidFill>
                <a:latin typeface="Century Gothic" panose="020B0502020202020204" pitchFamily="34" charset="0"/>
                <a:ea typeface="Times New Roman" panose="02020603050405020304" pitchFamily="18" charset="0"/>
              </a:rPr>
              <a:t>Anomalies of the interatrial Septation:</a:t>
            </a:r>
            <a:endParaRPr lang="en-US" sz="2400" b="1" dirty="0">
              <a:solidFill>
                <a:schemeClr val="accent4"/>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20785" y="806640"/>
            <a:ext cx="11495443" cy="430887"/>
          </a:xfrm>
          <a:prstGeom prst="rect">
            <a:avLst/>
          </a:prstGeom>
        </p:spPr>
        <p:txBody>
          <a:bodyPr wrap="square">
            <a:spAutoFit/>
          </a:bodyPr>
          <a:lstStyle/>
          <a:p>
            <a:pPr algn="justLow"/>
            <a:r>
              <a:rPr lang="en-US" sz="2200" dirty="0">
                <a:solidFill>
                  <a:schemeClr val="bg1"/>
                </a:solidFill>
                <a:latin typeface="Century Gothic" panose="020B0502020202020204" pitchFamily="34" charset="0"/>
                <a:ea typeface="Times New Roman" panose="02020603050405020304" pitchFamily="18" charset="0"/>
              </a:rPr>
              <a:t>There are many types of defected atrial Septation with Rt to Lt shunt of blood:</a:t>
            </a:r>
            <a:endParaRPr lang="en-US" sz="2200" dirty="0">
              <a:solidFill>
                <a:schemeClr val="bg1"/>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20785" y="1329860"/>
            <a:ext cx="6096000" cy="1815882"/>
          </a:xfrm>
          <a:prstGeom prst="rect">
            <a:avLst/>
          </a:prstGeom>
        </p:spPr>
        <p:txBody>
          <a:bodyPr>
            <a:spAutoFit/>
          </a:bodyPr>
          <a:lstStyle/>
          <a:p>
            <a:pPr marL="342900" indent="-342900" algn="justLow">
              <a:buFont typeface="+mj-lt"/>
              <a:buAutoNum type="arabicPeriod"/>
            </a:pPr>
            <a:r>
              <a:rPr lang="en-US" sz="2800" b="1" dirty="0">
                <a:solidFill>
                  <a:schemeClr val="bg1"/>
                </a:solidFill>
                <a:latin typeface="Century Gothic" panose="020B0502020202020204" pitchFamily="34" charset="0"/>
                <a:ea typeface="Times New Roman" panose="02020603050405020304" pitchFamily="18" charset="0"/>
              </a:rPr>
              <a:t>Ostium secundum defect</a:t>
            </a:r>
            <a:r>
              <a:rPr lang="en-US" sz="2800" dirty="0">
                <a:solidFill>
                  <a:schemeClr val="bg1"/>
                </a:solidFill>
                <a:latin typeface="Century Gothic" panose="020B0502020202020204" pitchFamily="34" charset="0"/>
                <a:ea typeface="Times New Roman" panose="02020603050405020304" pitchFamily="18" charset="0"/>
              </a:rPr>
              <a:t>: </a:t>
            </a:r>
          </a:p>
          <a:p>
            <a:pPr marL="536575" indent="-173038" algn="justLow">
              <a:buFont typeface="Wingdings" panose="05000000000000000000" pitchFamily="2" charset="2"/>
              <a:buChar char="ü"/>
            </a:pPr>
            <a:r>
              <a:rPr lang="en-US" sz="2800" dirty="0">
                <a:solidFill>
                  <a:schemeClr val="bg1"/>
                </a:solidFill>
                <a:latin typeface="Century Gothic" panose="020B0502020202020204" pitchFamily="34" charset="0"/>
                <a:ea typeface="Times New Roman" panose="02020603050405020304" pitchFamily="18" charset="0"/>
              </a:rPr>
              <a:t>either by a large ostium secundum formation, or small septum secundum.</a:t>
            </a:r>
          </a:p>
        </p:txBody>
      </p:sp>
      <p:pic>
        <p:nvPicPr>
          <p:cNvPr id="6146" name="Picture 2" descr="Commonly Encountered Congenital Heart Disease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343" y="1384058"/>
            <a:ext cx="5239657" cy="44216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0785" y="3238075"/>
            <a:ext cx="6096000" cy="2246769"/>
          </a:xfrm>
          <a:prstGeom prst="rect">
            <a:avLst/>
          </a:prstGeom>
        </p:spPr>
        <p:txBody>
          <a:bodyPr>
            <a:spAutoFit/>
          </a:bodyPr>
          <a:lstStyle/>
          <a:p>
            <a:pPr marL="363537" algn="justLow"/>
            <a:endParaRPr lang="en-US" sz="2400"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startAt="2"/>
            </a:pPr>
            <a:r>
              <a:rPr lang="en-US" sz="3200" b="1" dirty="0">
                <a:solidFill>
                  <a:schemeClr val="bg1"/>
                </a:solidFill>
                <a:latin typeface="Century Gothic" panose="020B0502020202020204" pitchFamily="34" charset="0"/>
                <a:ea typeface="Times New Roman" panose="02020603050405020304" pitchFamily="18" charset="0"/>
              </a:rPr>
              <a:t>Ostium primum defect</a:t>
            </a:r>
            <a:r>
              <a:rPr lang="en-US" sz="2800" dirty="0">
                <a:solidFill>
                  <a:schemeClr val="bg1"/>
                </a:solidFill>
                <a:latin typeface="Century Gothic" panose="020B0502020202020204" pitchFamily="34" charset="0"/>
                <a:ea typeface="Times New Roman" panose="02020603050405020304" pitchFamily="18" charset="0"/>
              </a:rPr>
              <a:t>: </a:t>
            </a:r>
          </a:p>
          <a:p>
            <a:pPr marL="623888" indent="-285750" algn="justLow">
              <a:buFont typeface="Wingdings" panose="05000000000000000000" pitchFamily="2" charset="2"/>
              <a:buChar char="ü"/>
            </a:pPr>
            <a:r>
              <a:rPr lang="en-US" sz="2800" dirty="0">
                <a:solidFill>
                  <a:schemeClr val="bg1"/>
                </a:solidFill>
                <a:latin typeface="Century Gothic" panose="020B0502020202020204" pitchFamily="34" charset="0"/>
                <a:ea typeface="Times New Roman" panose="02020603050405020304" pitchFamily="18" charset="0"/>
              </a:rPr>
              <a:t>by abnormal endocardial cushions closing the ostium primum.</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891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18</a:t>
            </a:fld>
            <a:endParaRPr lang="en-US" noProof="0" dirty="0"/>
          </a:p>
        </p:txBody>
      </p:sp>
      <p:sp>
        <p:nvSpPr>
          <p:cNvPr id="3" name="Rectangle 2"/>
          <p:cNvSpPr/>
          <p:nvPr/>
        </p:nvSpPr>
        <p:spPr>
          <a:xfrm>
            <a:off x="420785" y="1468683"/>
            <a:ext cx="6096000" cy="4708981"/>
          </a:xfrm>
          <a:prstGeom prst="rect">
            <a:avLst/>
          </a:prstGeom>
        </p:spPr>
        <p:txBody>
          <a:bodyPr>
            <a:spAutoFit/>
          </a:bodyPr>
          <a:lstStyle/>
          <a:p>
            <a:pPr marL="342900" indent="-342900" algn="justLow">
              <a:buFont typeface="+mj-lt"/>
              <a:buAutoNum type="arabicPeriod" startAt="3"/>
            </a:pPr>
            <a:r>
              <a:rPr lang="en-US" sz="2400" b="1" dirty="0">
                <a:solidFill>
                  <a:schemeClr val="bg1"/>
                </a:solidFill>
                <a:latin typeface="Century Gothic" panose="020B0502020202020204" pitchFamily="34" charset="0"/>
                <a:ea typeface="Times New Roman" panose="02020603050405020304" pitchFamily="18" charset="0"/>
              </a:rPr>
              <a:t>Common atrium or  triloculare biventriculare: </a:t>
            </a:r>
            <a:r>
              <a:rPr lang="en-US" sz="2400" dirty="0">
                <a:solidFill>
                  <a:schemeClr val="bg1"/>
                </a:solidFill>
                <a:latin typeface="Century Gothic" panose="020B0502020202020204" pitchFamily="34" charset="0"/>
                <a:ea typeface="Times New Roman" panose="02020603050405020304" pitchFamily="18" charset="0"/>
              </a:rPr>
              <a:t>causes by complete absence of the atrial septum</a:t>
            </a:r>
            <a:endParaRPr lang="en-US" sz="2400" b="1" dirty="0">
              <a:solidFill>
                <a:schemeClr val="bg1"/>
              </a:solidFill>
              <a:latin typeface="Century Gothic" panose="020B0502020202020204" pitchFamily="34" charset="0"/>
              <a:ea typeface="Times New Roman" panose="02020603050405020304" pitchFamily="18" charset="0"/>
            </a:endParaRPr>
          </a:p>
          <a:p>
            <a:pPr marL="342900" indent="-342900" algn="justLow">
              <a:buFont typeface="+mj-lt"/>
              <a:buAutoNum type="arabicPeriod" startAt="3"/>
            </a:pPr>
            <a:endParaRPr lang="en-US" sz="1600" b="1" dirty="0">
              <a:solidFill>
                <a:schemeClr val="bg1"/>
              </a:solidFill>
              <a:latin typeface="Century Gothic" panose="020B0502020202020204" pitchFamily="34" charset="0"/>
              <a:ea typeface="Times New Roman" panose="02020603050405020304" pitchFamily="18" charset="0"/>
            </a:endParaRPr>
          </a:p>
          <a:p>
            <a:pPr marL="342900" indent="-342900" algn="justLow">
              <a:buFont typeface="+mj-lt"/>
              <a:buAutoNum type="arabicPeriod" startAt="3"/>
            </a:pPr>
            <a:endParaRPr lang="en-US" sz="1600" b="1" dirty="0">
              <a:solidFill>
                <a:schemeClr val="bg1"/>
              </a:solidFill>
              <a:latin typeface="Century Gothic" panose="020B0502020202020204" pitchFamily="34" charset="0"/>
              <a:ea typeface="Times New Roman" panose="02020603050405020304" pitchFamily="18" charset="0"/>
            </a:endParaRPr>
          </a:p>
          <a:p>
            <a:pPr algn="justLow"/>
            <a:endParaRPr lang="en-US" sz="1600" b="1" dirty="0">
              <a:solidFill>
                <a:schemeClr val="bg1"/>
              </a:solidFill>
              <a:latin typeface="Times New Roman" panose="02020603050405020304" pitchFamily="18" charset="0"/>
              <a:ea typeface="Times New Roman" panose="02020603050405020304" pitchFamily="18" charset="0"/>
            </a:endParaRPr>
          </a:p>
          <a:p>
            <a:pPr algn="justLow"/>
            <a:endParaRPr lang="en-US" sz="1600" b="1" dirty="0">
              <a:solidFill>
                <a:schemeClr val="bg1"/>
              </a:solidFill>
              <a:latin typeface="Times New Roman" panose="02020603050405020304" pitchFamily="18" charset="0"/>
              <a:ea typeface="Times New Roman" panose="02020603050405020304" pitchFamily="18" charset="0"/>
            </a:endParaRPr>
          </a:p>
          <a:p>
            <a:pPr algn="justLow"/>
            <a:endParaRPr lang="en-US" sz="1600" b="1"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startAt="4"/>
            </a:pPr>
            <a:r>
              <a:rPr lang="en-US" sz="2400" b="1" dirty="0">
                <a:solidFill>
                  <a:schemeClr val="bg1"/>
                </a:solidFill>
                <a:latin typeface="Century Gothic" panose="020B0502020202020204" pitchFamily="34" charset="0"/>
                <a:ea typeface="Times New Roman" panose="02020603050405020304" pitchFamily="18" charset="0"/>
              </a:rPr>
              <a:t>Premature closure of the oval foramen</a:t>
            </a:r>
            <a:r>
              <a:rPr lang="en-US" sz="2400" dirty="0">
                <a:solidFill>
                  <a:schemeClr val="bg1"/>
                </a:solidFill>
                <a:latin typeface="Century Gothic" panose="020B0502020202020204" pitchFamily="34" charset="0"/>
                <a:ea typeface="Times New Roman" panose="02020603050405020304" pitchFamily="18" charset="0"/>
              </a:rPr>
              <a:t> </a:t>
            </a:r>
            <a:r>
              <a:rPr lang="en-US" sz="2400" b="1" dirty="0">
                <a:solidFill>
                  <a:schemeClr val="bg1"/>
                </a:solidFill>
                <a:latin typeface="Century Gothic" panose="020B0502020202020204" pitchFamily="34" charset="0"/>
                <a:ea typeface="Times New Roman" panose="02020603050405020304" pitchFamily="18" charset="0"/>
              </a:rPr>
              <a:t>(before birth):</a:t>
            </a:r>
            <a:r>
              <a:rPr lang="en-US" sz="2400" dirty="0">
                <a:solidFill>
                  <a:schemeClr val="bg1"/>
                </a:solidFill>
                <a:latin typeface="Century Gothic" panose="020B0502020202020204" pitchFamily="34" charset="0"/>
                <a:ea typeface="Times New Roman" panose="02020603050405020304" pitchFamily="18" charset="0"/>
              </a:rPr>
              <a:t> </a:t>
            </a:r>
            <a:r>
              <a:rPr lang="en-US" sz="2000" dirty="0">
                <a:solidFill>
                  <a:schemeClr val="bg1"/>
                </a:solidFill>
                <a:latin typeface="Century Gothic" panose="020B0502020202020204" pitchFamily="34" charset="0"/>
                <a:ea typeface="Times New Roman" panose="02020603050405020304" pitchFamily="18" charset="0"/>
              </a:rPr>
              <a:t>leading to increased pressure and hypertrophy of the Rt atrium and ventricle, with atrophy of the left atrium and ventricle. It causes death shortly after birth.</a:t>
            </a:r>
            <a:endParaRPr lang="en-US" dirty="0">
              <a:solidFill>
                <a:schemeClr val="bg1"/>
              </a:solidFill>
              <a:latin typeface="Times New Roman" panose="02020603050405020304" pitchFamily="18" charset="0"/>
              <a:ea typeface="Times New Roman" panose="02020603050405020304" pitchFamily="18" charset="0"/>
            </a:endParaRPr>
          </a:p>
          <a:p>
            <a:pPr algn="justLow"/>
            <a:r>
              <a:rPr lang="en-US" sz="2000" dirty="0">
                <a:solidFill>
                  <a:schemeClr val="bg1"/>
                </a:solidFill>
                <a:latin typeface="Century Gothic" panose="020B0502020202020204" pitchFamily="34" charset="0"/>
                <a:ea typeface="Times New Roman" panose="02020603050405020304" pitchFamily="18" charset="0"/>
              </a:rPr>
              <a:t> </a:t>
            </a:r>
            <a:endParaRPr lang="en-US" dirty="0">
              <a:solidFill>
                <a:schemeClr val="bg1"/>
              </a:solidFill>
              <a:latin typeface="Times New Roman" panose="02020603050405020304" pitchFamily="18" charset="0"/>
              <a:ea typeface="Times New Roman" panose="02020603050405020304" pitchFamily="18" charset="0"/>
            </a:endParaRPr>
          </a:p>
        </p:txBody>
      </p:sp>
      <p:sp>
        <p:nvSpPr>
          <p:cNvPr id="4" name="Rectangle 3"/>
          <p:cNvSpPr/>
          <p:nvPr/>
        </p:nvSpPr>
        <p:spPr>
          <a:xfrm>
            <a:off x="420786" y="283420"/>
            <a:ext cx="6676828" cy="523220"/>
          </a:xfrm>
          <a:prstGeom prst="rect">
            <a:avLst/>
          </a:prstGeom>
        </p:spPr>
        <p:txBody>
          <a:bodyPr wrap="none">
            <a:spAutoFit/>
          </a:bodyPr>
          <a:lstStyle/>
          <a:p>
            <a:pPr algn="justLow"/>
            <a:r>
              <a:rPr lang="en-US" sz="2800" b="1" dirty="0">
                <a:solidFill>
                  <a:schemeClr val="accent4"/>
                </a:solidFill>
                <a:latin typeface="Century Gothic" panose="020B0502020202020204" pitchFamily="34" charset="0"/>
                <a:ea typeface="Times New Roman" panose="02020603050405020304" pitchFamily="18" charset="0"/>
              </a:rPr>
              <a:t>Anomalies of the interatrial Septation:</a:t>
            </a:r>
            <a:endParaRPr lang="en-US" sz="2400" b="1" dirty="0">
              <a:solidFill>
                <a:schemeClr val="accent4"/>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20785" y="806640"/>
            <a:ext cx="11495443" cy="430887"/>
          </a:xfrm>
          <a:prstGeom prst="rect">
            <a:avLst/>
          </a:prstGeom>
        </p:spPr>
        <p:txBody>
          <a:bodyPr wrap="square">
            <a:spAutoFit/>
          </a:bodyPr>
          <a:lstStyle/>
          <a:p>
            <a:pPr algn="justLow"/>
            <a:r>
              <a:rPr lang="en-US" sz="2200" dirty="0">
                <a:solidFill>
                  <a:schemeClr val="bg1"/>
                </a:solidFill>
                <a:latin typeface="Century Gothic" panose="020B0502020202020204" pitchFamily="34" charset="0"/>
                <a:ea typeface="Times New Roman" panose="02020603050405020304" pitchFamily="18" charset="0"/>
              </a:rPr>
              <a:t>There are many types of defected atrial Septation with Rt to Lt shunt of blood:</a:t>
            </a:r>
            <a:endParaRPr lang="en-US" sz="2200" dirty="0">
              <a:solidFill>
                <a:schemeClr val="bg1"/>
              </a:solidFill>
              <a:effectLst/>
              <a:latin typeface="Times New Roman" panose="02020603050405020304" pitchFamily="18" charset="0"/>
              <a:ea typeface="Times New Roman" panose="02020603050405020304" pitchFamily="18" charset="0"/>
            </a:endParaRPr>
          </a:p>
        </p:txBody>
      </p:sp>
      <p:pic>
        <p:nvPicPr>
          <p:cNvPr id="8194" name="Picture 2" descr="Development of the Cardiovascular system Flashcards | Memo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600" y="1399080"/>
            <a:ext cx="3323771" cy="260875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26 Patent Foramen Ovale (PFO) ideas | fetal development, atria, inf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200" y="4169392"/>
            <a:ext cx="3349171" cy="253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34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19</a:t>
            </a:fld>
            <a:endParaRPr lang="en-US" noProof="0" dirty="0"/>
          </a:p>
        </p:txBody>
      </p:sp>
      <p:sp>
        <p:nvSpPr>
          <p:cNvPr id="3" name="Rectangle 2"/>
          <p:cNvSpPr/>
          <p:nvPr/>
        </p:nvSpPr>
        <p:spPr>
          <a:xfrm>
            <a:off x="355737" y="664642"/>
            <a:ext cx="5884944" cy="461665"/>
          </a:xfrm>
          <a:prstGeom prst="rect">
            <a:avLst/>
          </a:prstGeom>
        </p:spPr>
        <p:txBody>
          <a:bodyPr wrap="none">
            <a:spAutoFit/>
          </a:bodyPr>
          <a:lstStyle/>
          <a:p>
            <a:pPr algn="justLow"/>
            <a:r>
              <a:rPr lang="en-US" sz="2400" b="1" dirty="0">
                <a:solidFill>
                  <a:schemeClr val="bg1"/>
                </a:solidFill>
                <a:latin typeface="Century Gothic" panose="020B0502020202020204" pitchFamily="34" charset="0"/>
                <a:ea typeface="Times New Roman" panose="02020603050405020304" pitchFamily="18" charset="0"/>
              </a:rPr>
              <a:t>Septation of the atrioventricular canal:</a:t>
            </a:r>
            <a:endParaRPr lang="en-US" sz="2000" b="1" dirty="0">
              <a:solidFill>
                <a:schemeClr val="bg1"/>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2464948" y="79867"/>
            <a:ext cx="5897768" cy="584775"/>
          </a:xfrm>
          <a:prstGeom prst="rect">
            <a:avLst/>
          </a:prstGeom>
        </p:spPr>
        <p:txBody>
          <a:bodyPr wrap="non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of the heart septa</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6626" y="1270255"/>
            <a:ext cx="6096000" cy="5324535"/>
          </a:xfrm>
          <a:prstGeom prst="rect">
            <a:avLst/>
          </a:prstGeom>
        </p:spPr>
        <p:txBody>
          <a:bodyPr>
            <a:spAutoFit/>
          </a:bodyPr>
          <a:lstStyle/>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ea typeface="Times New Roman" panose="02020603050405020304" pitchFamily="18" charset="0"/>
              </a:rPr>
              <a:t>At early stages (end 4</a:t>
            </a:r>
            <a:r>
              <a:rPr lang="en-US" sz="2000" baseline="30000" dirty="0">
                <a:solidFill>
                  <a:schemeClr val="bg1"/>
                </a:solidFill>
                <a:latin typeface="Century Gothic" panose="020B0502020202020204" pitchFamily="34" charset="0"/>
                <a:ea typeface="Times New Roman" panose="02020603050405020304" pitchFamily="18" charset="0"/>
              </a:rPr>
              <a:t>th</a:t>
            </a:r>
            <a:r>
              <a:rPr lang="en-US" sz="2000" dirty="0">
                <a:solidFill>
                  <a:schemeClr val="bg1"/>
                </a:solidFill>
                <a:latin typeface="Century Gothic" panose="020B0502020202020204" pitchFamily="34" charset="0"/>
                <a:ea typeface="Times New Roman" panose="02020603050405020304" pitchFamily="18" charset="0"/>
              </a:rPr>
              <a:t> weeks), the canal connects the </a:t>
            </a:r>
            <a:r>
              <a:rPr lang="en-US" sz="2000" b="1" dirty="0">
                <a:solidFill>
                  <a:schemeClr val="bg1"/>
                </a:solidFill>
                <a:latin typeface="Century Gothic" panose="020B0502020202020204" pitchFamily="34" charset="0"/>
                <a:ea typeface="Times New Roman" panose="02020603050405020304" pitchFamily="18" charset="0"/>
              </a:rPr>
              <a:t>common</a:t>
            </a:r>
            <a:r>
              <a:rPr lang="en-US" sz="2000" dirty="0">
                <a:solidFill>
                  <a:schemeClr val="bg1"/>
                </a:solidFill>
                <a:latin typeface="Century Gothic" panose="020B0502020202020204" pitchFamily="34" charset="0"/>
                <a:ea typeface="Times New Roman" panose="02020603050405020304" pitchFamily="18" charset="0"/>
              </a:rPr>
              <a:t> </a:t>
            </a:r>
            <a:r>
              <a:rPr lang="en-US" sz="2000" b="1" dirty="0">
                <a:solidFill>
                  <a:schemeClr val="bg1"/>
                </a:solidFill>
                <a:latin typeface="Century Gothic" panose="020B0502020202020204" pitchFamily="34" charset="0"/>
                <a:ea typeface="Times New Roman" panose="02020603050405020304" pitchFamily="18" charset="0"/>
              </a:rPr>
              <a:t>atrium </a:t>
            </a:r>
            <a:r>
              <a:rPr lang="en-US" sz="2000" dirty="0">
                <a:solidFill>
                  <a:schemeClr val="bg1"/>
                </a:solidFill>
                <a:latin typeface="Century Gothic" panose="020B0502020202020204" pitchFamily="34" charset="0"/>
                <a:ea typeface="Times New Roman" panose="02020603050405020304" pitchFamily="18" charset="0"/>
              </a:rPr>
              <a:t>and the </a:t>
            </a:r>
            <a:r>
              <a:rPr lang="en-US" sz="2000" b="1" dirty="0">
                <a:solidFill>
                  <a:schemeClr val="bg1"/>
                </a:solidFill>
                <a:latin typeface="Century Gothic" panose="020B0502020202020204" pitchFamily="34" charset="0"/>
                <a:ea typeface="Times New Roman" panose="02020603050405020304" pitchFamily="18" charset="0"/>
              </a:rPr>
              <a:t>Lt ventricle primordium only</a:t>
            </a:r>
            <a:r>
              <a:rPr lang="en-US" sz="2000" dirty="0">
                <a:solidFill>
                  <a:schemeClr val="bg1"/>
                </a:solidFill>
                <a:latin typeface="Century Gothic" panose="020B0502020202020204" pitchFamily="34" charset="0"/>
                <a:ea typeface="Times New Roman" panose="02020603050405020304" pitchFamily="18" charset="0"/>
              </a:rPr>
              <a:t>.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ea typeface="Times New Roman" panose="02020603050405020304" pitchFamily="18" charset="0"/>
              </a:rPr>
              <a:t>Later on, the canal is enlarged on the </a:t>
            </a:r>
            <a:r>
              <a:rPr lang="en-US" sz="2000" b="1" dirty="0">
                <a:solidFill>
                  <a:schemeClr val="bg1"/>
                </a:solidFill>
                <a:latin typeface="Century Gothic" panose="020B0502020202020204" pitchFamily="34" charset="0"/>
                <a:ea typeface="Times New Roman" panose="02020603050405020304" pitchFamily="18" charset="0"/>
              </a:rPr>
              <a:t>Rt side </a:t>
            </a:r>
            <a:r>
              <a:rPr lang="en-US" sz="2000" dirty="0">
                <a:solidFill>
                  <a:schemeClr val="bg1"/>
                </a:solidFill>
                <a:latin typeface="Century Gothic" panose="020B0502020202020204" pitchFamily="34" charset="0"/>
                <a:ea typeface="Times New Roman" panose="02020603050405020304" pitchFamily="18" charset="0"/>
              </a:rPr>
              <a:t>to be connected with the </a:t>
            </a:r>
            <a:r>
              <a:rPr lang="en-US" sz="2000" b="1" dirty="0">
                <a:solidFill>
                  <a:schemeClr val="bg1"/>
                </a:solidFill>
                <a:latin typeface="Century Gothic" panose="020B0502020202020204" pitchFamily="34" charset="0"/>
                <a:ea typeface="Times New Roman" panose="02020603050405020304" pitchFamily="18" charset="0"/>
              </a:rPr>
              <a:t>Rt ventricle</a:t>
            </a:r>
            <a:r>
              <a:rPr lang="en-US" sz="2000" dirty="0">
                <a:solidFill>
                  <a:schemeClr val="bg1"/>
                </a:solidFill>
                <a:latin typeface="Century Gothic" panose="020B0502020202020204" pitchFamily="34" charset="0"/>
                <a:ea typeface="Times New Roman" panose="02020603050405020304" pitchFamily="18" charset="0"/>
              </a:rPr>
              <a:t>.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ea typeface="Times New Roman" panose="02020603050405020304" pitchFamily="18" charset="0"/>
              </a:rPr>
              <a:t>After the </a:t>
            </a:r>
            <a:r>
              <a:rPr lang="en-US" sz="2000" b="1" dirty="0">
                <a:solidFill>
                  <a:schemeClr val="bg1"/>
                </a:solidFill>
                <a:latin typeface="Century Gothic" panose="020B0502020202020204" pitchFamily="34" charset="0"/>
                <a:ea typeface="Times New Roman" panose="02020603050405020304" pitchFamily="18" charset="0"/>
              </a:rPr>
              <a:t>4</a:t>
            </a:r>
            <a:r>
              <a:rPr lang="en-US" sz="2000" b="1" baseline="30000" dirty="0">
                <a:solidFill>
                  <a:schemeClr val="bg1"/>
                </a:solidFill>
                <a:latin typeface="Century Gothic" panose="020B0502020202020204" pitchFamily="34" charset="0"/>
                <a:ea typeface="Times New Roman" panose="02020603050405020304" pitchFamily="18" charset="0"/>
              </a:rPr>
              <a:t>th</a:t>
            </a:r>
            <a:r>
              <a:rPr lang="en-US" sz="2000" b="1" dirty="0">
                <a:solidFill>
                  <a:schemeClr val="bg1"/>
                </a:solidFill>
                <a:latin typeface="Century Gothic" panose="020B0502020202020204" pitchFamily="34" charset="0"/>
                <a:ea typeface="Times New Roman" panose="02020603050405020304" pitchFamily="18" charset="0"/>
              </a:rPr>
              <a:t> week</a:t>
            </a:r>
            <a:r>
              <a:rPr lang="en-US" sz="2000" dirty="0">
                <a:solidFill>
                  <a:schemeClr val="bg1"/>
                </a:solidFill>
                <a:latin typeface="Century Gothic" panose="020B0502020202020204" pitchFamily="34" charset="0"/>
                <a:ea typeface="Times New Roman" panose="02020603050405020304" pitchFamily="18" charset="0"/>
              </a:rPr>
              <a:t>, in addition to the </a:t>
            </a:r>
            <a:r>
              <a:rPr lang="en-US" sz="2000" b="1" dirty="0">
                <a:solidFill>
                  <a:schemeClr val="bg1"/>
                </a:solidFill>
                <a:latin typeface="Century Gothic" panose="020B0502020202020204" pitchFamily="34" charset="0"/>
                <a:ea typeface="Times New Roman" panose="02020603050405020304" pitchFamily="18" charset="0"/>
              </a:rPr>
              <a:t>anterior</a:t>
            </a:r>
            <a:r>
              <a:rPr lang="en-US" sz="2000" dirty="0">
                <a:solidFill>
                  <a:schemeClr val="bg1"/>
                </a:solidFill>
                <a:latin typeface="Century Gothic" panose="020B0502020202020204" pitchFamily="34" charset="0"/>
                <a:ea typeface="Times New Roman" panose="02020603050405020304" pitchFamily="18" charset="0"/>
              </a:rPr>
              <a:t> and </a:t>
            </a:r>
            <a:r>
              <a:rPr lang="en-US" sz="2000" b="1" dirty="0">
                <a:solidFill>
                  <a:schemeClr val="bg1"/>
                </a:solidFill>
                <a:latin typeface="Century Gothic" panose="020B0502020202020204" pitchFamily="34" charset="0"/>
                <a:ea typeface="Times New Roman" panose="02020603050405020304" pitchFamily="18" charset="0"/>
              </a:rPr>
              <a:t>posterior</a:t>
            </a:r>
            <a:r>
              <a:rPr lang="en-US" sz="2000" dirty="0">
                <a:solidFill>
                  <a:schemeClr val="bg1"/>
                </a:solidFill>
                <a:latin typeface="Century Gothic" panose="020B0502020202020204" pitchFamily="34" charset="0"/>
                <a:ea typeface="Times New Roman" panose="02020603050405020304" pitchFamily="18" charset="0"/>
              </a:rPr>
              <a:t> endocardial cushion, the </a:t>
            </a:r>
            <a:r>
              <a:rPr lang="en-US" sz="2000" b="1" dirty="0">
                <a:solidFill>
                  <a:schemeClr val="bg1"/>
                </a:solidFill>
                <a:latin typeface="Century Gothic" panose="020B0502020202020204" pitchFamily="34" charset="0"/>
                <a:ea typeface="Times New Roman" panose="02020603050405020304" pitchFamily="18" charset="0"/>
              </a:rPr>
              <a:t>two</a:t>
            </a:r>
            <a:r>
              <a:rPr lang="en-US" sz="2000" dirty="0">
                <a:solidFill>
                  <a:schemeClr val="bg1"/>
                </a:solidFill>
                <a:latin typeface="Century Gothic" panose="020B0502020202020204" pitchFamily="34" charset="0"/>
                <a:ea typeface="Times New Roman" panose="02020603050405020304" pitchFamily="18" charset="0"/>
              </a:rPr>
              <a:t> </a:t>
            </a:r>
            <a:r>
              <a:rPr lang="en-US" sz="2000" b="1" dirty="0">
                <a:solidFill>
                  <a:schemeClr val="bg1"/>
                </a:solidFill>
                <a:latin typeface="Century Gothic" panose="020B0502020202020204" pitchFamily="34" charset="0"/>
                <a:ea typeface="Times New Roman" panose="02020603050405020304" pitchFamily="18" charset="0"/>
              </a:rPr>
              <a:t>lateral atrioventricular cushions </a:t>
            </a:r>
            <a:r>
              <a:rPr lang="en-US" sz="2000" dirty="0">
                <a:solidFill>
                  <a:schemeClr val="bg1"/>
                </a:solidFill>
                <a:latin typeface="Century Gothic" panose="020B0502020202020204" pitchFamily="34" charset="0"/>
                <a:ea typeface="Times New Roman" panose="02020603050405020304" pitchFamily="18" charset="0"/>
              </a:rPr>
              <a:t>appear on the </a:t>
            </a:r>
            <a:r>
              <a:rPr lang="en-US" sz="2000" b="1" dirty="0">
                <a:solidFill>
                  <a:schemeClr val="bg1"/>
                </a:solidFill>
                <a:latin typeface="Century Gothic" panose="020B0502020202020204" pitchFamily="34" charset="0"/>
                <a:ea typeface="Times New Roman" panose="02020603050405020304" pitchFamily="18" charset="0"/>
              </a:rPr>
              <a:t>right </a:t>
            </a:r>
            <a:r>
              <a:rPr lang="en-US" sz="2000" dirty="0">
                <a:solidFill>
                  <a:schemeClr val="bg1"/>
                </a:solidFill>
                <a:latin typeface="Century Gothic" panose="020B0502020202020204" pitchFamily="34" charset="0"/>
                <a:ea typeface="Times New Roman" panose="02020603050405020304" pitchFamily="18" charset="0"/>
              </a:rPr>
              <a:t>and </a:t>
            </a:r>
            <a:r>
              <a:rPr lang="en-US" sz="2000" b="1" dirty="0">
                <a:solidFill>
                  <a:schemeClr val="bg1"/>
                </a:solidFill>
                <a:latin typeface="Century Gothic" panose="020B0502020202020204" pitchFamily="34" charset="0"/>
                <a:ea typeface="Times New Roman" panose="02020603050405020304" pitchFamily="18" charset="0"/>
              </a:rPr>
              <a:t>left </a:t>
            </a:r>
            <a:r>
              <a:rPr lang="en-US" sz="2000" dirty="0">
                <a:solidFill>
                  <a:schemeClr val="bg1"/>
                </a:solidFill>
                <a:latin typeface="Century Gothic" panose="020B0502020202020204" pitchFamily="34" charset="0"/>
                <a:ea typeface="Times New Roman" panose="02020603050405020304" pitchFamily="18" charset="0"/>
              </a:rPr>
              <a:t>border of the canal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ea typeface="Times New Roman" panose="02020603050405020304" pitchFamily="18" charset="0"/>
              </a:rPr>
              <a:t>These cushions fused with each other to from the </a:t>
            </a:r>
            <a:r>
              <a:rPr lang="en-US" sz="2000" b="1" dirty="0">
                <a:solidFill>
                  <a:schemeClr val="bg1"/>
                </a:solidFill>
                <a:latin typeface="Century Gothic" panose="020B0502020202020204" pitchFamily="34" charset="0"/>
                <a:ea typeface="Times New Roman" panose="02020603050405020304" pitchFamily="18" charset="0"/>
              </a:rPr>
              <a:t>Rt </a:t>
            </a:r>
            <a:r>
              <a:rPr lang="en-US" sz="2000" dirty="0">
                <a:solidFill>
                  <a:schemeClr val="bg1"/>
                </a:solidFill>
                <a:latin typeface="Century Gothic" panose="020B0502020202020204" pitchFamily="34" charset="0"/>
                <a:ea typeface="Times New Roman" panose="02020603050405020304" pitchFamily="18" charset="0"/>
              </a:rPr>
              <a:t>and</a:t>
            </a:r>
            <a:r>
              <a:rPr lang="en-US" sz="2000" b="1" dirty="0">
                <a:solidFill>
                  <a:schemeClr val="bg1"/>
                </a:solidFill>
                <a:latin typeface="Century Gothic" panose="020B0502020202020204" pitchFamily="34" charset="0"/>
                <a:ea typeface="Times New Roman" panose="02020603050405020304" pitchFamily="18" charset="0"/>
              </a:rPr>
              <a:t> Lt atrioventricular orifices</a:t>
            </a:r>
            <a:r>
              <a:rPr lang="en-US" sz="2000" dirty="0">
                <a:solidFill>
                  <a:schemeClr val="bg1"/>
                </a:solidFill>
                <a:latin typeface="Century Gothic" panose="020B0502020202020204" pitchFamily="34" charset="0"/>
                <a:ea typeface="Times New Roman" panose="02020603050405020304" pitchFamily="18" charset="0"/>
              </a:rPr>
              <a:t>.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ea typeface="Times New Roman" panose="02020603050405020304" pitchFamily="18" charset="0"/>
              </a:rPr>
              <a:t>The mesenchymal proliferation developing around these orifices are </a:t>
            </a:r>
            <a:r>
              <a:rPr lang="en-US" sz="2000" b="1" dirty="0">
                <a:solidFill>
                  <a:schemeClr val="bg1"/>
                </a:solidFill>
                <a:latin typeface="Century Gothic" panose="020B0502020202020204" pitchFamily="34" charset="0"/>
                <a:ea typeface="Times New Roman" panose="02020603050405020304" pitchFamily="18" charset="0"/>
              </a:rPr>
              <a:t>hollowed</a:t>
            </a:r>
            <a:r>
              <a:rPr lang="en-US" sz="2000" dirty="0">
                <a:solidFill>
                  <a:schemeClr val="bg1"/>
                </a:solidFill>
                <a:latin typeface="Century Gothic" panose="020B0502020202020204" pitchFamily="34" charset="0"/>
                <a:ea typeface="Times New Roman" panose="02020603050405020304" pitchFamily="18" charset="0"/>
              </a:rPr>
              <a:t> by the </a:t>
            </a:r>
            <a:r>
              <a:rPr lang="en-US" sz="2000" b="1" dirty="0">
                <a:solidFill>
                  <a:schemeClr val="bg1"/>
                </a:solidFill>
                <a:latin typeface="Century Gothic" panose="020B0502020202020204" pitchFamily="34" charset="0"/>
                <a:ea typeface="Times New Roman" panose="02020603050405020304" pitchFamily="18" charset="0"/>
              </a:rPr>
              <a:t>blood flow </a:t>
            </a:r>
            <a:r>
              <a:rPr lang="en-US" sz="2000" dirty="0">
                <a:solidFill>
                  <a:schemeClr val="bg1"/>
                </a:solidFill>
                <a:latin typeface="Century Gothic" panose="020B0502020202020204" pitchFamily="34" charset="0"/>
                <a:ea typeface="Times New Roman" panose="02020603050405020304" pitchFamily="18" charset="0"/>
              </a:rPr>
              <a:t>forming the </a:t>
            </a:r>
            <a:r>
              <a:rPr lang="en-US" sz="2000" b="1" dirty="0">
                <a:solidFill>
                  <a:schemeClr val="bg1"/>
                </a:solidFill>
                <a:latin typeface="Century Gothic" panose="020B0502020202020204" pitchFamily="34" charset="0"/>
                <a:ea typeface="Times New Roman" panose="02020603050405020304" pitchFamily="18" charset="0"/>
              </a:rPr>
              <a:t>bicusps (or mitral) valves </a:t>
            </a:r>
            <a:r>
              <a:rPr lang="en-US" sz="2000" dirty="0">
                <a:solidFill>
                  <a:schemeClr val="bg1"/>
                </a:solidFill>
                <a:latin typeface="Century Gothic" panose="020B0502020202020204" pitchFamily="34" charset="0"/>
                <a:ea typeface="Times New Roman" panose="02020603050405020304" pitchFamily="18" charset="0"/>
              </a:rPr>
              <a:t>form in the left atrioventricular canal</a:t>
            </a:r>
            <a:r>
              <a:rPr lang="en-US" sz="2000" b="1" dirty="0">
                <a:solidFill>
                  <a:schemeClr val="bg1"/>
                </a:solidFill>
                <a:latin typeface="Century Gothic" panose="020B0502020202020204" pitchFamily="34" charset="0"/>
                <a:ea typeface="Times New Roman" panose="02020603050405020304" pitchFamily="18" charset="0"/>
              </a:rPr>
              <a:t>, </a:t>
            </a:r>
            <a:r>
              <a:rPr lang="en-US" sz="2000" dirty="0">
                <a:solidFill>
                  <a:schemeClr val="bg1"/>
                </a:solidFill>
                <a:latin typeface="Century Gothic" panose="020B0502020202020204" pitchFamily="34" charset="0"/>
                <a:ea typeface="Times New Roman" panose="02020603050405020304" pitchFamily="18" charset="0"/>
              </a:rPr>
              <a:t>and three, constituting </a:t>
            </a:r>
            <a:r>
              <a:rPr lang="en-US" sz="2000" b="1" dirty="0">
                <a:solidFill>
                  <a:schemeClr val="bg1"/>
                </a:solidFill>
                <a:latin typeface="Century Gothic" panose="020B0502020202020204" pitchFamily="34" charset="0"/>
                <a:ea typeface="Times New Roman" panose="02020603050405020304" pitchFamily="18" charset="0"/>
              </a:rPr>
              <a:t>the</a:t>
            </a:r>
            <a:r>
              <a:rPr lang="en-US" sz="2000" dirty="0">
                <a:solidFill>
                  <a:schemeClr val="bg1"/>
                </a:solidFill>
                <a:latin typeface="Century Gothic" panose="020B0502020202020204" pitchFamily="34" charset="0"/>
                <a:ea typeface="Times New Roman" panose="02020603050405020304" pitchFamily="18" charset="0"/>
              </a:rPr>
              <a:t> </a:t>
            </a:r>
            <a:r>
              <a:rPr lang="en-US" sz="2000" b="1" dirty="0">
                <a:solidFill>
                  <a:schemeClr val="bg1"/>
                </a:solidFill>
                <a:latin typeface="Century Gothic" panose="020B0502020202020204" pitchFamily="34" charset="0"/>
                <a:ea typeface="Times New Roman" panose="02020603050405020304" pitchFamily="18" charset="0"/>
              </a:rPr>
              <a:t>tricuspid valves, </a:t>
            </a:r>
            <a:r>
              <a:rPr lang="en-US" sz="2000" dirty="0">
                <a:solidFill>
                  <a:schemeClr val="bg1"/>
                </a:solidFill>
                <a:latin typeface="Century Gothic" panose="020B0502020202020204" pitchFamily="34" charset="0"/>
                <a:ea typeface="Times New Roman" panose="02020603050405020304" pitchFamily="18" charset="0"/>
              </a:rPr>
              <a:t>from on the right side.</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6564572" y="4494194"/>
            <a:ext cx="5627427" cy="2363805"/>
          </a:xfrm>
          <a:prstGeom prst="rect">
            <a:avLst/>
          </a:prstGeom>
        </p:spPr>
      </p:pic>
      <p:pic>
        <p:nvPicPr>
          <p:cNvPr id="1032" name="Picture 8" descr="Cardiovascular System ppt pptx - هيثم علي الصايغ - Muhadhara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573" y="664642"/>
            <a:ext cx="5627427" cy="382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3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708127" y="5894866"/>
            <a:ext cx="636727" cy="322851"/>
          </a:xfrm>
        </p:spPr>
        <p:txBody>
          <a:bodyPr/>
          <a:lstStyle/>
          <a:p>
            <a:fld id="{C263D6C4-4840-40CC-AC84-17E24B3B7BDE}" type="slidenum">
              <a:rPr lang="en-US" noProof="0" smtClean="0"/>
              <a:pPr/>
              <a:t>2</a:t>
            </a:fld>
            <a:endParaRPr lang="en-US" noProof="0" dirty="0"/>
          </a:p>
        </p:txBody>
      </p:sp>
      <p:sp>
        <p:nvSpPr>
          <p:cNvPr id="3" name="Rectangle 2"/>
          <p:cNvSpPr/>
          <p:nvPr/>
        </p:nvSpPr>
        <p:spPr>
          <a:xfrm>
            <a:off x="120743" y="1012448"/>
            <a:ext cx="6198170" cy="5324535"/>
          </a:xfrm>
          <a:prstGeom prst="rect">
            <a:avLst/>
          </a:prstGeom>
        </p:spPr>
        <p:txBody>
          <a:bodyPr wrap="square">
            <a:spAutoFit/>
          </a:bodyPr>
          <a:lstStyle/>
          <a:p>
            <a:pPr marL="285750" indent="-285750" algn="justLow">
              <a:buFont typeface="Wingdings" panose="05000000000000000000" pitchFamily="2" charset="2"/>
              <a:buChar char="Ø"/>
            </a:pPr>
            <a:r>
              <a:rPr lang="en-US" sz="2000" dirty="0">
                <a:solidFill>
                  <a:schemeClr val="bg1"/>
                </a:solidFill>
                <a:latin typeface="Century Gothic" panose="020B0502020202020204" pitchFamily="34" charset="0"/>
              </a:rPr>
              <a:t>The vascular system appears in the </a:t>
            </a:r>
            <a:r>
              <a:rPr lang="en-US" sz="2000" b="1" dirty="0">
                <a:solidFill>
                  <a:schemeClr val="bg1"/>
                </a:solidFill>
                <a:latin typeface="Century Gothic" panose="020B0502020202020204" pitchFamily="34" charset="0"/>
              </a:rPr>
              <a:t>middle of the third week. </a:t>
            </a:r>
          </a:p>
          <a:p>
            <a:pPr marL="285750" indent="-285750" algn="justLow">
              <a:buFont typeface="Wingdings" panose="05000000000000000000" pitchFamily="2" charset="2"/>
              <a:buChar char="Ø"/>
            </a:pPr>
            <a:r>
              <a:rPr lang="en-US" sz="2000" dirty="0">
                <a:solidFill>
                  <a:schemeClr val="bg1"/>
                </a:solidFill>
                <a:latin typeface="Century Gothic" panose="020B0502020202020204" pitchFamily="34" charset="0"/>
              </a:rPr>
              <a:t>Cardiac progenitor cells lie in the </a:t>
            </a:r>
            <a:r>
              <a:rPr lang="en-US" sz="2000" b="1" dirty="0">
                <a:solidFill>
                  <a:schemeClr val="bg1"/>
                </a:solidFill>
                <a:latin typeface="Century Gothic" panose="020B0502020202020204" pitchFamily="34" charset="0"/>
              </a:rPr>
              <a:t>epiblast</a:t>
            </a:r>
            <a:r>
              <a:rPr lang="en-US" sz="2000" dirty="0">
                <a:solidFill>
                  <a:schemeClr val="bg1"/>
                </a:solidFill>
                <a:latin typeface="Century Gothic" panose="020B0502020202020204" pitchFamily="34" charset="0"/>
              </a:rPr>
              <a:t>, immediately lateral to the </a:t>
            </a:r>
            <a:r>
              <a:rPr lang="en-US" sz="2000" b="1" dirty="0">
                <a:solidFill>
                  <a:schemeClr val="bg1"/>
                </a:solidFill>
                <a:latin typeface="Century Gothic" panose="020B0502020202020204" pitchFamily="34" charset="0"/>
              </a:rPr>
              <a:t>primitive streak</a:t>
            </a:r>
            <a:r>
              <a:rPr lang="en-US" sz="2000" dirty="0">
                <a:solidFill>
                  <a:schemeClr val="bg1"/>
                </a:solidFill>
                <a:latin typeface="Century Gothic" panose="020B0502020202020204" pitchFamily="34" charset="0"/>
              </a:rPr>
              <a:t>. </a:t>
            </a:r>
          </a:p>
          <a:p>
            <a:pPr marL="285750" indent="-285750" algn="justLow">
              <a:buFont typeface="Wingdings" panose="05000000000000000000" pitchFamily="2" charset="2"/>
              <a:buChar char="Ø"/>
            </a:pPr>
            <a:r>
              <a:rPr lang="en-US" sz="2000" dirty="0">
                <a:solidFill>
                  <a:schemeClr val="bg1"/>
                </a:solidFill>
                <a:latin typeface="Century Gothic" panose="020B0502020202020204" pitchFamily="34" charset="0"/>
              </a:rPr>
              <a:t>Cells destined to form </a:t>
            </a:r>
            <a:r>
              <a:rPr lang="en-US" sz="2000" b="1" dirty="0">
                <a:solidFill>
                  <a:schemeClr val="bg1"/>
                </a:solidFill>
                <a:latin typeface="Century Gothic" panose="020B0502020202020204" pitchFamily="34" charset="0"/>
              </a:rPr>
              <a:t>cranial segments </a:t>
            </a:r>
            <a:r>
              <a:rPr lang="en-US" sz="2000" dirty="0">
                <a:solidFill>
                  <a:schemeClr val="bg1"/>
                </a:solidFill>
                <a:latin typeface="Century Gothic" panose="020B0502020202020204" pitchFamily="34" charset="0"/>
              </a:rPr>
              <a:t>of the heart, the </a:t>
            </a:r>
            <a:r>
              <a:rPr lang="en-US" sz="2000" b="1" dirty="0">
                <a:solidFill>
                  <a:schemeClr val="bg1"/>
                </a:solidFill>
                <a:latin typeface="Century Gothic" panose="020B0502020202020204" pitchFamily="34" charset="0"/>
              </a:rPr>
              <a:t>outflow tract</a:t>
            </a:r>
            <a:r>
              <a:rPr lang="en-US" sz="2000" dirty="0">
                <a:solidFill>
                  <a:schemeClr val="bg1"/>
                </a:solidFill>
                <a:latin typeface="Century Gothic" panose="020B0502020202020204" pitchFamily="34" charset="0"/>
              </a:rPr>
              <a:t>, migrate first, and cells forming more caudal portions, </a:t>
            </a:r>
            <a:r>
              <a:rPr lang="en-US" sz="2000" b="1" dirty="0">
                <a:solidFill>
                  <a:schemeClr val="bg1"/>
                </a:solidFill>
                <a:latin typeface="Century Gothic" panose="020B0502020202020204" pitchFamily="34" charset="0"/>
              </a:rPr>
              <a:t>right ventricle, left ventricle, and sinus venosus, </a:t>
            </a:r>
            <a:r>
              <a:rPr lang="en-US" sz="2000" dirty="0">
                <a:solidFill>
                  <a:schemeClr val="bg1"/>
                </a:solidFill>
                <a:latin typeface="Century Gothic" panose="020B0502020202020204" pitchFamily="34" charset="0"/>
              </a:rPr>
              <a:t>respectively, migrate in sequential order. </a:t>
            </a:r>
          </a:p>
          <a:p>
            <a:pPr marL="285750" indent="-285750" algn="justLow">
              <a:buFont typeface="Wingdings" panose="05000000000000000000" pitchFamily="2" charset="2"/>
              <a:buChar char="Ø"/>
            </a:pPr>
            <a:r>
              <a:rPr lang="en-US" sz="2000" dirty="0">
                <a:solidFill>
                  <a:schemeClr val="bg1"/>
                </a:solidFill>
                <a:latin typeface="Century Gothic" panose="020B0502020202020204" pitchFamily="34" charset="0"/>
              </a:rPr>
              <a:t>The cells proceed toward the</a:t>
            </a:r>
            <a:r>
              <a:rPr lang="en-US" sz="2000" b="1" dirty="0">
                <a:solidFill>
                  <a:schemeClr val="bg1"/>
                </a:solidFill>
                <a:latin typeface="Century Gothic" panose="020B0502020202020204" pitchFamily="34" charset="0"/>
              </a:rPr>
              <a:t> cranium </a:t>
            </a:r>
            <a:r>
              <a:rPr lang="en-US" sz="2000" dirty="0">
                <a:solidFill>
                  <a:schemeClr val="bg1"/>
                </a:solidFill>
                <a:latin typeface="Century Gothic" panose="020B0502020202020204" pitchFamily="34" charset="0"/>
              </a:rPr>
              <a:t>and </a:t>
            </a:r>
            <a:r>
              <a:rPr lang="en-US" sz="2000" b="1" dirty="0">
                <a:solidFill>
                  <a:schemeClr val="bg1"/>
                </a:solidFill>
                <a:latin typeface="Century Gothic" panose="020B0502020202020204" pitchFamily="34" charset="0"/>
              </a:rPr>
              <a:t>position</a:t>
            </a:r>
            <a:r>
              <a:rPr lang="en-US" sz="2000" dirty="0">
                <a:solidFill>
                  <a:schemeClr val="bg1"/>
                </a:solidFill>
                <a:latin typeface="Century Gothic" panose="020B0502020202020204" pitchFamily="34" charset="0"/>
              </a:rPr>
              <a:t> themselves rostral to the </a:t>
            </a:r>
            <a:r>
              <a:rPr lang="en-US" sz="2000" b="1" dirty="0">
                <a:solidFill>
                  <a:schemeClr val="bg1"/>
                </a:solidFill>
                <a:latin typeface="Century Gothic" panose="020B0502020202020204" pitchFamily="34" charset="0"/>
              </a:rPr>
              <a:t>buccopharyngeal (oropharyngeal) membrane </a:t>
            </a:r>
            <a:r>
              <a:rPr lang="en-US" sz="2000" dirty="0">
                <a:solidFill>
                  <a:schemeClr val="bg1"/>
                </a:solidFill>
                <a:latin typeface="Century Gothic" panose="020B0502020202020204" pitchFamily="34" charset="0"/>
              </a:rPr>
              <a:t>and </a:t>
            </a:r>
            <a:r>
              <a:rPr lang="en-US" sz="2000" b="1" dirty="0">
                <a:solidFill>
                  <a:schemeClr val="bg1"/>
                </a:solidFill>
                <a:latin typeface="Century Gothic" panose="020B0502020202020204" pitchFamily="34" charset="0"/>
              </a:rPr>
              <a:t>neural folds</a:t>
            </a:r>
            <a:r>
              <a:rPr lang="en-US" sz="2000" dirty="0">
                <a:solidFill>
                  <a:schemeClr val="bg1"/>
                </a:solidFill>
                <a:latin typeface="Century Gothic" panose="020B0502020202020204" pitchFamily="34" charset="0"/>
              </a:rPr>
              <a:t>. </a:t>
            </a:r>
          </a:p>
          <a:p>
            <a:pPr marL="285750" indent="-285750" algn="justLow">
              <a:buFont typeface="Wingdings" panose="05000000000000000000" pitchFamily="2" charset="2"/>
              <a:buChar char="Ø"/>
            </a:pPr>
            <a:r>
              <a:rPr lang="en-US" sz="2000" dirty="0">
                <a:solidFill>
                  <a:schemeClr val="bg1"/>
                </a:solidFill>
                <a:latin typeface="Century Gothic" panose="020B0502020202020204" pitchFamily="34" charset="0"/>
              </a:rPr>
              <a:t>The cells reside in the </a:t>
            </a:r>
            <a:r>
              <a:rPr lang="en-US" sz="2000" b="1" dirty="0">
                <a:solidFill>
                  <a:schemeClr val="bg1"/>
                </a:solidFill>
                <a:latin typeface="Century Gothic" panose="020B0502020202020204" pitchFamily="34" charset="0"/>
              </a:rPr>
              <a:t>splanchnic layer </a:t>
            </a:r>
            <a:r>
              <a:rPr lang="en-US" sz="2000" dirty="0">
                <a:solidFill>
                  <a:schemeClr val="bg1"/>
                </a:solidFill>
                <a:latin typeface="Century Gothic" panose="020B0502020202020204" pitchFamily="34" charset="0"/>
              </a:rPr>
              <a:t>of the lateral plate mesoderm, they are induced by the underlying </a:t>
            </a:r>
            <a:r>
              <a:rPr lang="en-US" sz="2000" b="1" dirty="0">
                <a:solidFill>
                  <a:schemeClr val="bg1"/>
                </a:solidFill>
                <a:latin typeface="Century Gothic" panose="020B0502020202020204" pitchFamily="34" charset="0"/>
              </a:rPr>
              <a:t>pharyngeal endoderm </a:t>
            </a:r>
            <a:r>
              <a:rPr lang="en-US" sz="2000" dirty="0">
                <a:solidFill>
                  <a:schemeClr val="bg1"/>
                </a:solidFill>
                <a:latin typeface="Century Gothic" panose="020B0502020202020204" pitchFamily="34" charset="0"/>
              </a:rPr>
              <a:t>to form </a:t>
            </a:r>
            <a:r>
              <a:rPr lang="en-US" sz="2000" b="1" dirty="0">
                <a:solidFill>
                  <a:schemeClr val="bg1"/>
                </a:solidFill>
                <a:latin typeface="Century Gothic" panose="020B0502020202020204" pitchFamily="34" charset="0"/>
              </a:rPr>
              <a:t>cardiac myoblasts.</a:t>
            </a:r>
          </a:p>
        </p:txBody>
      </p:sp>
      <p:sp>
        <p:nvSpPr>
          <p:cNvPr id="4" name="Rectangle 3"/>
          <p:cNvSpPr/>
          <p:nvPr/>
        </p:nvSpPr>
        <p:spPr>
          <a:xfrm>
            <a:off x="120743" y="427673"/>
            <a:ext cx="7898316" cy="584775"/>
          </a:xfrm>
          <a:prstGeom prst="rect">
            <a:avLst/>
          </a:prstGeom>
        </p:spPr>
        <p:txBody>
          <a:bodyPr wrap="none">
            <a:spAutoFit/>
          </a:bodyPr>
          <a:lstStyle/>
          <a:p>
            <a:r>
              <a:rPr lang="en-US" sz="3200" b="1" dirty="0">
                <a:solidFill>
                  <a:schemeClr val="accent4"/>
                </a:solidFill>
                <a:latin typeface="Century Gothic" panose="020B0502020202020204" pitchFamily="34" charset="0"/>
              </a:rPr>
              <a:t>Establishment of the Cardiogenic Field </a:t>
            </a:r>
          </a:p>
        </p:txBody>
      </p:sp>
      <p:pic>
        <p:nvPicPr>
          <p:cNvPr id="1026" name="Picture 2" descr="Cardiovascular System ppt pptx - هيثم علي الصايغ - Muhadharaty"/>
          <p:cNvPicPr>
            <a:picLocks noChangeAspect="1" noChangeArrowheads="1"/>
          </p:cNvPicPr>
          <p:nvPr/>
        </p:nvPicPr>
        <p:blipFill rotWithShape="1">
          <a:blip r:embed="rId2">
            <a:extLst>
              <a:ext uri="{28A0092B-C50C-407E-A947-70E740481C1C}">
                <a14:useLocalDpi xmlns:a14="http://schemas.microsoft.com/office/drawing/2010/main" val="0"/>
              </a:ext>
            </a:extLst>
          </a:blip>
          <a:srcRect b="5870"/>
          <a:stretch/>
        </p:blipFill>
        <p:spPr bwMode="auto">
          <a:xfrm>
            <a:off x="6455391" y="1459510"/>
            <a:ext cx="5736609" cy="41497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33879" y="4747456"/>
            <a:ext cx="5221643" cy="861774"/>
          </a:xfrm>
          <a:prstGeom prst="rect">
            <a:avLst/>
          </a:prstGeom>
        </p:spPr>
        <p:txBody>
          <a:bodyPr wrap="square">
            <a:spAutoFit/>
          </a:bodyPr>
          <a:lstStyle/>
          <a:p>
            <a:pPr algn="justLow"/>
            <a:r>
              <a:rPr lang="en-US" sz="1000" b="1" dirty="0">
                <a:solidFill>
                  <a:schemeClr val="bg1"/>
                </a:solidFill>
                <a:latin typeface="Helvetica Neue"/>
              </a:rPr>
              <a:t>A. </a:t>
            </a:r>
            <a:r>
              <a:rPr lang="en-US" sz="1000" dirty="0">
                <a:solidFill>
                  <a:schemeClr val="bg1"/>
                </a:solidFill>
                <a:latin typeface="Helvetica Neue"/>
              </a:rPr>
              <a:t>Dorsal view of a late presomite embryo (approximately 18 days) after removal of the amnion. Prospective myoblasts and hemangioblasts reside in the splanchnic mesoderm in front of the neural plate and on each side of the embryo</a:t>
            </a:r>
            <a:r>
              <a:rPr lang="en-US" sz="1000" b="1" dirty="0">
                <a:solidFill>
                  <a:schemeClr val="bg1"/>
                </a:solidFill>
                <a:latin typeface="Helvetica Neue"/>
              </a:rPr>
              <a:t>. B</a:t>
            </a:r>
            <a:r>
              <a:rPr lang="en-US" sz="1000" dirty="0">
                <a:solidFill>
                  <a:schemeClr val="bg1"/>
                </a:solidFill>
                <a:latin typeface="Helvetica Neue"/>
              </a:rPr>
              <a:t>. Transverse section to show the position of the blood islands in the splanchnic mesoderm layer. </a:t>
            </a:r>
            <a:r>
              <a:rPr lang="en-US" sz="1000" b="1" dirty="0">
                <a:solidFill>
                  <a:schemeClr val="bg1"/>
                </a:solidFill>
                <a:latin typeface="Helvetica Neue"/>
              </a:rPr>
              <a:t>C</a:t>
            </a:r>
            <a:r>
              <a:rPr lang="en-US" sz="1000" dirty="0">
                <a:solidFill>
                  <a:schemeClr val="bg1"/>
                </a:solidFill>
                <a:latin typeface="Helvetica Neue"/>
              </a:rPr>
              <a:t>. Cephalocaudal section through a similarstaged embryo showing the position of the</a:t>
            </a:r>
            <a:endParaRPr lang="en-US" sz="1000" b="0" i="0" dirty="0">
              <a:solidFill>
                <a:schemeClr val="bg1"/>
              </a:solidFill>
              <a:effectLst/>
              <a:latin typeface="Helvetica Neue"/>
            </a:endParaRPr>
          </a:p>
        </p:txBody>
      </p:sp>
    </p:spTree>
    <p:extLst>
      <p:ext uri="{BB962C8B-B14F-4D97-AF65-F5344CB8AC3E}">
        <p14:creationId xmlns:p14="http://schemas.microsoft.com/office/powerpoint/2010/main" val="3368138745"/>
      </p:ext>
    </p:extLst>
  </p:cSld>
  <p:clrMapOvr>
    <a:masterClrMapping/>
  </p:clrMapOvr>
  <mc:AlternateContent xmlns:mc="http://schemas.openxmlformats.org/markup-compatibility/2006" xmlns:p14="http://schemas.microsoft.com/office/powerpoint/2010/main">
    <mc:Choice Requires="p14">
      <p:transition spd="slow" p14:dur="2000" advTm="148458"/>
    </mc:Choice>
    <mc:Fallback xmlns="">
      <p:transition spd="slow" advTm="148458"/>
    </mc:Fallback>
  </mc:AlternateContent>
  <p:extLst mod="1">
    <p:ext uri="{3A86A75C-4F4B-4683-9AE1-C65F6400EC91}">
      <p14:laserTraceLst xmlns:p14="http://schemas.microsoft.com/office/powerpoint/2010/main">
        <p14:tracePtLst>
          <p14:tracePt t="8359" x="990600" y="5054600"/>
          <p14:tracePt t="13590" x="1009650" y="5054600"/>
          <p14:tracePt t="13602" x="1036638" y="5045075"/>
          <p14:tracePt t="13615" x="1081088" y="5045075"/>
          <p14:tracePt t="13628" x="1125538" y="5037138"/>
          <p14:tracePt t="13640" x="1187450" y="5018088"/>
          <p14:tracePt t="13652" x="1295400" y="5000625"/>
          <p14:tracePt t="13664" x="1438275" y="4965700"/>
          <p14:tracePt t="13681" x="1554163" y="4938713"/>
          <p14:tracePt t="13697" x="1714500" y="4875213"/>
          <p14:tracePt t="13714" x="2232025" y="4705350"/>
          <p14:tracePt t="13731" x="2473325" y="4633913"/>
          <p14:tracePt t="13747" x="2759075" y="4572000"/>
          <p14:tracePt t="13764" x="3259138" y="4473575"/>
          <p14:tracePt t="13781" x="3562350" y="4429125"/>
          <p14:tracePt t="13797" x="3894138" y="4384675"/>
          <p14:tracePt t="14391" x="3902075" y="4375150"/>
          <p14:tracePt t="14403" x="3919538" y="4367213"/>
          <p14:tracePt t="14416" x="3956050" y="4348163"/>
          <p14:tracePt t="14431" x="3990975" y="4322763"/>
          <p14:tracePt t="14448" x="4044950" y="4286250"/>
          <p14:tracePt t="14465" x="4241800" y="4224338"/>
          <p14:tracePt t="14481" x="4384675" y="4187825"/>
          <p14:tracePt t="14498" x="4670425" y="4125913"/>
          <p14:tracePt t="14515" x="5367338" y="3946525"/>
          <p14:tracePt t="14531" x="5822950" y="3813175"/>
          <p14:tracePt t="14548" x="6357938" y="3625850"/>
          <p14:tracePt t="14565" x="6973888" y="3402013"/>
          <p14:tracePt t="14581" x="7242175" y="3330575"/>
          <p14:tracePt t="14598" x="7367588" y="3295650"/>
          <p14:tracePt t="14615" x="7446963" y="3286125"/>
          <p14:tracePt t="14631" x="7466013" y="3286125"/>
          <p14:tracePt t="19182" x="7473950" y="3276600"/>
          <p14:tracePt t="19194" x="7483475" y="3276600"/>
          <p14:tracePt t="19206" x="7491413" y="3268663"/>
          <p14:tracePt t="19219" x="7510463" y="3259138"/>
          <p14:tracePt t="19232" x="7518400" y="3251200"/>
          <p14:tracePt t="19248" x="7554913" y="3232150"/>
          <p14:tracePt t="19264" x="7616825" y="3214688"/>
          <p14:tracePt t="19281" x="7742238" y="3152775"/>
          <p14:tracePt t="19298" x="7813675" y="3108325"/>
          <p14:tracePt t="19314" x="7902575" y="3089275"/>
          <p14:tracePt t="19331" x="8072438" y="3036888"/>
          <p14:tracePt t="19348" x="8143875" y="3009900"/>
          <p14:tracePt t="19365" x="8188325" y="2982913"/>
          <p14:tracePt t="19381" x="8286750" y="2938463"/>
          <p14:tracePt t="19398" x="8323263" y="2928938"/>
          <p14:tracePt t="19415" x="8358188" y="2919413"/>
          <p14:tracePt t="19432" x="8402638" y="2901950"/>
          <p14:tracePt t="19448" x="8412163" y="2894013"/>
          <p14:tracePt t="19465" x="8439150" y="2884488"/>
          <p14:tracePt t="19481" x="8501063" y="2822575"/>
          <p14:tracePt t="19745" x="8545513" y="2803525"/>
          <p14:tracePt t="19757" x="8599488" y="2786063"/>
          <p14:tracePt t="19769" x="8653463" y="2759075"/>
          <p14:tracePt t="19783" x="8751888" y="2724150"/>
          <p14:tracePt t="19798" x="8875713" y="2670175"/>
          <p14:tracePt t="19815" x="9037638" y="2598738"/>
          <p14:tracePt t="19831" x="9456738" y="2465388"/>
          <p14:tracePt t="19848" x="9582150" y="2419350"/>
          <p14:tracePt t="19865" x="9671050" y="2411413"/>
          <p14:tracePt t="19881" x="9769475" y="2393950"/>
          <p14:tracePt t="19898" x="9831388" y="2384425"/>
          <p14:tracePt t="19915" x="9902825" y="2384425"/>
          <p14:tracePt t="19931" x="10072688" y="2374900"/>
          <p14:tracePt t="19948" x="10126663" y="2374900"/>
          <p14:tracePt t="19965" x="10188575" y="2366963"/>
          <p14:tracePt t="20245" x="10215563" y="2366963"/>
          <p14:tracePt t="20258" x="10233025" y="2366963"/>
          <p14:tracePt t="20270" x="10260013" y="2366963"/>
          <p14:tracePt t="20282" x="10269538" y="2366963"/>
          <p14:tracePt t="20298" x="10277475" y="2366963"/>
          <p14:tracePt t="20315" x="10287000" y="2366963"/>
          <p14:tracePt t="20332" x="10296525" y="2374900"/>
          <p14:tracePt t="20348" x="10313988" y="2374900"/>
          <p14:tracePt t="20365" x="10313988" y="2384425"/>
          <p14:tracePt t="20381" x="10323513" y="2384425"/>
          <p14:tracePt t="20533" x="10313988" y="2384425"/>
          <p14:tracePt t="20545" x="10304463" y="2384425"/>
          <p14:tracePt t="20558" x="10287000" y="2384425"/>
          <p14:tracePt t="20571" x="10269538" y="2384425"/>
          <p14:tracePt t="20583" x="10252075" y="2384425"/>
          <p14:tracePt t="20598" x="10242550" y="2384425"/>
          <p14:tracePt t="20615" x="10233025" y="2384425"/>
          <p14:tracePt t="20632" x="10215563" y="2384425"/>
          <p14:tracePt t="20648" x="10206038" y="2384425"/>
          <p14:tracePt t="20665" x="10198100" y="2384425"/>
          <p14:tracePt t="20681" x="10188575" y="2384425"/>
          <p14:tracePt t="20698" x="10180638" y="2384425"/>
          <p14:tracePt t="20715" x="10171113" y="2384425"/>
          <p14:tracePt t="20732" x="10126663" y="2393950"/>
          <p14:tracePt t="20748" x="10117138" y="2393950"/>
          <p14:tracePt t="20765" x="10109200" y="2393950"/>
          <p14:tracePt t="20782" x="10099675" y="2393950"/>
          <p14:tracePt t="20896" x="10109200" y="2393950"/>
          <p14:tracePt t="20920" x="10126663" y="2393950"/>
          <p14:tracePt t="20934" x="10171113" y="2401888"/>
          <p14:tracePt t="20945" x="10215563" y="2411413"/>
          <p14:tracePt t="20958" x="10277475" y="2428875"/>
          <p14:tracePt t="20971" x="10331450" y="2438400"/>
          <p14:tracePt t="20983" x="10367963" y="2446338"/>
          <p14:tracePt t="20998" x="10394950" y="2446338"/>
          <p14:tracePt t="21015" x="10402888" y="2446338"/>
          <p14:tracePt t="21145" x="10375900" y="2446338"/>
          <p14:tracePt t="21158" x="10323513" y="2446338"/>
          <p14:tracePt t="21171" x="10287000" y="2446338"/>
          <p14:tracePt t="21183" x="10260013" y="2446338"/>
          <p14:tracePt t="21198" x="10233025" y="2446338"/>
          <p14:tracePt t="21215" x="10206038" y="2438400"/>
          <p14:tracePt t="21232" x="10153650" y="2438400"/>
          <p14:tracePt t="21248" x="10126663" y="2438400"/>
          <p14:tracePt t="21265" x="10109200" y="2438400"/>
          <p14:tracePt t="21282" x="10082213" y="2428875"/>
          <p14:tracePt t="21315" x="10072688" y="2428875"/>
          <p14:tracePt t="21433" x="10090150" y="2428875"/>
          <p14:tracePt t="21446" x="10117138" y="2438400"/>
          <p14:tracePt t="21458" x="10144125" y="2446338"/>
          <p14:tracePt t="21471" x="10161588" y="2455863"/>
          <p14:tracePt t="21484" x="10171113" y="2455863"/>
          <p14:tracePt t="21498" x="10180638" y="2465388"/>
          <p14:tracePt t="21514" x="10188575" y="2465388"/>
          <p14:tracePt t="21644" x="10161588" y="2465388"/>
          <p14:tracePt t="21658" x="10099675" y="2465388"/>
          <p14:tracePt t="21671" x="10063163" y="2465388"/>
          <p14:tracePt t="21683" x="10018713" y="2455863"/>
          <p14:tracePt t="21696" x="10001250" y="2455863"/>
          <p14:tracePt t="21708" x="9991725" y="2455863"/>
          <p14:tracePt t="21720" x="9983788" y="2446338"/>
          <p14:tracePt t="21896" x="10001250" y="2446338"/>
          <p14:tracePt t="21909" x="10072688" y="2446338"/>
          <p14:tracePt t="21921" x="10198100" y="2473325"/>
          <p14:tracePt t="21934" x="10313988" y="2482850"/>
          <p14:tracePt t="21948" x="10447338" y="2490788"/>
          <p14:tracePt t="21965" x="10528300" y="2490788"/>
          <p14:tracePt t="21982" x="10563225" y="2490788"/>
          <p14:tracePt t="21998" x="10572750" y="2490788"/>
          <p14:tracePt t="22034" x="10563225" y="2490788"/>
          <p14:tracePt t="22048" x="10501313" y="2473325"/>
          <p14:tracePt t="22065" x="10447338" y="2465388"/>
          <p14:tracePt t="22083" x="10358438" y="2446338"/>
          <p14:tracePt t="22098" x="10323513" y="2438400"/>
          <p14:tracePt t="22115" x="10269538" y="2438400"/>
          <p14:tracePt t="22132" x="10117138" y="2428875"/>
          <p14:tracePt t="22148" x="10072688" y="2419350"/>
          <p14:tracePt t="22165" x="10045700" y="2419350"/>
          <p14:tracePt t="22183" x="10018713" y="2411413"/>
          <p14:tracePt t="22198" x="10010775" y="2411413"/>
          <p14:tracePt t="22215" x="10010775" y="2401888"/>
          <p14:tracePt t="22334" x="10045700" y="2411413"/>
          <p14:tracePt t="22347" x="10117138" y="2419350"/>
          <p14:tracePt t="22359" x="10198100" y="2438400"/>
          <p14:tracePt t="22371" x="10277475" y="2446338"/>
          <p14:tracePt t="22385" x="10340975" y="2455863"/>
          <p14:tracePt t="22398" x="10402888" y="2455863"/>
          <p14:tracePt t="22415" x="10439400" y="2455863"/>
          <p14:tracePt t="22432" x="10456863" y="2455863"/>
          <p14:tracePt t="22448" x="10466388" y="2455863"/>
          <p14:tracePt t="26162" x="10466388" y="2446338"/>
          <p14:tracePt t="26175" x="10466388" y="2428875"/>
          <p14:tracePt t="26186" x="10466388" y="2419350"/>
          <p14:tracePt t="26200" x="10466388" y="2411413"/>
          <p14:tracePt t="26215" x="10466388" y="2401888"/>
          <p14:tracePt t="26231" x="10466388" y="2384425"/>
          <p14:tracePt t="26249" x="10466388" y="2366963"/>
          <p14:tracePt t="26265" x="10466388" y="2357438"/>
          <p14:tracePt t="26298" x="10466388" y="2339975"/>
          <p14:tracePt t="26350" x="10466388" y="2330450"/>
          <p14:tracePt t="26375" x="10466388" y="2322513"/>
          <p14:tracePt t="26387" x="10466388" y="2303463"/>
          <p14:tracePt t="26399" x="10466388" y="2295525"/>
          <p14:tracePt t="26412" x="10456863" y="2286000"/>
          <p14:tracePt t="26424" x="10456863" y="2276475"/>
          <p14:tracePt t="26437" x="10447338" y="2268538"/>
          <p14:tracePt t="26487" x="10439400" y="2268538"/>
          <p14:tracePt t="26537" x="10429875" y="2268538"/>
          <p14:tracePt t="26588" x="10420350" y="2268538"/>
          <p14:tracePt t="26612" x="10420350" y="2276475"/>
          <p14:tracePt t="26625" x="10420350" y="2286000"/>
          <p14:tracePt t="26651" x="10420350" y="2295525"/>
          <p14:tracePt t="26675" x="10420350" y="2303463"/>
          <p14:tracePt t="26688" x="10420350" y="2312988"/>
          <p14:tracePt t="26726" x="10420350" y="2322513"/>
          <p14:tracePt t="26763" x="10420350" y="2330450"/>
          <p14:tracePt t="26800" x="10420350" y="2339975"/>
          <p14:tracePt t="26825" x="10420350" y="2347913"/>
          <p14:tracePt t="26850" x="10429875" y="2357438"/>
          <p14:tracePt t="26900" x="10429875" y="2366963"/>
          <p14:tracePt t="27101" x="10429875" y="2357438"/>
          <p14:tracePt t="27113" x="10429875" y="2347913"/>
          <p14:tracePt t="27125" x="10420350" y="2339975"/>
          <p14:tracePt t="27138" x="10412413" y="2330450"/>
          <p14:tracePt t="27163" x="10402888" y="2312988"/>
          <p14:tracePt t="27188" x="10402888" y="2303463"/>
          <p14:tracePt t="27225" x="10402888" y="2295525"/>
          <p14:tracePt t="27276" x="10402888" y="2286000"/>
          <p14:tracePt t="27450" x="10402888" y="2295525"/>
          <p14:tracePt t="27476" x="10402888" y="2303463"/>
          <p14:tracePt t="27513" x="10402888" y="2312988"/>
          <p14:tracePt t="27551" x="10402888" y="2322513"/>
          <p14:tracePt t="27563" x="10402888" y="2330450"/>
          <p14:tracePt t="27576" x="10402888" y="2339975"/>
          <p14:tracePt t="27601" x="10402888" y="2347913"/>
          <p14:tracePt t="27625" x="10402888" y="2357438"/>
          <p14:tracePt t="27638" x="10402888" y="2366963"/>
          <p14:tracePt t="27652" x="10402888" y="2374900"/>
          <p14:tracePt t="27688" x="10402888" y="2384425"/>
          <p14:tracePt t="27701" x="10402888" y="2393950"/>
          <p14:tracePt t="27751" x="10402888" y="2401888"/>
          <p14:tracePt t="27938" x="10402888" y="2393950"/>
          <p14:tracePt t="27952" x="10402888" y="2384425"/>
          <p14:tracePt t="27989" x="10402888" y="2374900"/>
          <p14:tracePt t="28027" x="10402888" y="2366963"/>
          <p14:tracePt t="28052" x="10402888" y="2347913"/>
          <p14:tracePt t="28076" x="10402888" y="2339975"/>
          <p14:tracePt t="28102" x="10402888" y="2330450"/>
          <p14:tracePt t="28114" x="10394950" y="2322513"/>
          <p14:tracePt t="28139" x="10394950" y="2312988"/>
          <p14:tracePt t="28176" x="10385425" y="2312988"/>
          <p14:tracePt t="28189" x="10385425" y="2303463"/>
          <p14:tracePt t="28426" x="10385425" y="2312988"/>
          <p14:tracePt t="29440" x="10375900" y="2322513"/>
          <p14:tracePt t="29452" x="10348913" y="2339975"/>
          <p14:tracePt t="29465" x="10323513" y="2357438"/>
          <p14:tracePt t="29477" x="10296525" y="2393950"/>
          <p14:tracePt t="29490" x="10260013" y="2428875"/>
          <p14:tracePt t="29503" x="10225088" y="2473325"/>
          <p14:tracePt t="29515" x="10180638" y="2517775"/>
          <p14:tracePt t="29532" x="10134600" y="2554288"/>
          <p14:tracePt t="29548" x="10082213" y="2581275"/>
          <p14:tracePt t="29565" x="9983788" y="2652713"/>
          <p14:tracePt t="29582" x="9966325" y="2670175"/>
          <p14:tracePt t="29598" x="9956800" y="2687638"/>
          <p14:tracePt t="29615" x="9939338" y="2714625"/>
          <p14:tracePt t="29632" x="9939338" y="2724150"/>
          <p14:tracePt t="29940" x="9929813" y="2724150"/>
          <p14:tracePt t="29953" x="9920288" y="2741613"/>
          <p14:tracePt t="29990" x="9912350" y="2751138"/>
          <p14:tracePt t="30040" x="9902825" y="2751138"/>
          <p14:tracePt t="30066" x="9894888" y="2751138"/>
          <p14:tracePt t="30091" x="9885363" y="2751138"/>
          <p14:tracePt t="30104" x="9875838" y="2751138"/>
          <p14:tracePt t="30128" x="9867900" y="2751138"/>
          <p14:tracePt t="30140" x="9858375" y="2751138"/>
          <p14:tracePt t="30166" x="9848850" y="2759075"/>
          <p14:tracePt t="30191" x="9840913" y="2768600"/>
          <p14:tracePt t="30215" x="9831388" y="2768600"/>
          <p14:tracePt t="30228" x="9831388" y="2776538"/>
          <p14:tracePt t="30240" x="9823450" y="2776538"/>
          <p14:tracePt t="30404" x="9831388" y="2776538"/>
          <p14:tracePt t="30429" x="9840913" y="2768600"/>
          <p14:tracePt t="30466" x="9848850" y="2759075"/>
          <p14:tracePt t="30666" x="9840913" y="2759075"/>
          <p14:tracePt t="30691" x="9831388" y="2768600"/>
          <p14:tracePt t="30703" x="9831388" y="2776538"/>
          <p14:tracePt t="30716" x="9823450" y="2776538"/>
          <p14:tracePt t="30729" x="9813925" y="2786063"/>
          <p14:tracePt t="30753" x="9804400" y="2795588"/>
          <p14:tracePt t="30766" x="9796463" y="2803525"/>
          <p14:tracePt t="30778" x="9786938" y="2803525"/>
          <p14:tracePt t="30791" x="9777413" y="2813050"/>
          <p14:tracePt t="30804" x="9769475" y="2813050"/>
          <p14:tracePt t="30829" x="9759950" y="2822575"/>
          <p14:tracePt t="30966" x="9769475" y="2822575"/>
          <p14:tracePt t="30978" x="9777413" y="2822575"/>
          <p14:tracePt t="30991" x="9777413" y="2813050"/>
          <p14:tracePt t="31016" x="9786938" y="2813050"/>
          <p14:tracePt t="31029" x="9786938" y="2803525"/>
          <p14:tracePt t="31042" x="9796463" y="2803525"/>
          <p14:tracePt t="31052" x="9796463" y="2795588"/>
          <p14:tracePt t="31065" x="9804400" y="2786063"/>
          <p14:tracePt t="31082" x="9813925" y="2786063"/>
          <p14:tracePt t="31104" x="9823450" y="2776538"/>
          <p14:tracePt t="31142" x="9831388" y="2768600"/>
          <p14:tracePt t="31254" x="9823450" y="2768600"/>
          <p14:tracePt t="31279" x="9823450" y="2776538"/>
          <p14:tracePt t="31291" x="9813925" y="2786063"/>
          <p14:tracePt t="31304" x="9804400" y="2786063"/>
          <p14:tracePt t="31316" x="9796463" y="2786063"/>
          <p14:tracePt t="31332" x="9786938" y="2786063"/>
          <p14:tracePt t="31348" x="9769475" y="2795588"/>
          <p14:tracePt t="31365" x="9688513" y="2795588"/>
          <p14:tracePt t="31382" x="9644063" y="2795588"/>
          <p14:tracePt t="31398" x="9626600" y="2795588"/>
          <p14:tracePt t="31416" x="9590088" y="2768600"/>
          <p14:tracePt t="31432" x="9555163" y="2751138"/>
          <p14:tracePt t="31449" x="9537700" y="2724150"/>
          <p14:tracePt t="31466" x="9466263" y="2679700"/>
          <p14:tracePt t="31482" x="9429750" y="2652713"/>
          <p14:tracePt t="31498" x="9394825" y="2625725"/>
          <p14:tracePt t="31516" x="9323388" y="2571750"/>
          <p14:tracePt t="31532" x="9259888" y="2500313"/>
          <p14:tracePt t="31548" x="9161463" y="2401888"/>
          <p14:tracePt t="31565" x="9018588" y="2241550"/>
          <p14:tracePt t="31582" x="8983663" y="2214563"/>
          <p14:tracePt t="31598" x="8966200" y="2205038"/>
          <p14:tracePt t="31616" x="8947150" y="2197100"/>
          <p14:tracePt t="31632" x="8939213" y="2187575"/>
          <p14:tracePt t="32004" x="8939213" y="2179638"/>
          <p14:tracePt t="32018" x="8939213" y="2160588"/>
          <p14:tracePt t="32030" x="8939213" y="2133600"/>
          <p14:tracePt t="32042" x="8939213" y="2125663"/>
          <p14:tracePt t="32055" x="8939213" y="2116138"/>
          <p14:tracePt t="32068" x="8939213" y="2108200"/>
          <p14:tracePt t="32082" x="8939213" y="2089150"/>
          <p14:tracePt t="32098" x="8929688" y="2081213"/>
          <p14:tracePt t="32116" x="8929688" y="2054225"/>
          <p14:tracePt t="32132" x="8929688" y="2044700"/>
          <p14:tracePt t="32148" x="8929688" y="2027238"/>
          <p14:tracePt t="32166" x="8920163" y="1990725"/>
          <p14:tracePt t="32182" x="8920163" y="1973263"/>
          <p14:tracePt t="32198" x="8920163" y="1965325"/>
          <p14:tracePt t="32202" x="8920163" y="1955800"/>
          <p14:tracePt t="32216" x="8912225" y="1938338"/>
          <p14:tracePt t="32232" x="8902700" y="1938338"/>
          <p14:tracePt t="32248" x="8902700" y="1928813"/>
          <p14:tracePt t="32266" x="8902700" y="1911350"/>
          <p14:tracePt t="32282" x="8894763" y="1893888"/>
          <p14:tracePt t="32298" x="8885238" y="1884363"/>
          <p14:tracePt t="32316" x="8867775" y="1857375"/>
          <p14:tracePt t="32332" x="8867775" y="1839913"/>
          <p14:tracePt t="32348" x="8848725" y="1822450"/>
          <p14:tracePt t="32366" x="8823325" y="1758950"/>
          <p14:tracePt t="32382" x="8796338" y="1731963"/>
          <p14:tracePt t="32398" x="8777288" y="1697038"/>
          <p14:tracePt t="32416" x="8742363" y="1660525"/>
          <p14:tracePt t="32432" x="8724900" y="1643063"/>
          <p14:tracePt t="32449" x="8715375" y="1625600"/>
          <p14:tracePt t="32466" x="8680450" y="1616075"/>
          <p14:tracePt t="32482" x="8643938" y="1608138"/>
          <p14:tracePt t="32498" x="8616950" y="1598613"/>
          <p14:tracePt t="32516" x="8582025" y="1598613"/>
          <p14:tracePt t="32532" x="8572500" y="1598613"/>
          <p14:tracePt t="32548" x="8562975" y="1598613"/>
          <p14:tracePt t="32566" x="8545513" y="1598613"/>
          <p14:tracePt t="32582" x="8537575" y="1598613"/>
          <p14:tracePt t="32598" x="8528050" y="1598613"/>
          <p14:tracePt t="32615" x="8518525" y="1598613"/>
          <p14:tracePt t="32632" x="8501063" y="1608138"/>
          <p14:tracePt t="32666" x="8474075" y="1625600"/>
          <p14:tracePt t="32682" x="8447088" y="1625600"/>
          <p14:tracePt t="32699" x="8439150" y="1633538"/>
          <p14:tracePt t="32704" x="8420100" y="1633538"/>
          <p14:tracePt t="32732" x="8385175" y="1652588"/>
          <p14:tracePt t="32749" x="8375650" y="1652588"/>
          <p14:tracePt t="32766" x="8358188" y="1670050"/>
          <p14:tracePt t="32782" x="8348663" y="1670050"/>
          <p14:tracePt t="32798" x="8331200" y="1679575"/>
          <p14:tracePt t="32815" x="8323263" y="1687513"/>
          <p14:tracePt t="32832" x="8296275" y="1704975"/>
          <p14:tracePt t="32848" x="8286750" y="1714500"/>
          <p14:tracePt t="32866" x="8242300" y="1741488"/>
          <p14:tracePt t="32882" x="8232775" y="1758950"/>
          <p14:tracePt t="32898" x="8215313" y="1768475"/>
          <p14:tracePt t="32915" x="8197850" y="1785938"/>
          <p14:tracePt t="32932" x="8170863" y="1822450"/>
          <p14:tracePt t="32949" x="8170863" y="1830388"/>
          <p14:tracePt t="32966" x="8153400" y="1847850"/>
          <p14:tracePt t="32982" x="8143875" y="1866900"/>
          <p14:tracePt t="32998" x="8134350" y="1866900"/>
          <p14:tracePt t="33015" x="8134350" y="1874838"/>
          <p14:tracePt t="33032" x="8126413" y="1893888"/>
          <p14:tracePt t="33048" x="8108950" y="1911350"/>
          <p14:tracePt t="33066" x="8089900" y="1946275"/>
          <p14:tracePt t="33082" x="8072438" y="1973263"/>
          <p14:tracePt t="33098" x="8062913" y="2000250"/>
          <p14:tracePt t="33115" x="8045450" y="2017713"/>
          <p14:tracePt t="33132" x="8018463" y="2054225"/>
          <p14:tracePt t="33148" x="8018463" y="2062163"/>
          <p14:tracePt t="33166" x="8001000" y="2089150"/>
          <p14:tracePt t="33182" x="8001000" y="2098675"/>
          <p14:tracePt t="33198" x="7991475" y="2108200"/>
          <p14:tracePt t="33215" x="7991475" y="2125663"/>
          <p14:tracePt t="33219" x="7983538" y="2143125"/>
          <p14:tracePt t="33232" x="7983538" y="2152650"/>
          <p14:tracePt t="33249" x="7983538" y="2170113"/>
          <p14:tracePt t="33266" x="7983538" y="2179638"/>
          <p14:tracePt t="33282" x="7983538" y="2197100"/>
          <p14:tracePt t="33856" x="7991475" y="2187575"/>
          <p14:tracePt t="33870" x="8018463" y="2170113"/>
          <p14:tracePt t="33882" x="8037513" y="2152650"/>
          <p14:tracePt t="33894" x="8072438" y="2116138"/>
          <p14:tracePt t="33907" x="8134350" y="2098675"/>
          <p14:tracePt t="33919" x="8242300" y="2062163"/>
          <p14:tracePt t="33932" x="8323263" y="2036763"/>
          <p14:tracePt t="33948" x="8394700" y="2009775"/>
          <p14:tracePt t="33965" x="8429625" y="2000250"/>
          <p14:tracePt t="33982" x="8491538" y="1990725"/>
          <p14:tracePt t="33998" x="8518525" y="1982788"/>
          <p14:tracePt t="34015" x="8562975" y="1965325"/>
          <p14:tracePt t="34032" x="8697913" y="1919288"/>
          <p14:tracePt t="34048" x="8759825" y="1893888"/>
          <p14:tracePt t="34065" x="8840788" y="1866900"/>
          <p14:tracePt t="34082" x="9072563" y="1822450"/>
          <p14:tracePt t="34099" x="9126538" y="1812925"/>
          <p14:tracePt t="34115" x="9170988" y="1812925"/>
          <p14:tracePt t="34132" x="9242425" y="1812925"/>
          <p14:tracePt t="34148" x="9286875" y="1822450"/>
          <p14:tracePt t="34165" x="9348788" y="1839913"/>
          <p14:tracePt t="34182" x="9483725" y="1874838"/>
          <p14:tracePt t="34198" x="9545638" y="1901825"/>
          <p14:tracePt t="34215" x="9609138" y="1928813"/>
          <p14:tracePt t="34220" x="9705975" y="1973263"/>
          <p14:tracePt t="34232" x="9796463" y="2009775"/>
          <p14:tracePt t="34249" x="9875838" y="2044700"/>
          <p14:tracePt t="34265" x="9929813" y="2089150"/>
          <p14:tracePt t="34282" x="10001250" y="2187575"/>
          <p14:tracePt t="34298" x="10018713" y="2251075"/>
          <p14:tracePt t="34315" x="10028238" y="2286000"/>
          <p14:tracePt t="34332" x="10045700" y="2330450"/>
          <p14:tracePt t="34349" x="10055225" y="2357438"/>
          <p14:tracePt t="38173" x="10045700" y="2366963"/>
          <p14:tracePt t="38186" x="10018713" y="2384425"/>
          <p14:tracePt t="38197" x="9983788" y="2393950"/>
          <p14:tracePt t="38211" x="9939338" y="2411413"/>
          <p14:tracePt t="38223" x="9894888" y="2428875"/>
          <p14:tracePt t="38236" x="9867900" y="2446338"/>
          <p14:tracePt t="38248" x="9848850" y="2455863"/>
          <p14:tracePt t="38273" x="9840913" y="2455863"/>
          <p14:tracePt t="38497" x="9858375" y="2455863"/>
          <p14:tracePt t="38510" x="9875838" y="2455863"/>
          <p14:tracePt t="38523" x="9885363" y="2446338"/>
          <p14:tracePt t="38535" x="9894888" y="2446338"/>
          <p14:tracePt t="38548" x="9902825" y="2446338"/>
          <p14:tracePt t="38565" x="9912350" y="2446338"/>
          <p14:tracePt t="38586" x="9912350" y="2438400"/>
          <p14:tracePt t="38748" x="9902825" y="2455863"/>
          <p14:tracePt t="38761" x="9894888" y="2465388"/>
          <p14:tracePt t="38775" x="9867900" y="2482850"/>
          <p14:tracePt t="38786" x="9840913" y="2517775"/>
          <p14:tracePt t="38798" x="9823450" y="2527300"/>
          <p14:tracePt t="38815" x="9804400" y="2554288"/>
          <p14:tracePt t="38833" x="9796463" y="2554288"/>
          <p14:tracePt t="38849" x="9777413" y="2571750"/>
          <p14:tracePt t="38973" x="9786938" y="2571750"/>
          <p14:tracePt t="38999" x="9796463" y="2571750"/>
          <p14:tracePt t="39035" x="9804400" y="2571750"/>
          <p14:tracePt t="39061" x="9813925" y="2571750"/>
          <p14:tracePt t="39073" x="9813925" y="2562225"/>
          <p14:tracePt t="39224" x="9804400" y="2562225"/>
          <p14:tracePt t="39299" x="9796463" y="2571750"/>
          <p14:tracePt t="39599" x="9804400" y="2571750"/>
          <p14:tracePt t="39637" x="9813925" y="2571750"/>
          <p14:tracePt t="39662" x="9823450" y="2571750"/>
          <p14:tracePt t="39699" x="9831388" y="2571750"/>
          <p14:tracePt t="39924" x="9823450" y="2581275"/>
          <p14:tracePt t="39937" x="9813925" y="2598738"/>
          <p14:tracePt t="39950" x="9813925" y="2616200"/>
          <p14:tracePt t="39962" x="9804400" y="2633663"/>
          <p14:tracePt t="39974" x="9796463" y="2652713"/>
          <p14:tracePt t="40237" x="9796463" y="2643188"/>
          <p14:tracePt t="40313" x="9804400" y="2643188"/>
          <p14:tracePt t="40324" x="9804400" y="2633663"/>
          <p14:tracePt t="40388" x="9813925" y="2633663"/>
          <p14:tracePt t="40450" x="9813925" y="2625725"/>
          <p14:tracePt t="40599" x="9804400" y="2625725"/>
          <p14:tracePt t="40613" x="9804400" y="2633663"/>
          <p14:tracePt t="40637" x="9804400" y="2643188"/>
          <p14:tracePt t="40650" x="9804400" y="2652713"/>
          <p14:tracePt t="40688" x="9804400" y="2660650"/>
          <p14:tracePt t="40712" x="9804400" y="2670175"/>
          <p14:tracePt t="40737" x="9804400" y="2679700"/>
          <p14:tracePt t="40751" x="9804400" y="2687638"/>
          <p14:tracePt t="40763" x="9796463" y="2687638"/>
          <p14:tracePt t="40788" x="9796463" y="2697163"/>
          <p14:tracePt t="40825" x="9796463" y="2705100"/>
          <p14:tracePt t="40850" x="9796463" y="2724150"/>
          <p14:tracePt t="40875" x="9796463" y="2732088"/>
          <p14:tracePt t="40888" x="9796463" y="2741613"/>
          <p14:tracePt t="41137" x="9796463" y="2732088"/>
          <p14:tracePt t="41225" x="9786938" y="2732088"/>
          <p14:tracePt t="41238" x="9777413" y="2732088"/>
          <p14:tracePt t="41250" x="9769475" y="2732088"/>
          <p14:tracePt t="41275" x="9759950" y="2732088"/>
          <p14:tracePt t="41288" x="9752013" y="2732088"/>
          <p14:tracePt t="41301" x="9742488" y="2732088"/>
          <p14:tracePt t="41325" x="9732963" y="2732088"/>
          <p14:tracePt t="41350" x="9725025" y="2732088"/>
          <p14:tracePt t="41363" x="9715500" y="2732088"/>
          <p14:tracePt t="41413" x="9705975" y="2741613"/>
          <p14:tracePt t="41425" x="9705975" y="2751138"/>
          <p14:tracePt t="41488" x="9705975" y="2759075"/>
          <p14:tracePt t="41663" x="9715500" y="2751138"/>
          <p14:tracePt t="41701" x="9725025" y="2741613"/>
          <p14:tracePt t="41739" x="9732963" y="2741613"/>
          <p14:tracePt t="41776" x="9742488" y="2741613"/>
          <p14:tracePt t="41788" x="9742488" y="2732088"/>
          <p14:tracePt t="41803" x="9752013" y="2732088"/>
          <p14:tracePt t="41826" x="9759950" y="2724150"/>
          <p14:tracePt t="41851" x="9769475" y="2724150"/>
          <p14:tracePt t="41864" x="9769475" y="2714625"/>
          <p14:tracePt t="41876" x="9777413" y="2705100"/>
          <p14:tracePt t="41888" x="9786938" y="2705100"/>
          <p14:tracePt t="41914" x="9796463" y="2705100"/>
          <p14:tracePt t="41926" x="9796463" y="2697163"/>
          <p14:tracePt t="41952" x="9804400" y="2697163"/>
          <p14:tracePt t="41964" x="9804400" y="2687638"/>
          <p14:tracePt t="41989" x="9813925" y="2687638"/>
          <p14:tracePt t="42002" x="9813925" y="2679700"/>
          <p14:tracePt t="42014" x="9823450" y="2679700"/>
          <p14:tracePt t="42026" x="9823450" y="2670175"/>
          <p14:tracePt t="42063" x="9831388" y="2670175"/>
          <p14:tracePt t="42088" x="9831388" y="2660650"/>
          <p14:tracePt t="42152" x="9840913" y="2660650"/>
          <p14:tracePt t="42327" x="9831388" y="2660650"/>
          <p14:tracePt t="42352" x="9831388" y="2670175"/>
          <p14:tracePt t="42364" x="9823450" y="2670175"/>
          <p14:tracePt t="42376" x="9823450" y="2679700"/>
          <p14:tracePt t="42389" x="9813925" y="2679700"/>
          <p14:tracePt t="42414" x="9813925" y="2687638"/>
          <p14:tracePt t="42427" x="9804400" y="2687638"/>
          <p14:tracePt t="42452" x="9796463" y="2687638"/>
          <p14:tracePt t="42464" x="9796463" y="2697163"/>
          <p14:tracePt t="42476" x="9777413" y="2697163"/>
          <p14:tracePt t="42489" x="9769475" y="2705100"/>
          <p14:tracePt t="42503" x="9759950" y="2714625"/>
          <p14:tracePt t="42515" x="9752013" y="2714625"/>
          <p14:tracePt t="42532" x="9742488" y="2714625"/>
          <p14:tracePt t="42549" x="9732963" y="2724150"/>
          <p14:tracePt t="42576" x="9725025" y="2724150"/>
          <p14:tracePt t="42676" x="9742488" y="2724150"/>
          <p14:tracePt t="42689" x="9752013" y="2724150"/>
          <p14:tracePt t="42703" x="9759950" y="2724150"/>
          <p14:tracePt t="42727" x="9769475" y="2724150"/>
          <p14:tracePt t="42752" x="9777413" y="2724150"/>
          <p14:tracePt t="42776" x="9777413" y="2714625"/>
          <p14:tracePt t="42802" x="9786938" y="2714625"/>
          <p14:tracePt t="42814" x="9786938" y="2705100"/>
          <p14:tracePt t="42827" x="9796463" y="2705100"/>
          <p14:tracePt t="42839" x="9804400" y="2705100"/>
          <p14:tracePt t="42852" x="9813925" y="2697163"/>
          <p14:tracePt t="42876" x="9823450" y="2697163"/>
          <p14:tracePt t="42890" x="9831388" y="2697163"/>
          <p14:tracePt t="42914" x="9831388" y="2687638"/>
          <p14:tracePt t="42927" x="9840913" y="2687638"/>
          <p14:tracePt t="46355" x="9831388" y="2705100"/>
          <p14:tracePt t="46368" x="9813925" y="2714625"/>
          <p14:tracePt t="46379" x="9796463" y="2732088"/>
          <p14:tracePt t="46392" x="9777413" y="2751138"/>
          <p14:tracePt t="46405" x="9759950" y="2768600"/>
          <p14:tracePt t="46417" x="9742488" y="2786063"/>
          <p14:tracePt t="46432" x="9742488" y="2795588"/>
          <p14:tracePt t="46449" x="9725025" y="2803525"/>
          <p14:tracePt t="46468" x="9725025" y="2813050"/>
          <p14:tracePt t="46553" x="9725025" y="2822575"/>
          <p14:tracePt t="46654" x="9725025" y="2813050"/>
          <p14:tracePt t="46679" x="9725025" y="2803525"/>
          <p14:tracePt t="46692" x="9732963" y="2803525"/>
          <p14:tracePt t="46705" x="9732963" y="2795588"/>
          <p14:tracePt t="46717" x="9742488" y="2795588"/>
          <p14:tracePt t="46732" x="9752013" y="2795588"/>
          <p14:tracePt t="46749" x="9759950" y="2786063"/>
          <p14:tracePt t="46768" x="9769475" y="2786063"/>
          <p14:tracePt t="46782" x="9777413" y="2776538"/>
          <p14:tracePt t="46799" x="9777413" y="2768600"/>
          <p14:tracePt t="46816" x="9786938" y="2768600"/>
          <p14:tracePt t="46855" x="9796463" y="2759075"/>
          <p14:tracePt t="46905" x="9804400" y="2759075"/>
          <p14:tracePt t="46917" x="9813925" y="2751138"/>
          <p14:tracePt t="46943" x="9823450" y="2751138"/>
          <p14:tracePt t="46955" x="9831388" y="2741613"/>
          <p14:tracePt t="46968" x="9840913" y="2741613"/>
          <p14:tracePt t="46980" x="9840913" y="2732088"/>
          <p14:tracePt t="47005" x="9848850" y="2732088"/>
          <p14:tracePt t="47105" x="9848850" y="2724150"/>
          <p14:tracePt t="47180" x="9840913" y="2724150"/>
          <p14:tracePt t="47192" x="9840913" y="2732088"/>
          <p14:tracePt t="47205" x="9831388" y="2732088"/>
          <p14:tracePt t="47219" x="9831388" y="2741613"/>
          <p14:tracePt t="47243" x="9823450" y="2741613"/>
          <p14:tracePt t="47256" x="9823450" y="2751138"/>
          <p14:tracePt t="47269" x="9813925" y="2751138"/>
          <p14:tracePt t="47293" x="9804400" y="2759075"/>
          <p14:tracePt t="47305" x="9796463" y="2759075"/>
          <p14:tracePt t="47319" x="9777413" y="2776538"/>
          <p14:tracePt t="47343" x="9759950" y="2786063"/>
          <p14:tracePt t="47356" x="9759950" y="2795588"/>
          <p14:tracePt t="47368" x="9752013" y="2795588"/>
          <p14:tracePt t="47392" x="9742488" y="2803525"/>
          <p14:tracePt t="62930" x="9752013" y="2803525"/>
          <p14:tracePt t="62941" x="9759950" y="2795588"/>
          <p14:tracePt t="62954" x="9786938" y="2786063"/>
          <p14:tracePt t="62966" x="9796463" y="2776538"/>
          <p14:tracePt t="62983" x="9804400" y="2776538"/>
          <p14:tracePt t="62999" x="9823450" y="2768600"/>
          <p14:tracePt t="63017" x="9831388" y="2768600"/>
          <p14:tracePt t="63054" x="9840913" y="2759075"/>
          <p14:tracePt t="63092" x="9848850" y="2751138"/>
          <p14:tracePt t="63116" x="9858375" y="2751138"/>
          <p14:tracePt t="63129" x="9858375" y="2741613"/>
          <p14:tracePt t="63167" x="9867900" y="2732088"/>
          <p14:tracePt t="63179" x="9867900" y="2724150"/>
          <p14:tracePt t="63192" x="9867900" y="2714625"/>
          <p14:tracePt t="63317" x="9858375" y="2714625"/>
          <p14:tracePt t="63330" x="9848850" y="2714625"/>
          <p14:tracePt t="63341" x="9840913" y="2714625"/>
          <p14:tracePt t="63354" x="9831388" y="2714625"/>
          <p14:tracePt t="63368" x="9823450" y="2714625"/>
          <p14:tracePt t="63392" x="9813925" y="2714625"/>
          <p14:tracePt t="63417" x="9804400" y="2714625"/>
          <p14:tracePt t="63442" x="9796463" y="2714625"/>
          <p14:tracePt t="63466" x="9786938" y="2714625"/>
          <p14:tracePt t="63504" x="9786938" y="2724150"/>
          <p14:tracePt t="63515" x="9777413" y="2724150"/>
          <p14:tracePt t="63542" x="9769475" y="2732088"/>
          <p14:tracePt t="63567" x="9759950" y="2732088"/>
          <p14:tracePt t="63579" x="9752013" y="2741613"/>
          <p14:tracePt t="63605" x="9742488" y="2741613"/>
          <p14:tracePt t="63617" x="9742488" y="2751138"/>
          <p14:tracePt t="63630" x="9732963" y="2751138"/>
          <p14:tracePt t="63654" x="9715500" y="2759075"/>
          <p14:tracePt t="63668" x="9715500" y="2768600"/>
          <p14:tracePt t="63682" x="9705975" y="2768600"/>
          <p14:tracePt t="63692" x="9705975" y="2776538"/>
          <p14:tracePt t="63705" x="9688513" y="2776538"/>
          <p14:tracePt t="63730" x="9680575" y="2786063"/>
          <p14:tracePt t="63742" x="9680575" y="2795588"/>
          <p14:tracePt t="63768" x="9680575" y="2803525"/>
          <p14:tracePt t="63792" x="9680575" y="2813050"/>
          <p14:tracePt t="63805" x="9671050" y="2813050"/>
          <p14:tracePt t="63817" x="9671050" y="2830513"/>
          <p14:tracePt t="63830" x="9661525" y="2830513"/>
          <p14:tracePt t="63867" x="9661525" y="2840038"/>
          <p14:tracePt t="63955" x="9671050" y="2840038"/>
          <p14:tracePt t="63980" x="9680575" y="2840038"/>
          <p14:tracePt t="63992" x="9688513" y="2840038"/>
          <p14:tracePt t="64017" x="9698038" y="2840038"/>
          <p14:tracePt t="64030" x="9705975" y="2840038"/>
          <p14:tracePt t="64067" x="9715500" y="2840038"/>
          <p14:tracePt t="64092" x="9725025" y="2840038"/>
          <p14:tracePt t="64118" x="9732963" y="2840038"/>
          <p14:tracePt t="64130" x="9742488" y="2830513"/>
          <p14:tracePt t="64156" x="9752013" y="2830513"/>
          <p14:tracePt t="64168" x="9752013" y="2813050"/>
          <p14:tracePt t="64180" x="9759950" y="2813050"/>
          <p14:tracePt t="64192" x="9769475" y="2803525"/>
          <p14:tracePt t="64205" x="9777413" y="2795588"/>
          <p14:tracePt t="64219" x="9786938" y="2795588"/>
          <p14:tracePt t="64233" x="9804400" y="2786063"/>
          <p14:tracePt t="64249" x="9804400" y="2776538"/>
          <p14:tracePt t="64266" x="9831388" y="2768600"/>
          <p14:tracePt t="64283" x="9840913" y="2759075"/>
          <p14:tracePt t="64299" x="9848850" y="2751138"/>
          <p14:tracePt t="64316" x="9858375" y="2732088"/>
          <p14:tracePt t="64333" x="9867900" y="2732088"/>
          <p14:tracePt t="64349" x="9867900" y="2714625"/>
          <p14:tracePt t="64366" x="9875838" y="2697163"/>
          <p14:tracePt t="64405" x="9885363" y="2687638"/>
          <p14:tracePt t="64419" x="9885363" y="2679700"/>
          <p14:tracePt t="64468" x="9885363" y="2670175"/>
          <p14:tracePt t="64481" x="9885363" y="2660650"/>
          <p14:tracePt t="64530" x="9875838" y="2660650"/>
          <p14:tracePt t="64555" x="9867900" y="2660650"/>
          <p14:tracePt t="64569" x="9858375" y="2660650"/>
          <p14:tracePt t="64581" x="9848850" y="2660650"/>
          <p14:tracePt t="64592" x="9823450" y="2660650"/>
          <p14:tracePt t="64605" x="9813925" y="2660650"/>
          <p14:tracePt t="64619" x="9786938" y="2660650"/>
          <p14:tracePt t="64633" x="9777413" y="2660650"/>
          <p14:tracePt t="64649" x="9769475" y="2660650"/>
          <p14:tracePt t="64666" x="9759950" y="2670175"/>
          <p14:tracePt t="64683" x="9752013" y="2670175"/>
          <p14:tracePt t="64699" x="9742488" y="2670175"/>
          <p14:tracePt t="64705" x="9732963" y="2687638"/>
          <p14:tracePt t="64730" x="9725025" y="2697163"/>
          <p14:tracePt t="64743" x="9715500" y="2697163"/>
          <p14:tracePt t="64756" x="9705975" y="2705100"/>
          <p14:tracePt t="64768" x="9698038" y="2714625"/>
          <p14:tracePt t="64783" x="9688513" y="2714625"/>
          <p14:tracePt t="64799" x="9680575" y="2724150"/>
          <p14:tracePt t="64819" x="9661525" y="2732088"/>
          <p14:tracePt t="64843" x="9653588" y="2741613"/>
          <p14:tracePt t="64856" x="9653588" y="2751138"/>
          <p14:tracePt t="64869" x="9644063" y="2759075"/>
          <p14:tracePt t="64894" x="9634538" y="2768600"/>
          <p14:tracePt t="64905" x="9634538" y="2776538"/>
          <p14:tracePt t="64931" x="9634538" y="2786063"/>
          <p14:tracePt t="64968" x="9634538" y="2795588"/>
          <p14:tracePt t="64994" x="9644063" y="2795588"/>
          <p14:tracePt t="65006" x="9661525" y="2795588"/>
          <p14:tracePt t="65019" x="9680575" y="2795588"/>
          <p14:tracePt t="65030" x="9688513" y="2795588"/>
          <p14:tracePt t="65043" x="9705975" y="2795588"/>
          <p14:tracePt t="65056" x="9725025" y="2795588"/>
          <p14:tracePt t="65081" x="9732963" y="2795588"/>
          <p14:tracePt t="65094" x="9752013" y="2795588"/>
          <p14:tracePt t="65105" x="9759950" y="2795588"/>
          <p14:tracePt t="65119" x="9769475" y="2786063"/>
          <p14:tracePt t="65133" x="9786938" y="2786063"/>
          <p14:tracePt t="65149" x="9804400" y="2786063"/>
          <p14:tracePt t="65166" x="9823450" y="2776538"/>
          <p14:tracePt t="65183" x="9858375" y="2768600"/>
          <p14:tracePt t="65199" x="9875838" y="2759075"/>
          <p14:tracePt t="65217" x="9894888" y="2751138"/>
          <p14:tracePt t="65233" x="9894888" y="2741613"/>
          <p14:tracePt t="65249" x="9902825" y="2732088"/>
          <p14:tracePt t="65269" x="9912350" y="2724150"/>
          <p14:tracePt t="65294" x="9920288" y="2714625"/>
          <p14:tracePt t="65319" x="9929813" y="2705100"/>
          <p14:tracePt t="65332" x="9929813" y="2697163"/>
          <p14:tracePt t="65343" x="9929813" y="2687638"/>
          <p14:tracePt t="65370" x="9929813" y="2679700"/>
          <p14:tracePt t="65381" x="9929813" y="2670175"/>
          <p14:tracePt t="65393" x="9929813" y="2660650"/>
          <p14:tracePt t="65418" x="9929813" y="2652713"/>
          <p14:tracePt t="65455" x="9929813" y="2643188"/>
          <p14:tracePt t="65493" x="9920288" y="2643188"/>
          <p14:tracePt t="65504" x="9912350" y="2643188"/>
          <p14:tracePt t="65518" x="9902825" y="2643188"/>
          <p14:tracePt t="65530" x="9885363" y="2643188"/>
          <p14:tracePt t="65542" x="9867900" y="2643188"/>
          <p14:tracePt t="65555" x="9848850" y="2643188"/>
          <p14:tracePt t="65568" x="9831388" y="2652713"/>
          <p14:tracePt t="65582" x="9813925" y="2660650"/>
          <p14:tracePt t="65599" x="9804400" y="2670175"/>
          <p14:tracePt t="65617" x="9769475" y="2687638"/>
          <p14:tracePt t="65632" x="9759950" y="2697163"/>
          <p14:tracePt t="65649" x="9742488" y="2705100"/>
          <p14:tracePt t="65666" x="9725025" y="2714625"/>
          <p14:tracePt t="65682" x="9671050" y="2732088"/>
          <p14:tracePt t="65699" x="9653588" y="2751138"/>
          <p14:tracePt t="65716" x="9609138" y="2768600"/>
          <p14:tracePt t="65732" x="9609138" y="2776538"/>
          <p14:tracePt t="65749" x="9599613" y="2776538"/>
          <p14:tracePt t="65766" x="9590088" y="2786063"/>
          <p14:tracePt t="65782" x="9590088" y="2795588"/>
          <p14:tracePt t="65818" x="9590088" y="2803525"/>
          <p14:tracePt t="65842" x="9590088" y="2813050"/>
          <p14:tracePt t="65868" x="9590088" y="2822575"/>
          <p14:tracePt t="65893" x="9590088" y="2830513"/>
          <p14:tracePt t="65918" x="9590088" y="2840038"/>
          <p14:tracePt t="65968" x="9599613" y="2840038"/>
          <p14:tracePt t="65993" x="9609138" y="2840038"/>
          <p14:tracePt t="66006" x="9634538" y="2840038"/>
          <p14:tracePt t="66018" x="9644063" y="2840038"/>
          <p14:tracePt t="66031" x="9661525" y="2840038"/>
          <p14:tracePt t="66042" x="9671050" y="2840038"/>
          <p14:tracePt t="66055" x="9688513" y="2840038"/>
          <p14:tracePt t="66069" x="9698038" y="2840038"/>
          <p14:tracePt t="66082" x="9705975" y="2830513"/>
          <p14:tracePt t="66099" x="9725025" y="2822575"/>
          <p14:tracePt t="66116" x="9742488" y="2813050"/>
          <p14:tracePt t="66132" x="9777413" y="2795588"/>
          <p14:tracePt t="66149" x="9804400" y="2786063"/>
          <p14:tracePt t="66166" x="9823450" y="2768600"/>
          <p14:tracePt t="66183" x="9840913" y="2759075"/>
          <p14:tracePt t="66216" x="9858375" y="2751138"/>
          <p14:tracePt t="66232" x="9867900" y="2732088"/>
          <p14:tracePt t="66255" x="9867900" y="2714625"/>
          <p14:tracePt t="66269" x="9875838" y="2705100"/>
          <p14:tracePt t="66282" x="9885363" y="2697163"/>
          <p14:tracePt t="66299" x="9885363" y="2679700"/>
          <p14:tracePt t="66318" x="9894888" y="2670175"/>
          <p14:tracePt t="66332" x="9894888" y="2660650"/>
          <p14:tracePt t="66355" x="9894888" y="2652713"/>
          <p14:tracePt t="66369" x="9894888" y="2643188"/>
          <p14:tracePt t="66432" x="9894888" y="2633663"/>
          <p14:tracePt t="66507" x="9885363" y="2633663"/>
          <p14:tracePt t="66520" x="9875838" y="2633663"/>
          <p14:tracePt t="66532" x="9867900" y="2633663"/>
          <p14:tracePt t="66545" x="9858375" y="2633663"/>
          <p14:tracePt t="66556" x="9848850" y="2633663"/>
          <p14:tracePt t="66570" x="9831388" y="2633663"/>
          <p14:tracePt t="66582" x="9813925" y="2643188"/>
          <p14:tracePt t="66599" x="9804400" y="2643188"/>
          <p14:tracePt t="66616" x="9796463" y="2652713"/>
          <p14:tracePt t="66633" x="9777413" y="2670175"/>
          <p14:tracePt t="66649" x="9759950" y="2679700"/>
          <p14:tracePt t="66666" x="9752013" y="2687638"/>
          <p14:tracePt t="66683" x="9732963" y="2697163"/>
          <p14:tracePt t="66700" x="9725025" y="2705100"/>
          <p14:tracePt t="66716" x="9705975" y="2714625"/>
          <p14:tracePt t="66733" x="9680575" y="2732088"/>
          <p14:tracePt t="66749" x="9671050" y="2732088"/>
          <p14:tracePt t="66767" x="9661525" y="2741613"/>
          <p14:tracePt t="66783" x="9653588" y="2751138"/>
          <p14:tracePt t="66800" x="9653588" y="2759075"/>
          <p14:tracePt t="66833" x="9653588" y="2786063"/>
          <p14:tracePt t="66866" x="9653588" y="2803525"/>
          <p14:tracePt t="66883" x="9680575" y="2830513"/>
          <p14:tracePt t="66899" x="9698038" y="2840038"/>
          <p14:tracePt t="66916" x="9715500" y="2840038"/>
          <p14:tracePt t="66933" x="9725025" y="2840038"/>
          <p14:tracePt t="66949" x="9742488" y="2840038"/>
          <p14:tracePt t="66982" x="9769475" y="2840038"/>
          <p14:tracePt t="66999" x="9796463" y="2840038"/>
          <p14:tracePt t="67016" x="9823450" y="2840038"/>
          <p14:tracePt t="67033" x="9858375" y="2822575"/>
          <p14:tracePt t="67049" x="9875838" y="2813050"/>
          <p14:tracePt t="67066" x="9894888" y="2795588"/>
          <p14:tracePt t="67083" x="9920288" y="2776538"/>
          <p14:tracePt t="67099" x="9939338" y="2759075"/>
          <p14:tracePt t="67116" x="9947275" y="2741613"/>
          <p14:tracePt t="67133" x="9974263" y="2724150"/>
          <p14:tracePt t="67149" x="9983788" y="2705100"/>
          <p14:tracePt t="67183" x="9983788" y="2687638"/>
          <p14:tracePt t="67199" x="9983788" y="2679700"/>
          <p14:tracePt t="67216" x="9983788" y="2670175"/>
          <p14:tracePt t="67233" x="9983788" y="2660650"/>
          <p14:tracePt t="67270" x="9974263" y="2652713"/>
          <p14:tracePt t="67283" x="9966325" y="2652713"/>
          <p14:tracePt t="67299" x="9956800" y="2652713"/>
          <p14:tracePt t="67320" x="9939338" y="2652713"/>
          <p14:tracePt t="67333" x="9920288" y="2652713"/>
          <p14:tracePt t="67350" x="9902825" y="2652713"/>
          <p14:tracePt t="67366" x="9875838" y="2652713"/>
          <p14:tracePt t="67383" x="9831388" y="2652713"/>
          <p14:tracePt t="67399" x="9823450" y="2670175"/>
          <p14:tracePt t="67416" x="9804400" y="2679700"/>
          <p14:tracePt t="67433" x="9786938" y="2687638"/>
          <p14:tracePt t="67449" x="9769475" y="2697163"/>
          <p14:tracePt t="67466" x="9759950" y="2705100"/>
          <p14:tracePt t="67483" x="9732963" y="2724150"/>
          <p14:tracePt t="67499" x="9715500" y="2732088"/>
          <p14:tracePt t="67516" x="9688513" y="2741613"/>
          <p14:tracePt t="67533" x="9671050" y="2776538"/>
          <p14:tracePt t="67549" x="9653588" y="2786063"/>
          <p14:tracePt t="67566" x="9644063" y="2813050"/>
          <p14:tracePt t="67583" x="9644063" y="2840038"/>
          <p14:tracePt t="67599" x="9644063" y="2847975"/>
          <p14:tracePt t="67633" x="9644063" y="2857500"/>
          <p14:tracePt t="67658" x="9671050" y="2867025"/>
          <p14:tracePt t="67671" x="9688513" y="2867025"/>
          <p14:tracePt t="67683" x="9715500" y="2874963"/>
          <p14:tracePt t="67699" x="9732963" y="2874963"/>
          <p14:tracePt t="67716" x="9752013" y="2874963"/>
          <p14:tracePt t="67733" x="9786938" y="2874963"/>
          <p14:tracePt t="67749" x="9804400" y="2874963"/>
          <p14:tracePt t="67766" x="9823450" y="2874963"/>
          <p14:tracePt t="67771" x="9840913" y="2867025"/>
          <p14:tracePt t="67783" x="9875838" y="2857500"/>
          <p14:tracePt t="67799" x="9894888" y="2847975"/>
          <p14:tracePt t="67816" x="9912350" y="2840038"/>
          <p14:tracePt t="67833" x="9939338" y="2803525"/>
          <p14:tracePt t="67850" x="9947275" y="2795588"/>
          <p14:tracePt t="67866" x="9956800" y="2786063"/>
          <p14:tracePt t="67883" x="9966325" y="2759075"/>
          <p14:tracePt t="67899" x="9974263" y="2759075"/>
          <p14:tracePt t="67916" x="9983788" y="2741613"/>
          <p14:tracePt t="67933" x="10001250" y="2724150"/>
          <p14:tracePt t="67966" x="10010775" y="2714625"/>
          <p14:tracePt t="67983" x="10010775" y="2697163"/>
          <p14:tracePt t="68016" x="10010775" y="2687638"/>
          <p14:tracePt t="68033" x="10010775" y="2679700"/>
          <p14:tracePt t="68049" x="10010775" y="2670175"/>
          <p14:tracePt t="68066" x="10001250" y="2670175"/>
          <p14:tracePt t="68083" x="9991725" y="2670175"/>
          <p14:tracePt t="68099" x="9983788" y="2670175"/>
          <p14:tracePt t="68116" x="9974263" y="2670175"/>
          <p14:tracePt t="68133" x="9939338" y="2670175"/>
          <p14:tracePt t="68149" x="9920288" y="2670175"/>
          <p14:tracePt t="68166" x="9885363" y="2670175"/>
          <p14:tracePt t="68183" x="9840913" y="2679700"/>
          <p14:tracePt t="68199" x="9823450" y="2687638"/>
          <p14:tracePt t="68216" x="9813925" y="2697163"/>
          <p14:tracePt t="68233" x="9786938" y="2705100"/>
          <p14:tracePt t="68249" x="9777413" y="2714625"/>
          <p14:tracePt t="68266" x="9769475" y="2714625"/>
          <p14:tracePt t="68283" x="9752013" y="2724150"/>
          <p14:tracePt t="68299" x="9752013" y="2732088"/>
          <p14:tracePt t="68316" x="9752013" y="2741613"/>
          <p14:tracePt t="68333" x="9732963" y="2759075"/>
          <p14:tracePt t="68366" x="9732963" y="2776538"/>
          <p14:tracePt t="68385" x="9732963" y="2786063"/>
          <p14:tracePt t="68459" x="9742488" y="2786063"/>
          <p14:tracePt t="68471" x="9752013" y="2786063"/>
          <p14:tracePt t="68484" x="9777413" y="2786063"/>
          <p14:tracePt t="68496" x="9796463" y="2786063"/>
          <p14:tracePt t="68509" x="9823450" y="2786063"/>
          <p14:tracePt t="68521" x="9840913" y="2786063"/>
          <p14:tracePt t="68534" x="9867900" y="2786063"/>
          <p14:tracePt t="68549" x="9894888" y="2776538"/>
          <p14:tracePt t="68566" x="9912350" y="2768600"/>
          <p14:tracePt t="68583" x="9956800" y="2751138"/>
          <p14:tracePt t="68599" x="9966325" y="2741613"/>
          <p14:tracePt t="68616" x="9983788" y="2732088"/>
          <p14:tracePt t="68633" x="10018713" y="2705100"/>
          <p14:tracePt t="68649" x="10028238" y="2705100"/>
          <p14:tracePt t="68666" x="10028238" y="2697163"/>
          <p14:tracePt t="68683" x="10028238" y="2687638"/>
          <p14:tracePt t="68699" x="10028238" y="2679700"/>
          <p14:tracePt t="68759" x="10018713" y="2679700"/>
          <p14:tracePt t="68771" x="10010775" y="2679700"/>
          <p14:tracePt t="68796" x="10001250" y="2679700"/>
          <p14:tracePt t="68809" x="9991725" y="2679700"/>
          <p14:tracePt t="68821" x="9983788" y="2679700"/>
          <p14:tracePt t="68834" x="9966325" y="2679700"/>
          <p14:tracePt t="68849" x="9947275" y="2679700"/>
          <p14:tracePt t="68866" x="9929813" y="2679700"/>
          <p14:tracePt t="68883" x="9885363" y="2679700"/>
          <p14:tracePt t="68899" x="9867900" y="2687638"/>
          <p14:tracePt t="68916" x="9848850" y="2697163"/>
          <p14:tracePt t="68933" x="9813925" y="2714625"/>
          <p14:tracePt t="68949" x="9796463" y="2724150"/>
          <p14:tracePt t="68966" x="9777413" y="2732088"/>
          <p14:tracePt t="68983" x="9725025" y="2776538"/>
          <p14:tracePt t="68999" x="9698038" y="2813050"/>
          <p14:tracePt t="69016" x="9680575" y="2840038"/>
          <p14:tracePt t="69033" x="9661525" y="2874963"/>
          <p14:tracePt t="69049" x="9653588" y="2874963"/>
          <p14:tracePt t="69066" x="9653588" y="2884488"/>
          <p14:tracePt t="69083" x="9653588" y="2894013"/>
          <p14:tracePt t="69099" x="9653588" y="2901950"/>
          <p14:tracePt t="69116" x="9680575" y="2901950"/>
          <p14:tracePt t="69133" x="9732963" y="2911475"/>
          <p14:tracePt t="69149" x="9759950" y="2911475"/>
          <p14:tracePt t="69166" x="9786938" y="2911475"/>
          <p14:tracePt t="69183" x="9840913" y="2911475"/>
          <p14:tracePt t="69199" x="9875838" y="2911475"/>
          <p14:tracePt t="69216" x="9929813" y="2884488"/>
          <p14:tracePt t="69234" x="10010775" y="2803525"/>
          <p14:tracePt t="69249" x="10055225" y="2768600"/>
          <p14:tracePt t="69266" x="10082213" y="2732088"/>
          <p14:tracePt t="69284" x="10126663" y="2687638"/>
          <p14:tracePt t="69299" x="10134600" y="2679700"/>
          <p14:tracePt t="69316" x="10144125" y="2660650"/>
          <p14:tracePt t="69333" x="10153650" y="2660650"/>
          <p14:tracePt t="69350" x="10153650" y="2652713"/>
          <p14:tracePt t="69397" x="10144125" y="2652713"/>
          <p14:tracePt t="69422" x="10134600" y="2652713"/>
          <p14:tracePt t="69447" x="10126663" y="2652713"/>
          <p14:tracePt t="69460" x="10109200" y="2652713"/>
          <p14:tracePt t="69473" x="10099675" y="2652713"/>
          <p14:tracePt t="69485" x="10082213" y="2652713"/>
          <p14:tracePt t="69499" x="10055225" y="2652713"/>
          <p14:tracePt t="69516" x="10028238" y="2660650"/>
          <p14:tracePt t="69533" x="9991725" y="2670175"/>
          <p14:tracePt t="69549" x="9983788" y="2687638"/>
          <p14:tracePt t="69566" x="9966325" y="2687638"/>
          <p14:tracePt t="69583" x="9939338" y="2724150"/>
          <p14:tracePt t="69599" x="9929813" y="2741613"/>
          <p14:tracePt t="69616" x="9920288" y="2759075"/>
          <p14:tracePt t="69633" x="9912350" y="2776538"/>
          <p14:tracePt t="69649" x="9902825" y="2786063"/>
          <p14:tracePt t="69683" x="9902825" y="2803525"/>
          <p14:tracePt t="69722" x="9902825" y="2813050"/>
          <p14:tracePt t="69736" x="9912350" y="2813050"/>
          <p14:tracePt t="69747" x="9920288" y="2813050"/>
          <p14:tracePt t="69760" x="9939338" y="2813050"/>
          <p14:tracePt t="69773" x="9956800" y="2813050"/>
          <p14:tracePt t="69786" x="10010775" y="2813050"/>
          <p14:tracePt t="69800" x="10063163" y="2813050"/>
          <p14:tracePt t="69816" x="10117138" y="2776538"/>
          <p14:tracePt t="69833" x="10206038" y="2697163"/>
          <p14:tracePt t="69850" x="10233025" y="2670175"/>
          <p14:tracePt t="69866" x="10252075" y="2643188"/>
          <p14:tracePt t="69883" x="10269538" y="2616200"/>
          <p14:tracePt t="69916" x="10269538" y="2608263"/>
          <p14:tracePt t="69985" x="10260013" y="2608263"/>
          <p14:tracePt t="69997" x="10242550" y="2608263"/>
          <p14:tracePt t="70010" x="10225088" y="2608263"/>
          <p14:tracePt t="70022" x="10188575" y="2608263"/>
          <p14:tracePt t="70036" x="10153650" y="2608263"/>
          <p14:tracePt t="70050" x="10117138" y="2625725"/>
          <p14:tracePt t="70066" x="10082213" y="2643188"/>
          <p14:tracePt t="70083" x="10010775" y="2687638"/>
          <p14:tracePt t="70099" x="9974263" y="2714625"/>
          <p14:tracePt t="70116" x="9939338" y="2741613"/>
          <p14:tracePt t="70134" x="9840913" y="2786063"/>
          <p14:tracePt t="70150" x="9813925" y="2803525"/>
          <p14:tracePt t="70166" x="9786938" y="2822575"/>
          <p14:tracePt t="70184" x="9769475" y="2857500"/>
          <p14:tracePt t="70199" x="9769475" y="2867025"/>
          <p14:tracePt t="70216" x="9769475" y="2874963"/>
          <p14:tracePt t="70233" x="9769475" y="2884488"/>
          <p14:tracePt t="70249" x="9769475" y="2894013"/>
          <p14:tracePt t="70286" x="9796463" y="2901950"/>
          <p14:tracePt t="70300" x="9813925" y="2901950"/>
          <p14:tracePt t="70316" x="9840913" y="2901950"/>
          <p14:tracePt t="70334" x="9894888" y="2901950"/>
          <p14:tracePt t="70349" x="9920288" y="2901950"/>
          <p14:tracePt t="70366" x="9939338" y="2894013"/>
          <p14:tracePt t="70383" x="9974263" y="2874963"/>
          <p14:tracePt t="70399" x="9983788" y="2874963"/>
          <p14:tracePt t="70416" x="9991725" y="2867025"/>
          <p14:tracePt t="70434" x="10001250" y="2867025"/>
          <p14:tracePt t="70450" x="10010775" y="2857500"/>
          <p14:tracePt t="70486" x="10018713" y="2847975"/>
          <p14:tracePt t="70622" x="10037763" y="2847975"/>
          <p14:tracePt t="70636" x="10055225" y="2847975"/>
          <p14:tracePt t="70648" x="10063163" y="2847975"/>
          <p14:tracePt t="70660" x="10082213" y="2847975"/>
          <p14:tracePt t="70673" x="10109200" y="2847975"/>
          <p14:tracePt t="70686" x="10144125" y="2847975"/>
          <p14:tracePt t="70699" x="10171113" y="2847975"/>
          <p14:tracePt t="70716" x="10188575" y="2847975"/>
          <p14:tracePt t="70733" x="10198100" y="2847975"/>
          <p14:tracePt t="70750" x="10206038" y="2847975"/>
          <p14:tracePt t="70766" x="10206038" y="2857500"/>
          <p14:tracePt t="70848" x="10198100" y="2867025"/>
          <p14:tracePt t="70860" x="10188575" y="2867025"/>
          <p14:tracePt t="70874" x="10180638" y="2874963"/>
          <p14:tracePt t="70886" x="10153650" y="2894013"/>
          <p14:tracePt t="70899" x="10134600" y="2911475"/>
          <p14:tracePt t="70916" x="10126663" y="2928938"/>
          <p14:tracePt t="70934" x="10082213" y="2965450"/>
          <p14:tracePt t="70949" x="10063163" y="2973388"/>
          <p14:tracePt t="70966" x="10045700" y="2973388"/>
          <p14:tracePt t="70984" x="10018713" y="2990850"/>
          <p14:tracePt t="70999" x="10010775" y="2990850"/>
          <p14:tracePt t="71586" x="10001250" y="2990850"/>
          <p14:tracePt t="71598" x="9991725" y="2990850"/>
          <p14:tracePt t="71611" x="9966325" y="2982913"/>
          <p14:tracePt t="71623" x="9939338" y="2982913"/>
          <p14:tracePt t="71636" x="9912350" y="2982913"/>
          <p14:tracePt t="71649" x="9894888" y="2973388"/>
          <p14:tracePt t="71666" x="9875838" y="2965450"/>
          <p14:tracePt t="71683" x="9858375" y="2955925"/>
          <p14:tracePt t="71699" x="9823450" y="2955925"/>
          <p14:tracePt t="71716" x="9796463" y="2938463"/>
          <p14:tracePt t="71733" x="9777413" y="2938463"/>
          <p14:tracePt t="71750" x="9752013" y="2928938"/>
          <p14:tracePt t="71766" x="9742488" y="2928938"/>
          <p14:tracePt t="71783" x="9742488" y="2919413"/>
          <p14:tracePt t="71800" x="9732963" y="2919413"/>
          <p14:tracePt t="71849" x="9732963" y="2911475"/>
          <p14:tracePt t="71886" x="9742488" y="2911475"/>
          <p14:tracePt t="71911" x="9752013" y="2911475"/>
          <p14:tracePt t="71924" x="9769475" y="2911475"/>
          <p14:tracePt t="71937" x="9796463" y="2911475"/>
          <p14:tracePt t="71949" x="9823450" y="2911475"/>
          <p14:tracePt t="71966" x="9848850" y="2919413"/>
          <p14:tracePt t="71983" x="9875838" y="2919413"/>
          <p14:tracePt t="71999" x="9947275" y="2938463"/>
          <p14:tracePt t="72016" x="9966325" y="2938463"/>
          <p14:tracePt t="72033" x="9983788" y="2946400"/>
          <p14:tracePt t="72087" x="9991725" y="2946400"/>
          <p14:tracePt t="72262" x="9983788" y="2946400"/>
          <p14:tracePt t="72275" x="9956800" y="2955925"/>
          <p14:tracePt t="72287" x="9947275" y="2955925"/>
          <p14:tracePt t="72300" x="9929813" y="2955925"/>
          <p14:tracePt t="72316" x="9912350" y="2955925"/>
          <p14:tracePt t="72333" x="9902825" y="2965450"/>
          <p14:tracePt t="72350" x="9885363" y="2965450"/>
          <p14:tracePt t="72524" x="9885363" y="2973388"/>
          <p14:tracePt t="72537" x="9894888" y="2973388"/>
          <p14:tracePt t="72549" x="9920288" y="2973388"/>
          <p14:tracePt t="72562" x="9947275" y="2973388"/>
          <p14:tracePt t="72575" x="9966325" y="2982913"/>
          <p14:tracePt t="72587" x="9991725" y="2982913"/>
          <p14:tracePt t="72600" x="10001250" y="2990850"/>
          <p14:tracePt t="72624" x="10010775" y="2990850"/>
          <p14:tracePt t="72675" x="10018713" y="2990850"/>
          <p14:tracePt t="72813" x="10010775" y="2990850"/>
          <p14:tracePt t="72824" x="10001250" y="2990850"/>
          <p14:tracePt t="72838" x="9983788" y="2990850"/>
          <p14:tracePt t="72850" x="9966325" y="2990850"/>
          <p14:tracePt t="72866" x="9947275" y="2990850"/>
          <p14:tracePt t="72883" x="9929813" y="2990850"/>
          <p14:tracePt t="72900" x="9885363" y="2990850"/>
          <p14:tracePt t="72916" x="9875838" y="2990850"/>
          <p14:tracePt t="72933" x="9858375" y="2990850"/>
          <p14:tracePt t="72949" x="9848850" y="2990850"/>
          <p14:tracePt t="73075" x="9858375" y="2990850"/>
          <p14:tracePt t="73087" x="9875838" y="2990850"/>
          <p14:tracePt t="73100" x="9902825" y="2990850"/>
          <p14:tracePt t="73113" x="9956800" y="2990850"/>
          <p14:tracePt t="73124" x="10001250" y="2990850"/>
          <p14:tracePt t="73138" x="10028238" y="2990850"/>
          <p14:tracePt t="73151" x="10055225" y="2990850"/>
          <p14:tracePt t="73166" x="10063163" y="2990850"/>
          <p14:tracePt t="73188" x="10072688" y="2990850"/>
          <p14:tracePt t="73200" x="10082213" y="2990850"/>
          <p14:tracePt t="73324" x="10063163" y="2990850"/>
          <p14:tracePt t="73337" x="10028238" y="2990850"/>
          <p14:tracePt t="73350" x="10001250" y="2990850"/>
          <p14:tracePt t="73362" x="9966325" y="2990850"/>
          <p14:tracePt t="73375" x="9939338" y="2990850"/>
          <p14:tracePt t="73387" x="9912350" y="2990850"/>
          <p14:tracePt t="73400" x="9894888" y="2990850"/>
          <p14:tracePt t="73416" x="9885363" y="2990850"/>
          <p14:tracePt t="73433" x="9875838" y="2990850"/>
          <p14:tracePt t="73526" x="9885363" y="2990850"/>
          <p14:tracePt t="73538" x="9885363" y="3000375"/>
          <p14:tracePt t="73552" x="9902825" y="3000375"/>
          <p14:tracePt t="73563" x="9912350" y="3000375"/>
          <p14:tracePt t="73575" x="9939338" y="3000375"/>
          <p14:tracePt t="73588" x="9966325" y="3000375"/>
          <p14:tracePt t="73600" x="9991725" y="3009900"/>
          <p14:tracePt t="73616" x="10010775" y="3009900"/>
          <p14:tracePt t="73633" x="10018713" y="3009900"/>
          <p14:tracePt t="73650" x="10037763" y="3009900"/>
          <p14:tracePt t="73737" x="10010775" y="3009900"/>
          <p14:tracePt t="73751" x="9983788" y="3009900"/>
          <p14:tracePt t="73763" x="9956800" y="3009900"/>
          <p14:tracePt t="73775" x="9920288" y="3009900"/>
          <p14:tracePt t="73788" x="9875838" y="3009900"/>
          <p14:tracePt t="73802" x="9823450" y="3009900"/>
          <p14:tracePt t="73816" x="9777413" y="3009900"/>
          <p14:tracePt t="73833" x="9752013" y="3009900"/>
          <p14:tracePt t="73850" x="9732963" y="3009900"/>
          <p14:tracePt t="73866" x="9725025" y="3000375"/>
          <p14:tracePt t="73951" x="9725025" y="2990850"/>
          <p14:tracePt t="98179" x="9725025" y="3000375"/>
          <p14:tracePt t="98205" x="9715500" y="3009900"/>
          <p14:tracePt t="98217" x="9705975" y="3027363"/>
          <p14:tracePt t="98230" x="9698038" y="3044825"/>
          <p14:tracePt t="98242" x="9680575" y="3089275"/>
          <p14:tracePt t="98255" x="9644063" y="3160713"/>
          <p14:tracePt t="98267" x="9609138" y="3232150"/>
          <p14:tracePt t="98284" x="9582150" y="3286125"/>
          <p14:tracePt t="98300" x="9555163" y="3340100"/>
          <p14:tracePt t="98317" x="9518650" y="3411538"/>
          <p14:tracePt t="98334" x="9510713" y="3419475"/>
          <p14:tracePt t="98350" x="9510713" y="3429000"/>
          <p14:tracePt t="98367" x="9510713" y="3438525"/>
          <p14:tracePt t="98742" x="9510713" y="3446463"/>
          <p14:tracePt t="98755" x="9510713" y="3465513"/>
          <p14:tracePt t="98768" x="9518650" y="3490913"/>
          <p14:tracePt t="98779" x="9528175" y="3500438"/>
          <p14:tracePt t="98793" x="9545638" y="3517900"/>
          <p14:tracePt t="98805" x="9555163" y="3544888"/>
          <p14:tracePt t="98817" x="9582150" y="3562350"/>
          <p14:tracePt t="98834" x="9599613" y="3589338"/>
          <p14:tracePt t="98850" x="9626600" y="3643313"/>
          <p14:tracePt t="98867" x="9661525" y="3786188"/>
          <p14:tracePt t="98884" x="9671050" y="3830638"/>
          <p14:tracePt t="98900" x="9680575" y="3857625"/>
          <p14:tracePt t="98917" x="9688513" y="3946525"/>
          <p14:tracePt t="98934" x="9688513" y="3990975"/>
          <p14:tracePt t="98950" x="9688513" y="4044950"/>
          <p14:tracePt t="98967" x="9688513" y="4098925"/>
          <p14:tracePt t="99255" x="9688513" y="4108450"/>
          <p14:tracePt t="99268" x="9688513" y="4125913"/>
          <p14:tracePt t="99280" x="9680575" y="4125913"/>
          <p14:tracePt t="99293" x="9680575" y="4133850"/>
          <p14:tracePt t="99317" x="9671050" y="4133850"/>
          <p14:tracePt t="99330" x="9671050" y="4143375"/>
          <p14:tracePt t="99342" x="9644063" y="4152900"/>
          <p14:tracePt t="99355" x="9609138" y="4160838"/>
          <p14:tracePt t="99368" x="9563100" y="4170363"/>
          <p14:tracePt t="99384" x="9537700" y="4179888"/>
          <p14:tracePt t="99400" x="9518650" y="4179888"/>
          <p14:tracePt t="99418" x="9510713" y="4179888"/>
          <p14:tracePt t="99434" x="9501188" y="4179888"/>
          <p14:tracePt t="99543" x="9501188" y="4170363"/>
          <p14:tracePt t="99630" x="9501188" y="4160838"/>
          <p14:tracePt t="99831" x="9510713" y="4170363"/>
          <p14:tracePt t="99856" x="9518650" y="4170363"/>
          <p14:tracePt t="99880" x="9518650" y="4179888"/>
          <p14:tracePt t="99893" x="9528175" y="4179888"/>
          <p14:tracePt t="100181" x="9518650" y="4179888"/>
          <p14:tracePt t="100206" x="9518650" y="4170363"/>
          <p14:tracePt t="100268" x="9518650" y="4160838"/>
          <p14:tracePt t="100306" x="9510713" y="4160838"/>
          <p14:tracePt t="100494" x="9528175" y="4179888"/>
          <p14:tracePt t="100506" x="9545638" y="4187825"/>
          <p14:tracePt t="100520" x="9555163" y="4205288"/>
          <p14:tracePt t="100531" x="9563100" y="4224338"/>
          <p14:tracePt t="100557" x="9572625" y="4224338"/>
          <p14:tracePt t="100719" x="9563100" y="4214813"/>
          <p14:tracePt t="100744" x="9555163" y="4205288"/>
          <p14:tracePt t="100769" x="9545638" y="4197350"/>
          <p14:tracePt t="100781" x="9537700" y="4197350"/>
          <p14:tracePt t="100794" x="9528175" y="4197350"/>
          <p14:tracePt t="100806" x="9528175" y="4179888"/>
          <p14:tracePt t="100820" x="9518650" y="4179888"/>
          <p14:tracePt t="100834" x="9510713" y="4179888"/>
          <p14:tracePt t="100850" x="9510713" y="4170363"/>
          <p14:tracePt t="100882" x="9501188" y="4160838"/>
          <p14:tracePt t="101107" x="9501188" y="4170363"/>
          <p14:tracePt t="101120" x="9518650" y="4179888"/>
          <p14:tracePt t="101131" x="9528175" y="4187825"/>
          <p14:tracePt t="101144" x="9545638" y="4197350"/>
          <p14:tracePt t="101158" x="9545638" y="4214813"/>
          <p14:tracePt t="101169" x="9555163" y="4214813"/>
          <p14:tracePt t="101184" x="9555163" y="4224338"/>
          <p14:tracePt t="101206" x="9563100" y="4224338"/>
          <p14:tracePt t="101319" x="9563100" y="4214813"/>
          <p14:tracePt t="101332" x="9555163" y="4205288"/>
          <p14:tracePt t="101344" x="9545638" y="4205288"/>
          <p14:tracePt t="101357" x="9537700" y="4197350"/>
          <p14:tracePt t="101382" x="9528175" y="4187825"/>
          <p14:tracePt t="101395" x="9518650" y="4179888"/>
          <p14:tracePt t="101407" x="9510713" y="4179888"/>
          <p14:tracePt t="101432" x="9501188" y="4170363"/>
          <p14:tracePt t="101457" x="9501188" y="4160838"/>
          <p14:tracePt t="101495" x="9491663" y="4152900"/>
          <p14:tracePt t="101733" x="9491663" y="4160838"/>
          <p14:tracePt t="101782" x="9501188" y="4160838"/>
          <p14:tracePt t="101795" x="9501188" y="4170363"/>
          <p14:tracePt t="101820" x="9510713" y="4170363"/>
          <p14:tracePt t="101832" x="9510713" y="4179888"/>
          <p14:tracePt t="101857" x="9518650" y="4179888"/>
          <p14:tracePt t="102008" x="9510713" y="4179888"/>
          <p14:tracePt t="102046" x="9501188" y="4170363"/>
          <p14:tracePt t="102082" x="9491663" y="4160838"/>
          <p14:tracePt t="102095" x="9483725" y="4152900"/>
          <p14:tracePt t="102120" x="9483725" y="4143375"/>
          <p14:tracePt t="102133" x="9474200" y="4143375"/>
          <p14:tracePt t="102182" x="9474200" y="4133850"/>
          <p14:tracePt t="102320" x="9474200" y="4143375"/>
          <p14:tracePt t="102345" x="9483725" y="4152900"/>
          <p14:tracePt t="102358" x="9491663" y="4160838"/>
          <p14:tracePt t="102382" x="9501188" y="4160838"/>
          <p14:tracePt t="102408" x="9510713" y="4170363"/>
          <p14:tracePt t="102433" x="9518650" y="4170363"/>
          <p14:tracePt t="102457" x="9528175" y="4179888"/>
          <p14:tracePt t="102471" x="9537700" y="4187825"/>
          <p14:tracePt t="102521" x="9545638" y="4187825"/>
          <p14:tracePt t="102646" x="9537700" y="4187825"/>
          <p14:tracePt t="102684" x="9528175" y="4179888"/>
          <p14:tracePt t="102721" x="9518650" y="4179888"/>
          <p14:tracePt t="102733" x="9510713" y="4170363"/>
          <p14:tracePt t="102759" x="9510713" y="4160838"/>
          <p14:tracePt t="102773" x="9501188" y="4160838"/>
          <p14:tracePt t="102808" x="9501188" y="4152900"/>
          <p14:tracePt t="102846" x="9491663" y="4152900"/>
          <p14:tracePt t="103046" x="9501188" y="4160838"/>
          <p14:tracePt t="103071" x="9510713" y="4160838"/>
          <p14:tracePt t="103084" x="9518650" y="4170363"/>
          <p14:tracePt t="103095" x="9537700" y="4179888"/>
          <p14:tracePt t="103107" x="9555163" y="4197350"/>
          <p14:tracePt t="103120" x="9572625" y="4205288"/>
          <p14:tracePt t="103134" x="9572625" y="4214813"/>
          <p14:tracePt t="103150" x="9582150" y="4214813"/>
          <p14:tracePt t="103296" x="9572625" y="4214813"/>
          <p14:tracePt t="103308" x="9563100" y="4214813"/>
          <p14:tracePt t="103322" x="9563100" y="4205288"/>
          <p14:tracePt t="103334" x="9555163" y="4197350"/>
          <p14:tracePt t="103350" x="9545638" y="4197350"/>
          <p14:tracePt t="103367" x="9537700" y="4197350"/>
          <p14:tracePt t="103384" x="9518650" y="4179888"/>
          <p14:tracePt t="103417" x="9510713" y="4170363"/>
          <p14:tracePt t="103434" x="9501188" y="4160838"/>
          <p14:tracePt t="103451" x="9501188" y="4152900"/>
          <p14:tracePt t="103471" x="9491663" y="4143375"/>
          <p14:tracePt t="103484" x="9491663" y="4133850"/>
          <p14:tracePt t="103501" x="9483725" y="4133850"/>
          <p14:tracePt t="103517" x="9483725" y="4125913"/>
          <p14:tracePt t="103546" x="9483725" y="4116388"/>
          <p14:tracePt t="103634" x="9483725" y="4125913"/>
          <p14:tracePt t="103671" x="9483725" y="4133850"/>
          <p14:tracePt t="103697" x="9491663" y="4133850"/>
          <p14:tracePt t="103721" x="9491663" y="4143375"/>
          <p14:tracePt t="103734" x="9501188" y="4143375"/>
          <p14:tracePt t="103746" x="9501188" y="4152900"/>
          <p14:tracePt t="103759" x="9510713" y="4152900"/>
          <p14:tracePt t="103772" x="9510713" y="4160838"/>
          <p14:tracePt t="103787" x="9518650" y="4160838"/>
          <p14:tracePt t="103801" x="9528175" y="4160838"/>
          <p14:tracePt t="103817" x="9528175" y="4170363"/>
          <p14:tracePt t="103835" x="9537700" y="4170363"/>
          <p14:tracePt t="104010" x="9528175" y="4170363"/>
          <p14:tracePt t="104034" x="9518650" y="4170363"/>
          <p14:tracePt t="104084" x="9510713" y="4160838"/>
          <p14:tracePt t="104097" x="9510713" y="4152900"/>
          <p14:tracePt t="104134" x="9501188" y="4143375"/>
          <p14:tracePt t="104210" x="9491663" y="4143375"/>
          <p14:tracePt t="104235" x="9491663" y="4133850"/>
          <p14:tracePt t="104409" x="9491663" y="4143375"/>
          <p14:tracePt t="104435" x="9501188" y="4143375"/>
          <p14:tracePt t="104472" x="9510713" y="4152900"/>
          <p14:tracePt t="104484" x="9510713" y="4160838"/>
          <p14:tracePt t="104497" x="9528175" y="4160838"/>
          <p14:tracePt t="104510" x="9537700" y="4170363"/>
          <p14:tracePt t="104522" x="9555163" y="4179888"/>
          <p14:tracePt t="104535" x="9563100" y="4179888"/>
          <p14:tracePt t="104551" x="9563100" y="4187825"/>
          <p14:tracePt t="104584" x="9572625" y="4187825"/>
          <p14:tracePt t="104748" x="9563100" y="4187825"/>
          <p14:tracePt t="104772" x="9555163" y="4187825"/>
          <p14:tracePt t="104797" x="9545638" y="4187825"/>
          <p14:tracePt t="104810" x="9545638" y="4179888"/>
          <p14:tracePt t="104822" x="9537700" y="4170363"/>
          <p14:tracePt t="104860" x="9528175" y="4160838"/>
          <p14:tracePt t="104884" x="9518650" y="4152900"/>
          <p14:tracePt t="104922" x="9510713" y="4143375"/>
          <p14:tracePt t="104935" x="9510713" y="4133850"/>
          <p14:tracePt t="104959" x="9510713" y="4125913"/>
          <p14:tracePt t="104972" x="9501188" y="4125913"/>
          <p14:tracePt t="105135" x="9510713" y="4133850"/>
          <p14:tracePt t="105160" x="9510713" y="4143375"/>
          <p14:tracePt t="105184" x="9518650" y="4152900"/>
          <p14:tracePt t="105210" x="9537700" y="4160838"/>
          <p14:tracePt t="105222" x="9545638" y="4170363"/>
          <p14:tracePt t="105235" x="9555163" y="4170363"/>
          <p14:tracePt t="105248" x="9572625" y="4187825"/>
          <p14:tracePt t="105260" x="9582150" y="4197350"/>
          <p14:tracePt t="105286" x="9590088" y="4197350"/>
          <p14:tracePt t="105472" x="9582150" y="4197350"/>
          <p14:tracePt t="105497" x="9572625" y="4197350"/>
          <p14:tracePt t="105510" x="9563100" y="4197350"/>
          <p14:tracePt t="105523" x="9555163" y="4197350"/>
          <p14:tracePt t="105535" x="9555163" y="4187825"/>
          <p14:tracePt t="105560" x="9545638" y="4179888"/>
          <p14:tracePt t="105586" x="9537700" y="4179888"/>
          <p14:tracePt t="105597" x="9537700" y="4170363"/>
          <p14:tracePt t="105610" x="9528175" y="4170363"/>
          <p14:tracePt t="105622" x="9528175" y="4160838"/>
          <p14:tracePt t="105635" x="9518650" y="4160838"/>
          <p14:tracePt t="105660" x="9518650" y="4152900"/>
          <p14:tracePt t="105710" x="9510713" y="4152900"/>
          <p14:tracePt t="105735" x="9510713" y="4143375"/>
          <p14:tracePt t="105910" x="9510713" y="4152900"/>
          <p14:tracePt t="105960" x="9518650" y="4160838"/>
          <p14:tracePt t="105973" x="9528175" y="4170363"/>
          <p14:tracePt t="105986" x="9537700" y="4170363"/>
          <p14:tracePt t="105997" x="9555163" y="4187825"/>
          <p14:tracePt t="106010" x="9572625" y="4205288"/>
          <p14:tracePt t="106023" x="9582150" y="4214813"/>
          <p14:tracePt t="106035" x="9590088" y="4232275"/>
          <p14:tracePt t="106051" x="9599613" y="4232275"/>
          <p14:tracePt t="106073" x="9609138" y="4232275"/>
          <p14:tracePt t="106186" x="9599613" y="4232275"/>
          <p14:tracePt t="106210" x="9590088" y="4232275"/>
          <p14:tracePt t="106223" x="9582150" y="4232275"/>
          <p14:tracePt t="106235" x="9572625" y="4232275"/>
          <p14:tracePt t="106248" x="9572625" y="4224338"/>
          <p14:tracePt t="106261" x="9563100" y="4224338"/>
          <p14:tracePt t="106273" x="9555163" y="4214813"/>
          <p14:tracePt t="106287" x="9545638" y="4205288"/>
          <p14:tracePt t="106301" x="9537700" y="4205288"/>
          <p14:tracePt t="106317" x="9537700" y="4197350"/>
          <p14:tracePt t="106334" x="9518650" y="4187825"/>
          <p14:tracePt t="106351" x="9510713" y="4179888"/>
          <p14:tracePt t="106385" x="9491663" y="4170363"/>
          <p14:tracePt t="106401" x="9483725" y="4160838"/>
          <p14:tracePt t="106417" x="9483725" y="4152900"/>
          <p14:tracePt t="106434" x="9466263" y="4143375"/>
          <p14:tracePt t="106451" x="9456738" y="4143375"/>
          <p14:tracePt t="106467" x="9456738" y="4133850"/>
          <p14:tracePt t="106484" x="9447213" y="4125913"/>
          <p14:tracePt t="106586" x="9456738" y="4133850"/>
          <p14:tracePt t="106598" x="9466263" y="4133850"/>
          <p14:tracePt t="106610" x="9466263" y="4143375"/>
          <p14:tracePt t="106623" x="9474200" y="4143375"/>
          <p14:tracePt t="106635" x="9474200" y="4152900"/>
          <p14:tracePt t="106660" x="9483725" y="4160838"/>
          <p14:tracePt t="106673" x="9483725" y="4170363"/>
          <p14:tracePt t="106687" x="9491663" y="4170363"/>
          <p14:tracePt t="106701" x="9510713" y="4187825"/>
          <p14:tracePt t="106717" x="9518650" y="4197350"/>
          <p14:tracePt t="106734" x="9537700" y="4214813"/>
          <p14:tracePt t="106750" x="9545638" y="4224338"/>
          <p14:tracePt t="106767" x="9555163" y="4232275"/>
          <p14:tracePt t="106784" x="9563100" y="4241800"/>
          <p14:tracePt t="106800" x="9563100" y="4251325"/>
          <p14:tracePt t="106834" x="9572625" y="4251325"/>
          <p14:tracePt t="106924" x="9563100" y="4251325"/>
          <p14:tracePt t="106960" x="9555163" y="4241800"/>
          <p14:tracePt t="106973" x="9545638" y="4232275"/>
          <p14:tracePt t="107011" x="9537700" y="4224338"/>
          <p14:tracePt t="107024" x="9528175" y="4224338"/>
          <p14:tracePt t="107037" x="9518650" y="4214813"/>
          <p14:tracePt t="107048" x="9510713" y="4205288"/>
          <p14:tracePt t="107061" x="9510713" y="4197350"/>
          <p14:tracePt t="107087" x="9501188" y="4187825"/>
          <p14:tracePt t="107099" x="9491663" y="4187825"/>
          <p14:tracePt t="107111" x="9483725" y="4179888"/>
          <p14:tracePt t="107136" x="9483725" y="4170363"/>
          <p14:tracePt t="113553" x="9447213" y="4152900"/>
          <p14:tracePt t="113565" x="9385300" y="4081463"/>
          <p14:tracePt t="113577" x="9323388" y="4000500"/>
          <p14:tracePt t="113591" x="9259888" y="3938588"/>
          <p14:tracePt t="113602" x="9170988" y="3867150"/>
          <p14:tracePt t="113617" x="9082088" y="3822700"/>
          <p14:tracePt t="113634" x="9028113" y="3786188"/>
          <p14:tracePt t="113651" x="8947150" y="3714750"/>
          <p14:tracePt t="113668" x="8902700" y="3643313"/>
          <p14:tracePt t="113684" x="8875713" y="3581400"/>
          <p14:tracePt t="113701" x="8823325" y="3455988"/>
          <p14:tracePt t="113717" x="8796338" y="3419475"/>
          <p14:tracePt t="113735" x="8786813" y="3394075"/>
          <p14:tracePt t="113751" x="8769350" y="3367088"/>
          <p14:tracePt t="113784" x="8769350" y="3357563"/>
          <p14:tracePt t="114628" x="8823325" y="3348038"/>
          <p14:tracePt t="114641" x="8902700" y="3330575"/>
          <p14:tracePt t="114654" x="9028113" y="3295650"/>
          <p14:tracePt t="114666" x="9215438" y="3251200"/>
          <p14:tracePt t="114678" x="9510713" y="3179763"/>
          <p14:tracePt t="114691" x="9769475" y="3116263"/>
          <p14:tracePt t="114704" x="10045700" y="3071813"/>
          <p14:tracePt t="114717" x="10260013" y="3036888"/>
          <p14:tracePt t="114734" x="10348913" y="3027363"/>
          <p14:tracePt t="114752" x="10420350" y="3009900"/>
          <p14:tracePt t="114767" x="10439400" y="3009900"/>
          <p14:tracePt t="114802" x="10466388" y="3009900"/>
          <p14:tracePt t="115091" x="10518775" y="2990850"/>
          <p14:tracePt t="115105" x="10572750" y="2990850"/>
          <p14:tracePt t="115116" x="10617200" y="2990850"/>
          <p14:tracePt t="115129" x="10671175" y="2990850"/>
          <p14:tracePt t="115142" x="10752138" y="2990850"/>
          <p14:tracePt t="115154" x="10814050" y="3000375"/>
          <p14:tracePt t="115167" x="10858500" y="3027363"/>
          <p14:tracePt t="115184" x="10875963" y="3027363"/>
          <p14:tracePt t="115201" x="10885488" y="3044825"/>
          <p14:tracePt t="115217" x="10895013" y="3044825"/>
          <p14:tracePt t="115278" x="10902950" y="3044825"/>
          <p14:tracePt t="115529" x="10939463" y="3044825"/>
          <p14:tracePt t="115542" x="10966450" y="3044825"/>
          <p14:tracePt t="115554" x="11001375" y="3044825"/>
          <p14:tracePt t="115567" x="11037888" y="3044825"/>
          <p14:tracePt t="115580" x="11063288" y="3054350"/>
          <p14:tracePt t="115591" x="11117263" y="3062288"/>
          <p14:tracePt t="115605" x="11144250" y="3071813"/>
          <p14:tracePt t="115618" x="11161713" y="3081338"/>
          <p14:tracePt t="115634" x="11180763" y="3081338"/>
          <p14:tracePt t="115651" x="11188700" y="3089275"/>
          <p14:tracePt t="115668" x="11198225" y="3089275"/>
          <p14:tracePt t="115684" x="11206163" y="3089275"/>
          <p14:tracePt t="115705" x="11215688" y="3089275"/>
          <p14:tracePt t="115729" x="11225213" y="3089275"/>
          <p14:tracePt t="115754" x="11233150" y="3089275"/>
          <p14:tracePt t="115804" x="11242675" y="3089275"/>
          <p14:tracePt t="115829" x="11252200" y="3089275"/>
          <p14:tracePt t="115855" x="11260138" y="3089275"/>
          <p14:tracePt t="116004" x="11260138" y="3081338"/>
          <p14:tracePt t="116029" x="11260138" y="3071813"/>
          <p14:tracePt t="116092" x="11260138" y="3062288"/>
          <p14:tracePt t="116117" x="11252200" y="3062288"/>
          <p14:tracePt t="116142" x="11252200" y="3054350"/>
          <p14:tracePt t="116155" x="11252200" y="3044825"/>
          <p14:tracePt t="116192" x="11252200" y="3036888"/>
          <p14:tracePt t="116205" x="11252200" y="3027363"/>
          <p14:tracePt t="116217" x="11252200" y="3017838"/>
          <p14:tracePt t="116230" x="11242675" y="3000375"/>
          <p14:tracePt t="116255" x="11242675" y="2990850"/>
          <p14:tracePt t="116267" x="11242675" y="2982913"/>
          <p14:tracePt t="116468" x="11242675" y="2990850"/>
          <p14:tracePt t="116493" x="11242675" y="3000375"/>
          <p14:tracePt t="116505" x="11252200" y="3000375"/>
          <p14:tracePt t="116530" x="11260138" y="3009900"/>
          <p14:tracePt t="116606" x="11269663" y="3009900"/>
          <p14:tracePt t="116643" x="11277600" y="3017838"/>
          <p14:tracePt t="116655" x="11287125" y="3027363"/>
          <p14:tracePt t="116681" x="11296650" y="3027363"/>
          <p14:tracePt t="116706" x="11304588" y="3027363"/>
          <p14:tracePt t="116830" x="11296650" y="3017838"/>
          <p14:tracePt t="116843" x="11287125" y="3000375"/>
          <p14:tracePt t="116855" x="11269663" y="2990850"/>
          <p14:tracePt t="116868" x="11260138" y="2973388"/>
          <p14:tracePt t="116893" x="11252200" y="2965450"/>
          <p14:tracePt t="116955" x="11242675" y="2965450"/>
          <p14:tracePt t="116981" x="11242675" y="2955925"/>
          <p14:tracePt t="117230" x="11252200" y="2955925"/>
          <p14:tracePt t="117281" x="11260138" y="2965450"/>
          <p14:tracePt t="117293" x="11269663" y="2965450"/>
          <p14:tracePt t="117531" x="11260138" y="2965450"/>
          <p14:tracePt t="117544" x="11242675" y="2946400"/>
          <p14:tracePt t="117568" x="11233150" y="2946400"/>
          <p14:tracePt t="117581" x="11233150" y="2938463"/>
          <p14:tracePt t="117594" x="11225213" y="2938463"/>
          <p14:tracePt t="117857" x="11233150" y="2938463"/>
          <p14:tracePt t="117870" x="11233150" y="2946400"/>
          <p14:tracePt t="117881" x="11242675" y="2946400"/>
          <p14:tracePt t="117895" x="11252200" y="2955925"/>
          <p14:tracePt t="117908" x="11260138" y="2955925"/>
          <p14:tracePt t="117920" x="11269663" y="2965450"/>
          <p14:tracePt t="117934" x="11277600" y="2982913"/>
          <p14:tracePt t="117951" x="11287125" y="2982913"/>
          <p14:tracePt t="117968" x="11296650" y="2990850"/>
          <p14:tracePt t="118094" x="11287125" y="2990850"/>
          <p14:tracePt t="118119" x="11277600" y="2990850"/>
          <p14:tracePt t="118132" x="11269663" y="2990850"/>
          <p14:tracePt t="118145" x="11260138" y="2973388"/>
          <p14:tracePt t="118157" x="11233150" y="2965450"/>
          <p14:tracePt t="118182" x="11225213" y="2965450"/>
          <p14:tracePt t="118194" x="11225213" y="2955925"/>
          <p14:tracePt t="118207" x="11215688" y="2955925"/>
          <p14:tracePt t="118508" x="11225213" y="2955925"/>
          <p14:tracePt t="118545" x="11233150" y="2955925"/>
          <p14:tracePt t="118557" x="11242675" y="2965450"/>
          <p14:tracePt t="118571" x="11252200" y="2973388"/>
          <p14:tracePt t="118594" x="11260138" y="2973388"/>
          <p14:tracePt t="118621" x="11269663" y="2973388"/>
          <p14:tracePt t="118757" x="11260138" y="2973388"/>
          <p14:tracePt t="118795" x="11252200" y="2973388"/>
          <p14:tracePt t="118808" x="11233150" y="2965450"/>
          <p14:tracePt t="118821" x="11225213" y="2965450"/>
          <p14:tracePt t="118832" x="11215688" y="2955925"/>
          <p14:tracePt t="118845" x="11215688" y="2946400"/>
          <p14:tracePt t="118858" x="11206163" y="2946400"/>
          <p14:tracePt t="118921" x="11198225" y="2946400"/>
          <p14:tracePt t="118983" x="11188700" y="2946400"/>
          <p14:tracePt t="118995" x="11188700" y="2938463"/>
          <p14:tracePt t="119158" x="11198225" y="2938463"/>
          <p14:tracePt t="119183" x="11206163" y="2938463"/>
          <p14:tracePt t="119196" x="11215688" y="2946400"/>
          <p14:tracePt t="119208" x="11225213" y="2955925"/>
          <p14:tracePt t="119232" x="11233150" y="2955925"/>
          <p14:tracePt t="119245" x="11233150" y="2965450"/>
          <p14:tracePt t="119396" x="11215688" y="2955925"/>
          <p14:tracePt t="119409" x="11198225" y="2938463"/>
          <p14:tracePt t="119421" x="11161713" y="2928938"/>
          <p14:tracePt t="119434" x="11117263" y="2919413"/>
          <p14:tracePt t="119451" x="11082338" y="2911475"/>
          <p14:tracePt t="119469" x="11018838" y="2884488"/>
          <p14:tracePt t="119485" x="11010900" y="2884488"/>
          <p14:tracePt t="119521" x="11001375" y="2884488"/>
          <p14:tracePt t="119646" x="11010900" y="2884488"/>
          <p14:tracePt t="119671" x="11018838" y="2884488"/>
          <p14:tracePt t="119683" x="11045825" y="2884488"/>
          <p14:tracePt t="119696" x="11063288" y="2884488"/>
          <p14:tracePt t="119708" x="11082338" y="2894013"/>
          <p14:tracePt t="119721" x="11099800" y="2901950"/>
          <p14:tracePt t="119734" x="11117263" y="2911475"/>
          <p14:tracePt t="119751" x="11126788" y="2919413"/>
          <p14:tracePt t="119771" x="11134725" y="2919413"/>
          <p14:tracePt t="119784" x="11144250" y="2928938"/>
          <p14:tracePt t="119808" x="11153775" y="2928938"/>
          <p14:tracePt t="119846" x="11153775" y="2938463"/>
          <p14:tracePt t="119859" x="11161713" y="2938463"/>
          <p14:tracePt t="120046" x="11144250" y="2938463"/>
          <p14:tracePt t="120059" x="11144250" y="2928938"/>
          <p14:tracePt t="120072" x="11134725" y="2928938"/>
          <p14:tracePt t="120084" x="11126788" y="2928938"/>
          <p14:tracePt t="120334" x="11134725" y="2928938"/>
          <p14:tracePt t="120347" x="11144250" y="2928938"/>
          <p14:tracePt t="120359" x="11171238" y="2928938"/>
          <p14:tracePt t="120372" x="11188700" y="2938463"/>
          <p14:tracePt t="120385" x="11215688" y="2938463"/>
          <p14:tracePt t="120401" x="11233150" y="2938463"/>
          <p14:tracePt t="120418" x="11242675" y="2946400"/>
          <p14:tracePt t="120434" x="11252200" y="2955925"/>
          <p14:tracePt t="120547" x="11252200" y="2946400"/>
          <p14:tracePt t="120559" x="11242675" y="2946400"/>
          <p14:tracePt t="120572" x="11225213" y="2946400"/>
          <p14:tracePt t="120585" x="11198225" y="2938463"/>
          <p14:tracePt t="120601" x="11180763" y="2928938"/>
          <p14:tracePt t="120618" x="11171238" y="2928938"/>
          <p14:tracePt t="120634" x="11144250" y="2928938"/>
          <p14:tracePt t="120651" x="11144250" y="2919413"/>
          <p14:tracePt t="120668" x="11126788" y="2919413"/>
          <p14:tracePt t="120684" x="11117263" y="2919413"/>
          <p14:tracePt t="120701" x="11117263" y="2911475"/>
          <p14:tracePt t="120734" x="11109325" y="2911475"/>
          <p14:tracePt t="120751" x="11099800" y="2911475"/>
          <p14:tracePt t="120909" x="11109325" y="2911475"/>
          <p14:tracePt t="120947" x="11117263" y="2911475"/>
          <p14:tracePt t="120972" x="11126788" y="2911475"/>
          <p14:tracePt t="120998" x="11134725" y="2911475"/>
          <p14:tracePt t="121110" x="11144250" y="2911475"/>
          <p14:tracePt t="121361" x="11134725" y="2911475"/>
          <p14:tracePt t="121385" x="11126788" y="2911475"/>
          <p14:tracePt t="121423" x="11117263" y="2911475"/>
          <p14:tracePt t="121447" x="11109325" y="2911475"/>
          <p14:tracePt t="121461" x="11099800" y="2911475"/>
          <p14:tracePt t="121473" x="11090275" y="2911475"/>
          <p14:tracePt t="121498" x="11082338" y="2911475"/>
          <p14:tracePt t="121536" x="11072813" y="2911475"/>
          <p14:tracePt t="121735" x="11082338" y="2911475"/>
          <p14:tracePt t="121747" x="11090275" y="2911475"/>
          <p14:tracePt t="121772" x="11099800" y="2911475"/>
          <p14:tracePt t="121784" x="11099800" y="2919413"/>
          <p14:tracePt t="121796" x="11109325" y="2919413"/>
          <p14:tracePt t="121808" x="11109325" y="2928938"/>
          <p14:tracePt t="121821" x="11117263" y="2946400"/>
          <p14:tracePt t="121834" x="11126788" y="2946400"/>
          <p14:tracePt t="121851" x="11126788" y="2955925"/>
          <p14:tracePt t="121884" x="11126788" y="2965450"/>
          <p14:tracePt t="121910" x="11134725" y="2965450"/>
          <p14:tracePt t="131467" x="11099800" y="2965450"/>
          <p14:tracePt t="131480" x="11055350" y="2955925"/>
          <p14:tracePt t="131492" x="10974388" y="2928938"/>
          <p14:tracePt t="131505" x="10902950" y="2884488"/>
          <p14:tracePt t="131518" x="10787063" y="2830513"/>
          <p14:tracePt t="131535" x="10688638" y="2768600"/>
          <p14:tracePt t="131551" x="10599738" y="2724150"/>
          <p14:tracePt t="131568" x="10439400" y="2625725"/>
          <p14:tracePt t="131585" x="10331450" y="2571750"/>
          <p14:tracePt t="131602" x="10188575" y="2473325"/>
          <p14:tracePt t="131618" x="9929813" y="2214563"/>
          <p14:tracePt t="131635" x="9804400" y="2108200"/>
          <p14:tracePt t="131653" x="9634538" y="2000250"/>
          <p14:tracePt t="131668" x="9582150" y="1965325"/>
          <p14:tracePt t="131685" x="9555163" y="1946275"/>
          <p14:tracePt t="131703" x="9501188" y="1866900"/>
          <p14:tracePt t="131718" x="9474200" y="1822450"/>
          <p14:tracePt t="131735" x="9447213" y="1776413"/>
          <p14:tracePt t="131752" x="9412288" y="1741488"/>
          <p14:tracePt t="131768" x="9375775" y="1704975"/>
          <p14:tracePt t="131801" x="9367838" y="1704975"/>
          <p14:tracePt t="132067" x="9358313" y="1697038"/>
          <p14:tracePt t="132080" x="9340850" y="1687513"/>
          <p14:tracePt t="132093" x="9313863" y="1687513"/>
          <p14:tracePt t="132105" x="9277350" y="1687513"/>
          <p14:tracePt t="132118" x="9251950" y="1687513"/>
          <p14:tracePt t="132135" x="9224963" y="1687513"/>
          <p14:tracePt t="132151" x="9205913" y="1687513"/>
          <p14:tracePt t="132168" x="9188450" y="1687513"/>
          <p14:tracePt t="132184" x="9170988" y="1687513"/>
          <p14:tracePt t="132201" x="9170988" y="1697038"/>
          <p14:tracePt t="132218" x="9161463" y="1731963"/>
          <p14:tracePt t="132234" x="9153525" y="1751013"/>
          <p14:tracePt t="132251" x="9144000" y="1776413"/>
          <p14:tracePt t="132268" x="9144000" y="1812925"/>
          <p14:tracePt t="132284" x="9144000" y="1830388"/>
          <p14:tracePt t="132301" x="9144000" y="1847850"/>
          <p14:tracePt t="132318" x="9144000" y="1874838"/>
          <p14:tracePt t="132334" x="9153525" y="1901825"/>
          <p14:tracePt t="132351" x="9153525" y="1911350"/>
          <p14:tracePt t="132518" x="9153525" y="1919288"/>
          <p14:tracePt t="132530" x="9153525" y="1928813"/>
          <p14:tracePt t="132580" x="9153525" y="1938338"/>
          <p14:tracePt t="132593" x="9153525" y="1946275"/>
          <p14:tracePt t="132605" x="9153525" y="1955800"/>
          <p14:tracePt t="132618" x="9153525" y="1973263"/>
          <p14:tracePt t="132635" x="9153525" y="2000250"/>
          <p14:tracePt t="132651" x="9153525" y="2036763"/>
          <p14:tracePt t="132668" x="9153525" y="2081213"/>
          <p14:tracePt t="132685" x="9144000" y="2098675"/>
          <p14:tracePt t="132702" x="9144000" y="2108200"/>
          <p14:tracePt t="132718" x="9144000" y="2125663"/>
          <p14:tracePt t="132751" x="9134475" y="2133600"/>
          <p14:tracePt t="132768" x="9134475" y="2152650"/>
          <p14:tracePt t="132785" x="9134475" y="2160588"/>
          <p14:tracePt t="132801" x="9126538" y="2170113"/>
          <p14:tracePt t="132818" x="9126538" y="2179638"/>
          <p14:tracePt t="132835" x="9126538" y="2187575"/>
          <p14:tracePt t="132867" x="9117013" y="2197100"/>
          <p14:tracePt t="132892" x="9117013" y="2205038"/>
          <p14:tracePt t="132906" x="9109075" y="2214563"/>
          <p14:tracePt t="132918" x="9099550" y="2224088"/>
          <p14:tracePt t="132930" x="9099550" y="2232025"/>
          <p14:tracePt t="132956" x="9090025" y="2232025"/>
          <p14:tracePt t="132993" x="9082088" y="2232025"/>
          <p14:tracePt t="133006" x="9072563" y="2232025"/>
          <p14:tracePt t="133018" x="9063038" y="2232025"/>
          <p14:tracePt t="133043" x="9055100" y="2232025"/>
          <p14:tracePt t="133055" x="9045575" y="2232025"/>
          <p14:tracePt t="133067" x="9037638" y="2224088"/>
          <p14:tracePt t="133080" x="9028113" y="2214563"/>
          <p14:tracePt t="133093" x="9018588" y="2205038"/>
          <p14:tracePt t="133106" x="9018588" y="2197100"/>
          <p14:tracePt t="133119" x="9010650" y="2197100"/>
          <p14:tracePt t="133135" x="9010650" y="2179638"/>
          <p14:tracePt t="133151" x="9001125" y="2179638"/>
          <p14:tracePt t="133168" x="8983663" y="2170113"/>
          <p14:tracePt t="133185" x="8983663" y="2152650"/>
          <p14:tracePt t="133201" x="8974138" y="2152650"/>
          <p14:tracePt t="133218" x="8966200" y="2133600"/>
          <p14:tracePt t="133235" x="8956675" y="2125663"/>
          <p14:tracePt t="133268" x="8939213" y="2108200"/>
          <p14:tracePt t="133285" x="8929688" y="2098675"/>
          <p14:tracePt t="133301" x="8920163" y="2081213"/>
          <p14:tracePt t="133318" x="8912225" y="2054225"/>
          <p14:tracePt t="133335" x="8902700" y="2027238"/>
          <p14:tracePt t="133351" x="8902700" y="2017713"/>
          <p14:tracePt t="133368" x="8885238" y="1990725"/>
          <p14:tracePt t="133385" x="8875713" y="1973263"/>
          <p14:tracePt t="133401" x="8867775" y="1946275"/>
          <p14:tracePt t="133418" x="8813800" y="1830388"/>
          <p14:tracePt t="133435" x="8777288" y="1776413"/>
          <p14:tracePt t="133452" x="8732838" y="1741488"/>
          <p14:tracePt t="133468" x="8661400" y="1697038"/>
          <p14:tracePt t="133485" x="8653463" y="1687513"/>
          <p14:tracePt t="133501" x="8634413" y="1679575"/>
          <p14:tracePt t="133943" x="8626475" y="1679575"/>
          <p14:tracePt t="133968" x="8609013" y="1679575"/>
          <p14:tracePt t="133994" x="8589963" y="1679575"/>
          <p14:tracePt t="134006" x="8572500" y="1679575"/>
          <p14:tracePt t="134018" x="8545513" y="1679575"/>
          <p14:tracePt t="134032" x="8528050" y="1679575"/>
          <p14:tracePt t="134043" x="8491538" y="1679575"/>
          <p14:tracePt t="134056" x="8474075" y="1679575"/>
          <p14:tracePt t="134068" x="8447088" y="1679575"/>
          <p14:tracePt t="134085" x="8429625" y="1679575"/>
          <p14:tracePt t="134101" x="8420100" y="1679575"/>
          <p14:tracePt t="134118" x="8394700" y="1679575"/>
          <p14:tracePt t="134135" x="8375650" y="1687513"/>
          <p14:tracePt t="134151" x="8358188" y="1687513"/>
          <p14:tracePt t="134168" x="8323263" y="1697038"/>
          <p14:tracePt t="134185" x="8304213" y="1697038"/>
          <p14:tracePt t="134201" x="8296275" y="1704975"/>
          <p14:tracePt t="134218" x="8277225" y="1704975"/>
          <p14:tracePt t="134235" x="8269288" y="1714500"/>
          <p14:tracePt t="134251" x="8259763" y="1724025"/>
          <p14:tracePt t="134268" x="8259763" y="1731963"/>
          <p14:tracePt t="134284" x="8251825" y="1741488"/>
          <p14:tracePt t="134301" x="8251825" y="1751013"/>
          <p14:tracePt t="134318" x="8242300" y="1768475"/>
          <p14:tracePt t="134335" x="8242300" y="1776413"/>
          <p14:tracePt t="134351" x="8232775" y="1776413"/>
          <p14:tracePt t="134368" x="8232775" y="1785938"/>
          <p14:tracePt t="134385" x="8224838" y="1795463"/>
          <p14:tracePt t="134401" x="8224838" y="1803400"/>
          <p14:tracePt t="134418" x="8205788" y="1812925"/>
          <p14:tracePt t="134435" x="8188325" y="1812925"/>
          <p14:tracePt t="134452" x="8180388" y="1830388"/>
          <p14:tracePt t="134468" x="8143875" y="1839913"/>
          <p14:tracePt t="134485" x="8134350" y="1847850"/>
          <p14:tracePt t="134501" x="8126413" y="1857375"/>
          <p14:tracePt t="134518" x="8108950" y="1874838"/>
          <p14:tracePt t="134535" x="8089900" y="1901825"/>
          <p14:tracePt t="134551" x="8081963" y="1919288"/>
          <p14:tracePt t="134568" x="8081963" y="1955800"/>
          <p14:tracePt t="134585" x="8072438" y="1965325"/>
          <p14:tracePt t="134618" x="8072438" y="1973263"/>
          <p14:tracePt t="135069" x="8062913" y="1973263"/>
          <p14:tracePt t="135081" x="8045450" y="1982788"/>
          <p14:tracePt t="135094" x="8037513" y="1982788"/>
          <p14:tracePt t="135120" x="8027988" y="1990725"/>
          <p14:tracePt t="135131" x="8018463" y="1990725"/>
          <p14:tracePt t="135144" x="7991475" y="2000250"/>
          <p14:tracePt t="135157" x="7974013" y="2017713"/>
          <p14:tracePt t="135169" x="7929563" y="2036763"/>
          <p14:tracePt t="135185" x="7885113" y="2071688"/>
          <p14:tracePt t="135202" x="7840663" y="2108200"/>
          <p14:tracePt t="135218" x="7804150" y="2152650"/>
          <p14:tracePt t="135235" x="7804150" y="2170113"/>
          <p14:tracePt t="135252" x="7796213" y="2179638"/>
          <p14:tracePt t="135268" x="7796213" y="2187575"/>
          <p14:tracePt t="135285" x="7796213" y="2197100"/>
          <p14:tracePt t="135301" x="7786688" y="2197100"/>
          <p14:tracePt t="135320" x="7786688" y="2205038"/>
          <p14:tracePt t="135344" x="7777163" y="2214563"/>
          <p14:tracePt t="135381" x="7777163" y="2224088"/>
          <p14:tracePt t="135406" x="7777163" y="2232025"/>
          <p14:tracePt t="135419" x="7769225" y="2241550"/>
          <p14:tracePt t="135431" x="7769225" y="2251075"/>
          <p14:tracePt t="135457" x="7769225" y="2259013"/>
          <p14:tracePt t="135519" x="7759700" y="2259013"/>
          <p14:tracePt t="135595" x="7759700" y="2251075"/>
          <p14:tracePt t="135619" x="7759700" y="2241550"/>
          <p14:tracePt t="135631" x="7759700" y="2232025"/>
          <p14:tracePt t="135644" x="7759700" y="2224088"/>
          <p14:tracePt t="135657" x="7759700" y="2214563"/>
          <p14:tracePt t="135669" x="7759700" y="2197100"/>
          <p14:tracePt t="135685" x="7759700" y="2179638"/>
          <p14:tracePt t="135702" x="7759700" y="2160588"/>
          <p14:tracePt t="135718" x="7759700" y="2143125"/>
          <p14:tracePt t="135735" x="7759700" y="2125663"/>
          <p14:tracePt t="135752" x="7769225" y="2116138"/>
          <p14:tracePt t="135768" x="7777163" y="2098675"/>
          <p14:tracePt t="135785" x="7786688" y="2089150"/>
          <p14:tracePt t="135802" x="7796213" y="2081213"/>
          <p14:tracePt t="135818" x="7813675" y="2054225"/>
          <p14:tracePt t="135835" x="7831138" y="2036763"/>
          <p14:tracePt t="135851" x="7848600" y="2009775"/>
          <p14:tracePt t="135868" x="7885113" y="1973263"/>
          <p14:tracePt t="135885" x="7902575" y="1946275"/>
          <p14:tracePt t="135902" x="7920038" y="1938338"/>
          <p14:tracePt t="135918" x="7974013" y="1893888"/>
          <p14:tracePt t="135935" x="8018463" y="1866900"/>
          <p14:tracePt t="135952" x="8072438" y="1839913"/>
          <p14:tracePt t="135968" x="8143875" y="1803400"/>
          <p14:tracePt t="135985" x="8161338" y="1785938"/>
          <p14:tracePt t="136001" x="8180388" y="1776413"/>
          <p14:tracePt t="136019" x="8197850" y="1768475"/>
          <p14:tracePt t="136035" x="8197850" y="1758950"/>
          <p14:tracePt t="136051" x="8205788" y="1758950"/>
          <p14:tracePt t="136068" x="8215313" y="1751013"/>
          <p14:tracePt t="136102" x="8232775" y="1751013"/>
          <p14:tracePt t="136119" x="8259763" y="1731963"/>
          <p14:tracePt t="136135" x="8277225" y="1724025"/>
          <p14:tracePt t="136152" x="8296275" y="1714500"/>
          <p14:tracePt t="136168" x="8323263" y="1704975"/>
          <p14:tracePt t="136185" x="8340725" y="1704975"/>
          <p14:tracePt t="136202" x="8348663" y="1704975"/>
          <p14:tracePt t="136219" x="8375650" y="1697038"/>
          <p14:tracePt t="136235" x="8394700" y="1697038"/>
          <p14:tracePt t="136252" x="8412163" y="1697038"/>
          <p14:tracePt t="136268" x="8447088" y="1687513"/>
          <p14:tracePt t="136285" x="8474075" y="1687513"/>
          <p14:tracePt t="136301" x="8501063" y="1687513"/>
          <p14:tracePt t="136319" x="8537575" y="1687513"/>
          <p14:tracePt t="136335" x="8545513" y="1687513"/>
          <p14:tracePt t="136352" x="8555038" y="1687513"/>
          <p14:tracePt t="136369" x="8562975" y="1697038"/>
          <p14:tracePt t="136385" x="8572500" y="1697038"/>
          <p14:tracePt t="136401" x="8572500" y="1704975"/>
          <p14:tracePt t="136419" x="8589963" y="1714500"/>
          <p14:tracePt t="136435" x="8589963" y="1724025"/>
          <p14:tracePt t="136452" x="8599488" y="1731963"/>
          <p14:tracePt t="136468" x="8626475" y="1758950"/>
          <p14:tracePt t="136485" x="8626475" y="1776413"/>
          <p14:tracePt t="136501" x="8643938" y="1785938"/>
          <p14:tracePt t="136519" x="8670925" y="1812925"/>
          <p14:tracePt t="136535" x="8688388" y="1830388"/>
          <p14:tracePt t="136552" x="8705850" y="1839913"/>
          <p14:tracePt t="136569" x="8724900" y="1874838"/>
          <p14:tracePt t="136585" x="8732838" y="1893888"/>
          <p14:tracePt t="136602" x="8742363" y="1919288"/>
          <p14:tracePt t="136619" x="8751888" y="1955800"/>
          <p14:tracePt t="136635" x="8751888" y="1973263"/>
          <p14:tracePt t="136652" x="8759825" y="1982788"/>
          <p14:tracePt t="136668" x="8759825" y="2009775"/>
          <p14:tracePt t="136685" x="8769350" y="2017713"/>
          <p14:tracePt t="136702" x="8769350" y="2036763"/>
          <p14:tracePt t="136719" x="8769350" y="2098675"/>
          <p14:tracePt t="136735" x="8777288" y="2160588"/>
          <p14:tracePt t="136752" x="8796338" y="2187575"/>
          <p14:tracePt t="136768" x="8813800" y="2251075"/>
          <p14:tracePt t="136785" x="8823325" y="2259013"/>
          <p14:tracePt t="136802" x="8840788" y="2276475"/>
          <p14:tracePt t="136819" x="8867775" y="2303463"/>
          <p14:tracePt t="136835" x="8894763" y="2312988"/>
          <p14:tracePt t="136852" x="8912225" y="2330450"/>
          <p14:tracePt t="136868" x="8939213" y="2357438"/>
          <p14:tracePt t="136885" x="8947150" y="2374900"/>
          <p14:tracePt t="136902" x="8966200" y="2393950"/>
          <p14:tracePt t="136919" x="8974138" y="2411413"/>
          <p14:tracePt t="136951" x="8983663" y="2419350"/>
          <p14:tracePt t="136969" x="9001125" y="2446338"/>
          <p14:tracePt t="136985" x="9010650" y="2446338"/>
          <p14:tracePt t="137002" x="9010650" y="2455863"/>
          <p14:tracePt t="137019" x="9018588" y="2455863"/>
          <p14:tracePt t="137035" x="9018588" y="2465388"/>
          <p14:tracePt t="137058" x="9028113" y="2465388"/>
          <p14:tracePt t="137170" x="9037638" y="2438400"/>
          <p14:tracePt t="137182" x="9037638" y="2419350"/>
          <p14:tracePt t="137195" x="9037638" y="2401888"/>
          <p14:tracePt t="137207" x="9037638" y="2393950"/>
          <p14:tracePt t="137221" x="9037638" y="2374900"/>
          <p14:tracePt t="137235" x="9037638" y="2357438"/>
          <p14:tracePt t="137251" x="9037638" y="2347913"/>
          <p14:tracePt t="137269" x="9037638" y="2322513"/>
          <p14:tracePt t="137285" x="9037638" y="2303463"/>
          <p14:tracePt t="137302" x="9037638" y="2276475"/>
          <p14:tracePt t="137319" x="9037638" y="2232025"/>
          <p14:tracePt t="137335" x="9037638" y="2214563"/>
          <p14:tracePt t="137352" x="9037638" y="2187575"/>
          <p14:tracePt t="137370" x="9028113" y="2143125"/>
          <p14:tracePt t="137385" x="9018588" y="2125663"/>
          <p14:tracePt t="137402" x="9018588" y="2098675"/>
          <p14:tracePt t="137419" x="9010650" y="2044700"/>
          <p14:tracePt t="137435" x="9001125" y="2027238"/>
          <p14:tracePt t="137452" x="9001125" y="2009775"/>
          <p14:tracePt t="137469" x="8991600" y="1982788"/>
          <p14:tracePt t="137485" x="8983663" y="1973263"/>
          <p14:tracePt t="137502" x="8983663" y="1965325"/>
          <p14:tracePt t="137519" x="8974138" y="1946275"/>
          <p14:tracePt t="137535" x="8974138" y="1938338"/>
          <p14:tracePt t="137552" x="8966200" y="1919288"/>
          <p14:tracePt t="137569" x="8956675" y="1911350"/>
          <p14:tracePt t="137585" x="8929688" y="1884363"/>
          <p14:tracePt t="137601" x="8902700" y="1857375"/>
          <p14:tracePt t="137619" x="8867775" y="1812925"/>
          <p14:tracePt t="137635" x="8848725" y="1795463"/>
          <p14:tracePt t="137652" x="8831263" y="1785938"/>
          <p14:tracePt t="137669" x="8804275" y="1758950"/>
          <p14:tracePt t="137685" x="8796338" y="1751013"/>
          <p14:tracePt t="137702" x="8769350" y="1751013"/>
          <p14:tracePt t="137719" x="8724900" y="1724025"/>
          <p14:tracePt t="137735" x="8688388" y="1724025"/>
          <p14:tracePt t="137751" x="8661400" y="1724025"/>
          <p14:tracePt t="137768" x="8616950" y="1714500"/>
          <p14:tracePt t="137785" x="8589963" y="1704975"/>
          <p14:tracePt t="137801" x="8545513" y="1704975"/>
          <p14:tracePt t="137818" x="8367713" y="1697038"/>
          <p14:tracePt t="137835" x="8323263" y="1687513"/>
          <p14:tracePt t="137851" x="8296275" y="1687513"/>
          <p14:tracePt t="137868" x="8277225" y="1687513"/>
          <p14:tracePt t="137885" x="8259763" y="1687513"/>
          <p14:tracePt t="137901" x="8251825" y="1687513"/>
          <p14:tracePt t="137918" x="8205788" y="1687513"/>
          <p14:tracePt t="137935" x="8170863" y="1687513"/>
          <p14:tracePt t="137951" x="8134350" y="1687513"/>
          <p14:tracePt t="137968" x="8108950" y="1697038"/>
          <p14:tracePt t="137985" x="8045450" y="1704975"/>
          <p14:tracePt t="138001" x="8037513" y="1714500"/>
          <p14:tracePt t="138019" x="8018463" y="1714500"/>
          <p14:tracePt t="138035" x="8018463" y="1724025"/>
          <p14:tracePt t="138051" x="8010525" y="1724025"/>
          <p14:tracePt t="138068" x="8010525" y="1731963"/>
          <p14:tracePt t="138085" x="8001000" y="1731963"/>
          <p14:tracePt t="138101" x="7991475" y="1741488"/>
          <p14:tracePt t="138119" x="7974013" y="1758950"/>
          <p14:tracePt t="138135" x="7966075" y="1776413"/>
          <p14:tracePt t="138151" x="7956550" y="1785938"/>
          <p14:tracePt t="138168" x="7947025" y="1812925"/>
          <p14:tracePt t="138185" x="7947025" y="1822450"/>
          <p14:tracePt t="138201" x="7939088" y="1839913"/>
          <p14:tracePt t="138219" x="7929563" y="1857375"/>
          <p14:tracePt t="138235" x="7920038" y="1866900"/>
          <p14:tracePt t="138268" x="7920038" y="1884363"/>
          <p14:tracePt t="138285" x="7912100" y="1893888"/>
          <p14:tracePt t="138302" x="7912100" y="1901825"/>
          <p14:tracePt t="138320" x="7912100" y="1919288"/>
          <p14:tracePt t="138335" x="7912100" y="1946275"/>
          <p14:tracePt t="138352" x="7912100" y="1973263"/>
          <p14:tracePt t="138368" x="7902575" y="2000250"/>
          <p14:tracePt t="138385" x="7894638" y="2054225"/>
          <p14:tracePt t="138402" x="7885113" y="2071688"/>
          <p14:tracePt t="138419" x="7885113" y="2116138"/>
          <p14:tracePt t="138435" x="7875588" y="2133600"/>
          <p14:tracePt t="138452" x="7875588" y="2160588"/>
          <p14:tracePt t="138469" x="7867650" y="2224088"/>
          <p14:tracePt t="138485" x="7867650" y="2241550"/>
          <p14:tracePt t="138502" x="7867650" y="2259013"/>
          <p14:tracePt t="138519" x="7867650" y="2276475"/>
          <p14:tracePt t="138552" x="7867650" y="2286000"/>
          <p14:tracePt t="138583" x="7867650" y="2295525"/>
          <p14:tracePt t="138746" x="7867650" y="2286000"/>
          <p14:tracePt t="138759" x="7867650" y="2276475"/>
          <p14:tracePt t="138772" x="7867650" y="2268538"/>
          <p14:tracePt t="138784" x="7867650" y="2259013"/>
          <p14:tracePt t="138797" x="7867650" y="2251075"/>
          <p14:tracePt t="138809" x="7867650" y="2241550"/>
          <p14:tracePt t="138833" x="7867650" y="2224088"/>
          <p14:tracePt t="138846" x="7867650" y="2214563"/>
          <p14:tracePt t="138858" x="7867650" y="2197100"/>
          <p14:tracePt t="138871" x="7867650" y="2187575"/>
          <p14:tracePt t="138885" x="7867650" y="2170113"/>
          <p14:tracePt t="138901" x="7867650" y="2160588"/>
          <p14:tracePt t="138918" x="7867650" y="2152650"/>
          <p14:tracePt t="138935" x="7867650" y="2116138"/>
          <p14:tracePt t="138951" x="7867650" y="2098675"/>
          <p14:tracePt t="138969" x="7867650" y="2071688"/>
          <p14:tracePt t="138985" x="7867650" y="2062163"/>
          <p14:tracePt t="139001" x="7867650" y="2044700"/>
          <p14:tracePt t="139018" x="7875588" y="2036763"/>
          <p14:tracePt t="139035" x="7885113" y="2017713"/>
          <p14:tracePt t="139051" x="7885113" y="2009775"/>
          <p14:tracePt t="139068" x="7894638" y="2009775"/>
          <p14:tracePt t="139085" x="7920038" y="1982788"/>
          <p14:tracePt t="139102" x="7929563" y="1973263"/>
          <p14:tracePt t="139118" x="7939088" y="1955800"/>
          <p14:tracePt t="139135" x="7956550" y="1919288"/>
          <p14:tracePt t="139152" x="7966075" y="1911350"/>
          <p14:tracePt t="139168" x="7983538" y="1884363"/>
          <p14:tracePt t="139185" x="8027988" y="1822450"/>
          <p14:tracePt t="139202" x="8072438" y="1795463"/>
          <p14:tracePt t="139220" x="8197850" y="1714500"/>
          <p14:tracePt t="139235" x="8242300" y="1697038"/>
          <p14:tracePt t="139252" x="8259763" y="1670050"/>
          <p14:tracePt t="139268" x="8277225" y="1660525"/>
          <p14:tracePt t="139273" x="8277225" y="1652588"/>
          <p14:tracePt t="139285" x="8286750" y="1652588"/>
          <p14:tracePt t="139347" x="8313738" y="1652588"/>
          <p14:tracePt t="139359" x="8331200" y="1643063"/>
          <p14:tracePt t="139373" x="8348663" y="1633538"/>
          <p14:tracePt t="139385" x="8375650" y="1633538"/>
          <p14:tracePt t="139402" x="8394700" y="1633538"/>
          <p14:tracePt t="139418" x="8412163" y="1633538"/>
          <p14:tracePt t="139435" x="8456613" y="1633538"/>
          <p14:tracePt t="139452" x="8474075" y="1633538"/>
          <p14:tracePt t="139469" x="8510588" y="1633538"/>
          <p14:tracePt t="139485" x="8545513" y="1643063"/>
          <p14:tracePt t="139502" x="8562975" y="1652588"/>
          <p14:tracePt t="139519" x="8589963" y="1660525"/>
          <p14:tracePt t="139535" x="8626475" y="1670050"/>
          <p14:tracePt t="139552" x="8643938" y="1670050"/>
          <p14:tracePt t="139568" x="8661400" y="1670050"/>
          <p14:tracePt t="139585" x="8680450" y="1687513"/>
          <p14:tracePt t="139602" x="8697913" y="1687513"/>
          <p14:tracePt t="139635" x="8724900" y="1704975"/>
          <p14:tracePt t="139652" x="8732838" y="1704975"/>
          <p14:tracePt t="139668" x="8751888" y="1704975"/>
          <p14:tracePt t="139685" x="8796338" y="1731963"/>
          <p14:tracePt t="139702" x="8804275" y="1731963"/>
          <p14:tracePt t="139718" x="8823325" y="1741488"/>
          <p14:tracePt t="139735" x="8840788" y="1758950"/>
          <p14:tracePt t="139752" x="8848725" y="1768475"/>
          <p14:tracePt t="139768" x="8858250" y="1785938"/>
          <p14:tracePt t="139774" x="8858250" y="1795463"/>
          <p14:tracePt t="139785" x="8867775" y="1803400"/>
          <p14:tracePt t="139802" x="8867775" y="1822450"/>
          <p14:tracePt t="139818" x="8867775" y="1830388"/>
          <p14:tracePt t="139835" x="8875713" y="1847850"/>
          <p14:tracePt t="139852" x="8875713" y="1857375"/>
          <p14:tracePt t="139868" x="8875713" y="1866900"/>
          <p14:tracePt t="139885" x="8885238" y="1893888"/>
          <p14:tracePt t="139902" x="8885238" y="1901825"/>
          <p14:tracePt t="139918" x="8894763" y="1911350"/>
          <p14:tracePt t="139935" x="8894763" y="1928813"/>
          <p14:tracePt t="139952" x="8894763" y="1938338"/>
          <p14:tracePt t="139968" x="8894763" y="1946275"/>
          <p14:tracePt t="139985" x="8902700" y="1955800"/>
          <p14:tracePt t="140002" x="8902700" y="1973263"/>
          <p14:tracePt t="140018" x="8912225" y="1990725"/>
          <p14:tracePt t="140035" x="8920163" y="2027238"/>
          <p14:tracePt t="140052" x="8929688" y="2044700"/>
          <p14:tracePt t="140068" x="8929688" y="2062163"/>
          <p14:tracePt t="140085" x="8939213" y="2081213"/>
          <p14:tracePt t="140102" x="8947150" y="2081213"/>
          <p14:tracePt t="140118" x="8947150" y="2089150"/>
          <p14:tracePt t="140135" x="8956675" y="2108200"/>
          <p14:tracePt t="140168" x="8966200" y="2116138"/>
          <p14:tracePt t="140185" x="8974138" y="2133600"/>
          <p14:tracePt t="140202" x="8974138" y="2143125"/>
          <p14:tracePt t="140218" x="8974138" y="2152650"/>
          <p14:tracePt t="140235" x="8983663" y="2170113"/>
          <p14:tracePt t="140252" x="8983663" y="2179638"/>
          <p14:tracePt t="140268" x="8983663" y="2187575"/>
          <p14:tracePt t="140285" x="8983663" y="2197100"/>
          <p14:tracePt t="140302" x="8983663" y="2205038"/>
          <p14:tracePt t="140322" x="8983663" y="2214563"/>
          <p14:tracePt t="140359" x="8983663" y="2224088"/>
          <p14:tracePt t="140397" x="8983663" y="2232025"/>
          <p14:tracePt t="140448" x="8983663" y="2241550"/>
          <p14:tracePt t="140484" x="8983663" y="2251075"/>
          <p14:tracePt t="140597" x="8983663" y="2259013"/>
          <p14:tracePt t="140672" x="8974138" y="2259013"/>
          <p14:tracePt t="140685" x="8974138" y="2268538"/>
          <p14:tracePt t="140885" x="8966200" y="2268538"/>
          <p14:tracePt t="141036" x="8966200" y="2259013"/>
          <p14:tracePt t="141110" x="8966200" y="2251075"/>
          <p14:tracePt t="141135" x="8966200" y="2241550"/>
          <p14:tracePt t="141173" x="8966200" y="2232025"/>
          <p14:tracePt t="141186" x="8966200" y="2214563"/>
          <p14:tracePt t="141198" x="8966200" y="2205038"/>
          <p14:tracePt t="141210" x="8956675" y="2197100"/>
          <p14:tracePt t="141223" x="8956675" y="2179638"/>
          <p14:tracePt t="141235" x="8956675" y="2170113"/>
          <p14:tracePt t="141260" x="8956675" y="2160588"/>
          <p14:tracePt t="141273" x="8956675" y="2152650"/>
          <p14:tracePt t="141286" x="8947150" y="2143125"/>
          <p14:tracePt t="141302" x="8947150" y="2133600"/>
          <p14:tracePt t="141318" x="8947150" y="2116138"/>
          <p14:tracePt t="141335" x="8947150" y="2098675"/>
          <p14:tracePt t="141352" x="8947150" y="2089150"/>
          <p14:tracePt t="141368" x="8947150" y="2071688"/>
          <p14:tracePt t="141402" x="8939213" y="2062163"/>
          <p14:tracePt t="141524" x="8939213" y="2071688"/>
          <p14:tracePt t="141536" x="8939213" y="2081213"/>
          <p14:tracePt t="142549" x="8929688" y="2071688"/>
          <p14:tracePt t="142561" x="8929688" y="2062163"/>
          <p14:tracePt t="142574" x="8929688" y="2054225"/>
          <p14:tracePt t="142588" x="8929688" y="2036763"/>
          <p14:tracePt t="142602" x="8920163" y="2017713"/>
          <p14:tracePt t="142618" x="8912225" y="2000250"/>
          <p14:tracePt t="142635" x="8902700" y="1955800"/>
          <p14:tracePt t="142652" x="8894763" y="1938338"/>
          <p14:tracePt t="142669" x="8885238" y="1893888"/>
          <p14:tracePt t="142685" x="8875713" y="1847850"/>
          <p14:tracePt t="142702" x="8875713" y="1830388"/>
          <p14:tracePt t="142718" x="8875713" y="1812925"/>
          <p14:tracePt t="142735" x="8858250" y="1768475"/>
          <p14:tracePt t="142751" x="8848725" y="1741488"/>
          <p14:tracePt t="142768" x="8848725" y="1731963"/>
          <p14:tracePt t="142785" x="8840788" y="1724025"/>
          <p14:tracePt t="143212" x="8831263" y="1724025"/>
          <p14:tracePt t="143224" x="8813800" y="1714500"/>
          <p14:tracePt t="143237" x="8786813" y="1704975"/>
          <p14:tracePt t="143249" x="8759825" y="1704975"/>
          <p14:tracePt t="143261" x="8732838" y="1697038"/>
          <p14:tracePt t="143274" x="8697913" y="1687513"/>
          <p14:tracePt t="143288" x="8634413" y="1687513"/>
          <p14:tracePt t="143302" x="8589963" y="1679575"/>
          <p14:tracePt t="143318" x="8555038" y="1679575"/>
          <p14:tracePt t="143336" x="8491538" y="1679575"/>
          <p14:tracePt t="143352" x="8466138" y="1679575"/>
          <p14:tracePt t="143368" x="8429625" y="1679575"/>
          <p14:tracePt t="143374" x="8375650" y="1679575"/>
          <p14:tracePt t="143388" x="8323263" y="1679575"/>
          <p14:tracePt t="143402" x="8286750" y="1679575"/>
          <p14:tracePt t="143418" x="8259763" y="1679575"/>
          <p14:tracePt t="143435" x="8224838" y="1670050"/>
          <p14:tracePt t="143452" x="8205788" y="1670050"/>
          <p14:tracePt t="143468" x="8188325" y="1670050"/>
          <p14:tracePt t="143486" x="8170863" y="1652588"/>
          <p14:tracePt t="143502" x="8161338" y="1652588"/>
          <p14:tracePt t="143536" x="8143875" y="1652588"/>
          <p14:tracePt t="143568" x="8126413" y="1652588"/>
          <p14:tracePt t="143586" x="8099425" y="1652588"/>
          <p14:tracePt t="143602" x="8089900" y="1652588"/>
          <p14:tracePt t="143618" x="8081963" y="1660525"/>
          <p14:tracePt t="143636" x="8072438" y="1660525"/>
          <p14:tracePt t="143652" x="8072438" y="1670050"/>
          <p14:tracePt t="143668" x="8072438" y="1679575"/>
          <p14:tracePt t="143685" x="8062913" y="1697038"/>
          <p14:tracePt t="143702" x="8054975" y="1704975"/>
          <p14:tracePt t="143718" x="8054975" y="1714500"/>
          <p14:tracePt t="143736" x="8045450" y="1751013"/>
          <p14:tracePt t="143752" x="8045450" y="1768475"/>
          <p14:tracePt t="143768" x="8037513" y="1785938"/>
          <p14:tracePt t="143786" x="8037513" y="1830388"/>
          <p14:tracePt t="143802" x="8027988" y="1857375"/>
          <p14:tracePt t="143818" x="8027988" y="1866900"/>
          <p14:tracePt t="143835" x="8027988" y="1874838"/>
          <p14:tracePt t="143852" x="8027988" y="1893888"/>
          <p14:tracePt t="143868" x="8027988" y="1901825"/>
          <p14:tracePt t="143872" x="8027988" y="1911350"/>
          <p14:tracePt t="143886" x="8018463" y="1911350"/>
          <p14:tracePt t="143902" x="8018463" y="1919288"/>
          <p14:tracePt t="143919" x="8018463" y="1928813"/>
          <p14:tracePt t="143963" x="8010525" y="1965325"/>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20</a:t>
            </a:fld>
            <a:endParaRPr lang="en-US" noProof="0" dirty="0"/>
          </a:p>
        </p:txBody>
      </p:sp>
      <p:sp>
        <p:nvSpPr>
          <p:cNvPr id="3" name="Rectangle 2"/>
          <p:cNvSpPr/>
          <p:nvPr/>
        </p:nvSpPr>
        <p:spPr>
          <a:xfrm>
            <a:off x="197641" y="296418"/>
            <a:ext cx="5955476" cy="461665"/>
          </a:xfrm>
          <a:prstGeom prst="rect">
            <a:avLst/>
          </a:prstGeom>
        </p:spPr>
        <p:txBody>
          <a:bodyPr wrap="none">
            <a:spAutoFit/>
          </a:bodyPr>
          <a:lstStyle/>
          <a:p>
            <a:pPr algn="justLow"/>
            <a:r>
              <a:rPr lang="en-US" sz="2400" b="1" dirty="0">
                <a:solidFill>
                  <a:schemeClr val="accent4"/>
                </a:solidFill>
                <a:latin typeface="Century Gothic" panose="020B0502020202020204" pitchFamily="34" charset="0"/>
                <a:ea typeface="Times New Roman" panose="02020603050405020304" pitchFamily="18" charset="0"/>
              </a:rPr>
              <a:t>Anomalies of atrioventricular Septation</a:t>
            </a:r>
            <a:endParaRPr lang="en-US" sz="2000" b="1" dirty="0">
              <a:solidFill>
                <a:schemeClr val="accent4"/>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27379" y="1249403"/>
            <a:ext cx="5442931" cy="1231106"/>
          </a:xfrm>
          <a:prstGeom prst="rect">
            <a:avLst/>
          </a:prstGeom>
        </p:spPr>
        <p:txBody>
          <a:bodyPr wrap="square">
            <a:spAutoFit/>
          </a:bodyPr>
          <a:lstStyle/>
          <a:p>
            <a:pPr marL="285750" indent="-285750" algn="justLow">
              <a:buFont typeface="Wingdings" panose="05000000000000000000" pitchFamily="2" charset="2"/>
              <a:buChar char="ü"/>
            </a:pPr>
            <a:r>
              <a:rPr lang="en-US" sz="2000" b="1" dirty="0">
                <a:solidFill>
                  <a:schemeClr val="bg1"/>
                </a:solidFill>
                <a:latin typeface="Century Gothic" panose="020B0502020202020204" pitchFamily="34" charset="0"/>
                <a:ea typeface="Times New Roman" panose="02020603050405020304" pitchFamily="18" charset="0"/>
              </a:rPr>
              <a:t>Persistent atrioventricular canal</a:t>
            </a:r>
            <a:r>
              <a:rPr lang="en-US" dirty="0">
                <a:solidFill>
                  <a:schemeClr val="bg1"/>
                </a:solidFill>
                <a:latin typeface="Century Gothic" panose="020B0502020202020204" pitchFamily="34" charset="0"/>
                <a:ea typeface="Times New Roman" panose="02020603050405020304" pitchFamily="18" charset="0"/>
              </a:rPr>
              <a:t>: by failure of fusion of the endocardial cushions that is associated with defected atrial and ventricular Septation.</a:t>
            </a:r>
          </a:p>
        </p:txBody>
      </p:sp>
      <p:pic>
        <p:nvPicPr>
          <p:cNvPr id="2052" name="Picture 4" descr="Septum Formation In The Truncus Arteriosus And Conus Cordis - Scanning  Elec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117" y="866117"/>
            <a:ext cx="6038883" cy="54902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5406" y="4474706"/>
            <a:ext cx="5626307" cy="2246769"/>
          </a:xfrm>
          <a:prstGeom prst="rect">
            <a:avLst/>
          </a:prstGeom>
        </p:spPr>
        <p:txBody>
          <a:bodyPr wrap="square">
            <a:spAutoFit/>
          </a:bodyPr>
          <a:lstStyle/>
          <a:p>
            <a:pPr marL="285750" indent="-285750" algn="justLow">
              <a:buFont typeface="Wingdings" panose="05000000000000000000" pitchFamily="2" charset="2"/>
              <a:buChar char="ü"/>
            </a:pPr>
            <a:r>
              <a:rPr lang="en-US" b="1" dirty="0">
                <a:solidFill>
                  <a:schemeClr val="bg1"/>
                </a:solidFill>
                <a:latin typeface="Century Gothic" panose="020B0502020202020204" pitchFamily="34" charset="0"/>
                <a:ea typeface="Times New Roman" panose="02020603050405020304" pitchFamily="18" charset="0"/>
              </a:rPr>
              <a:t>Ostium primum defect</a:t>
            </a:r>
            <a:r>
              <a:rPr lang="en-US" dirty="0">
                <a:solidFill>
                  <a:schemeClr val="bg1"/>
                </a:solidFill>
                <a:latin typeface="Century Gothic" panose="020B0502020202020204" pitchFamily="34" charset="0"/>
                <a:ea typeface="Times New Roman" panose="02020603050405020304" pitchFamily="18" charset="0"/>
              </a:rPr>
              <a:t>: endocardial cushions in the atrioventricular canal partially fused. The result is a defect in the atrial septum, but the interventricular septum is closed, is usually combined with a cleft in anterior leaflet of the tricuspid valve. </a:t>
            </a:r>
          </a:p>
          <a:p>
            <a:pPr marL="285750" indent="-285750" algn="justLow">
              <a:buFont typeface="Wingdings" panose="05000000000000000000" pitchFamily="2" charset="2"/>
              <a:buChar char="ü"/>
            </a:pPr>
            <a:endParaRPr lang="en-US" sz="1600" dirty="0">
              <a:solidFill>
                <a:schemeClr val="bg1"/>
              </a:solidFill>
              <a:latin typeface="Century Gothic" panose="020B0502020202020204" pitchFamily="34" charset="0"/>
              <a:ea typeface="Times New Roman" panose="02020603050405020304" pitchFamily="18" charset="0"/>
            </a:endParaRPr>
          </a:p>
          <a:p>
            <a:pPr marL="285750" indent="-285750" algn="justLow">
              <a:buFont typeface="Wingdings" panose="05000000000000000000" pitchFamily="2" charset="2"/>
              <a:buChar char="ü"/>
            </a:pPr>
            <a:endParaRPr lang="en-US" sz="1600" dirty="0">
              <a:solidFill>
                <a:schemeClr val="bg1"/>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19485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21</a:t>
            </a:fld>
            <a:endParaRPr lang="en-US" noProof="0" dirty="0"/>
          </a:p>
        </p:txBody>
      </p:sp>
      <p:pic>
        <p:nvPicPr>
          <p:cNvPr id="3074" name="Picture 2" descr="Tricuspid Atr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1" y="2315787"/>
            <a:ext cx="5780077" cy="44056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8322" y="986857"/>
            <a:ext cx="11512138" cy="1200329"/>
          </a:xfrm>
          <a:prstGeom prst="rect">
            <a:avLst/>
          </a:prstGeom>
        </p:spPr>
        <p:txBody>
          <a:bodyPr wrap="square">
            <a:spAutoFit/>
          </a:bodyPr>
          <a:lstStyle/>
          <a:p>
            <a:pPr marL="285750" indent="-285750" algn="justLow">
              <a:buFont typeface="Wingdings" panose="05000000000000000000" pitchFamily="2" charset="2"/>
              <a:buChar char="ü"/>
            </a:pPr>
            <a:r>
              <a:rPr lang="en-US" sz="2400" b="1" dirty="0">
                <a:solidFill>
                  <a:schemeClr val="bg1"/>
                </a:solidFill>
                <a:latin typeface="Century Gothic" panose="020B0502020202020204" pitchFamily="34" charset="0"/>
                <a:ea typeface="Times New Roman" panose="02020603050405020304" pitchFamily="18" charset="0"/>
              </a:rPr>
              <a:t>Tricuspid Artesia: </a:t>
            </a:r>
            <a:r>
              <a:rPr lang="en-US" sz="2400" dirty="0">
                <a:solidFill>
                  <a:schemeClr val="bg1"/>
                </a:solidFill>
                <a:latin typeface="Century Gothic" panose="020B0502020202020204" pitchFamily="34" charset="0"/>
                <a:ea typeface="Times New Roman" panose="02020603050405020304" pitchFamily="18" charset="0"/>
              </a:rPr>
              <a:t>associated with opened oval foramen and defected ventricular septum, with hypertrophy of the Lt ventricle and atrophy of the Right ventricle.</a:t>
            </a:r>
            <a:endParaRPr lang="en-US" sz="2000"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197641" y="296418"/>
            <a:ext cx="5955476" cy="461665"/>
          </a:xfrm>
          <a:prstGeom prst="rect">
            <a:avLst/>
          </a:prstGeom>
        </p:spPr>
        <p:txBody>
          <a:bodyPr wrap="none">
            <a:spAutoFit/>
          </a:bodyPr>
          <a:lstStyle/>
          <a:p>
            <a:pPr algn="justLow"/>
            <a:r>
              <a:rPr lang="en-US" sz="2400" b="1" dirty="0">
                <a:solidFill>
                  <a:schemeClr val="accent4"/>
                </a:solidFill>
                <a:latin typeface="Century Gothic" panose="020B0502020202020204" pitchFamily="34" charset="0"/>
                <a:ea typeface="Times New Roman" panose="02020603050405020304" pitchFamily="18" charset="0"/>
              </a:rPr>
              <a:t>Anomalies of atrioventricular Septation</a:t>
            </a:r>
            <a:endParaRPr lang="en-US" sz="2000" b="1" dirty="0">
              <a:solidFill>
                <a:schemeClr val="accent4"/>
              </a:solidFill>
              <a:effectLst/>
              <a:latin typeface="Times New Roman" panose="02020603050405020304" pitchFamily="18" charset="0"/>
              <a:ea typeface="Times New Roman" panose="02020603050405020304" pitchFamily="18" charset="0"/>
            </a:endParaRPr>
          </a:p>
        </p:txBody>
      </p:sp>
      <p:pic>
        <p:nvPicPr>
          <p:cNvPr id="3078" name="Picture 6" descr="رتق الصمام ثلاثي الشرف - Mayo Clinic (مايو كلين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051" y="2315787"/>
            <a:ext cx="6102949" cy="440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110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22</a:t>
            </a:fld>
            <a:endParaRPr lang="en-US" noProof="0" dirty="0"/>
          </a:p>
        </p:txBody>
      </p:sp>
      <p:sp>
        <p:nvSpPr>
          <p:cNvPr id="3" name="Rectangle 2"/>
          <p:cNvSpPr/>
          <p:nvPr/>
        </p:nvSpPr>
        <p:spPr>
          <a:xfrm>
            <a:off x="171248" y="642195"/>
            <a:ext cx="5428089" cy="461665"/>
          </a:xfrm>
          <a:prstGeom prst="rect">
            <a:avLst/>
          </a:prstGeom>
        </p:spPr>
        <p:txBody>
          <a:bodyPr wrap="none">
            <a:spAutoFit/>
          </a:bodyPr>
          <a:lstStyle/>
          <a:p>
            <a:pPr algn="justLow"/>
            <a:r>
              <a:rPr lang="en-US" sz="2400" b="1" dirty="0">
                <a:solidFill>
                  <a:schemeClr val="bg1"/>
                </a:solidFill>
                <a:latin typeface="Century Gothic" panose="020B0502020202020204" pitchFamily="34" charset="0"/>
                <a:ea typeface="Times New Roman" panose="02020603050405020304" pitchFamily="18" charset="0"/>
              </a:rPr>
              <a:t>Septum formation in the Ventricles</a:t>
            </a:r>
            <a:endParaRPr lang="en-US" sz="2000" b="1"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1248" y="1161281"/>
            <a:ext cx="11336124" cy="1631216"/>
          </a:xfrm>
          <a:prstGeom prst="rect">
            <a:avLst/>
          </a:prstGeom>
        </p:spPr>
        <p:txBody>
          <a:bodyPr wrap="square">
            <a:spAutoFit/>
          </a:bodyPr>
          <a:lstStyle/>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ea typeface="Times New Roman" panose="02020603050405020304" pitchFamily="18" charset="0"/>
              </a:rPr>
              <a:t>After the </a:t>
            </a:r>
            <a:r>
              <a:rPr lang="en-US" sz="2000" b="1" dirty="0">
                <a:solidFill>
                  <a:schemeClr val="bg1"/>
                </a:solidFill>
                <a:latin typeface="Century Gothic" panose="020B0502020202020204" pitchFamily="34" charset="0"/>
                <a:ea typeface="Times New Roman" panose="02020603050405020304" pitchFamily="18" charset="0"/>
              </a:rPr>
              <a:t>4</a:t>
            </a:r>
            <a:r>
              <a:rPr lang="en-US" sz="2000" b="1" baseline="30000" dirty="0">
                <a:solidFill>
                  <a:schemeClr val="bg1"/>
                </a:solidFill>
                <a:latin typeface="Century Gothic" panose="020B0502020202020204" pitchFamily="34" charset="0"/>
                <a:ea typeface="Times New Roman" panose="02020603050405020304" pitchFamily="18" charset="0"/>
              </a:rPr>
              <a:t>th</a:t>
            </a:r>
            <a:r>
              <a:rPr lang="en-US" sz="2000" b="1" dirty="0">
                <a:solidFill>
                  <a:schemeClr val="bg1"/>
                </a:solidFill>
                <a:latin typeface="Century Gothic" panose="020B0502020202020204" pitchFamily="34" charset="0"/>
                <a:ea typeface="Times New Roman" panose="02020603050405020304" pitchFamily="18" charset="0"/>
              </a:rPr>
              <a:t> week</a:t>
            </a:r>
            <a:r>
              <a:rPr lang="en-US" sz="2000" dirty="0">
                <a:solidFill>
                  <a:schemeClr val="bg1"/>
                </a:solidFill>
                <a:latin typeface="Century Gothic" panose="020B0502020202020204" pitchFamily="34" charset="0"/>
                <a:ea typeface="Times New Roman" panose="02020603050405020304" pitchFamily="18" charset="0"/>
              </a:rPr>
              <a:t>, the </a:t>
            </a:r>
            <a:r>
              <a:rPr lang="en-US" sz="2000" b="1" dirty="0">
                <a:solidFill>
                  <a:schemeClr val="bg1"/>
                </a:solidFill>
                <a:latin typeface="Century Gothic" panose="020B0502020202020204" pitchFamily="34" charset="0"/>
                <a:ea typeface="Times New Roman" panose="02020603050405020304" pitchFamily="18" charset="0"/>
              </a:rPr>
              <a:t>lateral walls </a:t>
            </a:r>
            <a:r>
              <a:rPr lang="en-US" sz="2000" dirty="0">
                <a:solidFill>
                  <a:schemeClr val="bg1"/>
                </a:solidFill>
                <a:latin typeface="Century Gothic" panose="020B0502020202020204" pitchFamily="34" charset="0"/>
                <a:ea typeface="Times New Roman" panose="02020603050405020304" pitchFamily="18" charset="0"/>
              </a:rPr>
              <a:t>of both ventricles grow on the outside and absorbed from the inside forming the </a:t>
            </a:r>
            <a:r>
              <a:rPr lang="en-US" sz="2000" b="1" dirty="0">
                <a:solidFill>
                  <a:schemeClr val="bg1"/>
                </a:solidFill>
                <a:latin typeface="Century Gothic" panose="020B0502020202020204" pitchFamily="34" charset="0"/>
                <a:ea typeface="Times New Roman" panose="02020603050405020304" pitchFamily="18" charset="0"/>
              </a:rPr>
              <a:t>Trabeculae carneae </a:t>
            </a:r>
            <a:r>
              <a:rPr lang="en-US" b="1" dirty="0">
                <a:solidFill>
                  <a:schemeClr val="bg1"/>
                </a:solidFill>
                <a:latin typeface="Century Gothic" panose="020B0502020202020204" pitchFamily="34" charset="0"/>
                <a:ea typeface="Times New Roman" panose="02020603050405020304" pitchFamily="18" charset="0"/>
              </a:rPr>
              <a:t>(</a:t>
            </a:r>
            <a:r>
              <a:rPr lang="en-US" dirty="0">
                <a:solidFill>
                  <a:schemeClr val="bg1"/>
                </a:solidFill>
              </a:rPr>
              <a:t>are rounded or irregular muscular columns which project from the inner surface of the right and left ventricle of the heart )</a:t>
            </a:r>
            <a:r>
              <a:rPr lang="en-US" b="1" dirty="0">
                <a:solidFill>
                  <a:schemeClr val="bg1"/>
                </a:solidFill>
                <a:latin typeface="Century Gothic" panose="020B0502020202020204" pitchFamily="34" charset="0"/>
                <a:ea typeface="Times New Roman" panose="02020603050405020304" pitchFamily="18" charset="0"/>
              </a:rPr>
              <a:t> </a:t>
            </a:r>
            <a:r>
              <a:rPr lang="en-US" sz="2000" dirty="0">
                <a:solidFill>
                  <a:schemeClr val="bg1"/>
                </a:solidFill>
                <a:latin typeface="Century Gothic" panose="020B0502020202020204" pitchFamily="34" charset="0"/>
                <a:ea typeface="Times New Roman" panose="02020603050405020304" pitchFamily="18" charset="0"/>
              </a:rPr>
              <a:t>and </a:t>
            </a:r>
            <a:r>
              <a:rPr lang="en-US" sz="2000" b="1" dirty="0">
                <a:solidFill>
                  <a:schemeClr val="bg1"/>
                </a:solidFill>
                <a:latin typeface="Century Gothic" panose="020B0502020202020204" pitchFamily="34" charset="0"/>
                <a:ea typeface="Times New Roman" panose="02020603050405020304" pitchFamily="18" charset="0"/>
              </a:rPr>
              <a:t>papillary muscles.</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ea typeface="Times New Roman" panose="02020603050405020304" pitchFamily="18" charset="0"/>
              </a:rPr>
              <a:t>The </a:t>
            </a:r>
            <a:r>
              <a:rPr lang="en-US" sz="2000" b="1" dirty="0">
                <a:solidFill>
                  <a:schemeClr val="bg1"/>
                </a:solidFill>
                <a:latin typeface="Century Gothic" panose="020B0502020202020204" pitchFamily="34" charset="0"/>
                <a:ea typeface="Times New Roman" panose="02020603050405020304" pitchFamily="18" charset="0"/>
              </a:rPr>
              <a:t>medial walls </a:t>
            </a:r>
            <a:r>
              <a:rPr lang="en-US" sz="2000" dirty="0">
                <a:solidFill>
                  <a:schemeClr val="bg1"/>
                </a:solidFill>
                <a:latin typeface="Century Gothic" panose="020B0502020202020204" pitchFamily="34" charset="0"/>
                <a:ea typeface="Times New Roman" panose="02020603050405020304" pitchFamily="18" charset="0"/>
              </a:rPr>
              <a:t>of both of the ventricles fail to grow and thus become opposed and </a:t>
            </a:r>
            <a:r>
              <a:rPr lang="en-US" sz="2000" b="1" dirty="0">
                <a:solidFill>
                  <a:schemeClr val="bg1"/>
                </a:solidFill>
                <a:latin typeface="Century Gothic" panose="020B0502020202020204" pitchFamily="34" charset="0"/>
                <a:ea typeface="Times New Roman" panose="02020603050405020304" pitchFamily="18" charset="0"/>
              </a:rPr>
              <a:t>fused</a:t>
            </a:r>
            <a:r>
              <a:rPr lang="en-US" sz="2000" dirty="0">
                <a:solidFill>
                  <a:schemeClr val="bg1"/>
                </a:solidFill>
                <a:latin typeface="Century Gothic" panose="020B0502020202020204" pitchFamily="34" charset="0"/>
                <a:ea typeface="Times New Roman" panose="02020603050405020304" pitchFamily="18" charset="0"/>
              </a:rPr>
              <a:t> with each other forming the </a:t>
            </a:r>
            <a:r>
              <a:rPr lang="en-US" sz="2000" b="1" dirty="0">
                <a:solidFill>
                  <a:schemeClr val="bg1"/>
                </a:solidFill>
                <a:latin typeface="Century Gothic" panose="020B0502020202020204" pitchFamily="34" charset="0"/>
                <a:ea typeface="Times New Roman" panose="02020603050405020304" pitchFamily="18" charset="0"/>
              </a:rPr>
              <a:t>muscular interventricular septum. </a:t>
            </a:r>
          </a:p>
        </p:txBody>
      </p:sp>
      <p:sp>
        <p:nvSpPr>
          <p:cNvPr id="7" name="Rectangle 6"/>
          <p:cNvSpPr/>
          <p:nvPr/>
        </p:nvSpPr>
        <p:spPr>
          <a:xfrm>
            <a:off x="988" y="0"/>
            <a:ext cx="5897768" cy="584775"/>
          </a:xfrm>
          <a:prstGeom prst="rect">
            <a:avLst/>
          </a:prstGeom>
        </p:spPr>
        <p:txBody>
          <a:bodyPr wrap="non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of the heart septa</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pic>
        <p:nvPicPr>
          <p:cNvPr id="1026" name="Picture 2" descr="Cardiac development final"/>
          <p:cNvPicPr>
            <a:picLocks noChangeAspect="1" noChangeArrowheads="1"/>
          </p:cNvPicPr>
          <p:nvPr/>
        </p:nvPicPr>
        <p:blipFill rotWithShape="1">
          <a:blip r:embed="rId2">
            <a:extLst>
              <a:ext uri="{28A0092B-C50C-407E-A947-70E740481C1C}">
                <a14:useLocalDpi xmlns:a14="http://schemas.microsoft.com/office/drawing/2010/main" val="0"/>
              </a:ext>
            </a:extLst>
          </a:blip>
          <a:srcRect l="13834" t="19196" r="12054" b="9911"/>
          <a:stretch/>
        </p:blipFill>
        <p:spPr bwMode="auto">
          <a:xfrm>
            <a:off x="871401" y="2985305"/>
            <a:ext cx="5091929" cy="35787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omparative Anatomy Tutorial - Ventr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806" y="2985305"/>
            <a:ext cx="4526541" cy="357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4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23</a:t>
            </a:fld>
            <a:endParaRPr lang="en-US" noProof="0" dirty="0"/>
          </a:p>
        </p:txBody>
      </p:sp>
      <p:sp>
        <p:nvSpPr>
          <p:cNvPr id="3" name="Rectangle 2"/>
          <p:cNvSpPr/>
          <p:nvPr/>
        </p:nvSpPr>
        <p:spPr>
          <a:xfrm>
            <a:off x="171248" y="642195"/>
            <a:ext cx="5428089" cy="461665"/>
          </a:xfrm>
          <a:prstGeom prst="rect">
            <a:avLst/>
          </a:prstGeom>
        </p:spPr>
        <p:txBody>
          <a:bodyPr wrap="none">
            <a:spAutoFit/>
          </a:bodyPr>
          <a:lstStyle/>
          <a:p>
            <a:pPr algn="justLow"/>
            <a:r>
              <a:rPr lang="en-US" sz="2400" b="1" dirty="0">
                <a:solidFill>
                  <a:schemeClr val="bg1"/>
                </a:solidFill>
                <a:latin typeface="Century Gothic" panose="020B0502020202020204" pitchFamily="34" charset="0"/>
                <a:ea typeface="Times New Roman" panose="02020603050405020304" pitchFamily="18" charset="0"/>
              </a:rPr>
              <a:t>Septum formation in the Ventricles</a:t>
            </a:r>
            <a:endParaRPr lang="en-US" sz="2000" b="1"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1247" y="1161281"/>
            <a:ext cx="11636367" cy="1015663"/>
          </a:xfrm>
          <a:prstGeom prst="rect">
            <a:avLst/>
          </a:prstGeom>
        </p:spPr>
        <p:txBody>
          <a:bodyPr wrap="square">
            <a:spAutoFit/>
          </a:bodyPr>
          <a:lstStyle/>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ea typeface="Times New Roman" panose="02020603050405020304" pitchFamily="18" charset="0"/>
              </a:rPr>
              <a:t>The opening between the </a:t>
            </a:r>
            <a:r>
              <a:rPr lang="en-US" sz="2000" b="1" dirty="0">
                <a:solidFill>
                  <a:schemeClr val="bg1"/>
                </a:solidFill>
                <a:latin typeface="Century Gothic" panose="020B0502020202020204" pitchFamily="34" charset="0"/>
                <a:ea typeface="Times New Roman" panose="02020603050405020304" pitchFamily="18" charset="0"/>
              </a:rPr>
              <a:t>upper free end </a:t>
            </a:r>
            <a:r>
              <a:rPr lang="en-US" sz="2000" dirty="0">
                <a:solidFill>
                  <a:schemeClr val="bg1"/>
                </a:solidFill>
                <a:latin typeface="Century Gothic" panose="020B0502020202020204" pitchFamily="34" charset="0"/>
                <a:ea typeface="Times New Roman" panose="02020603050405020304" pitchFamily="18" charset="0"/>
              </a:rPr>
              <a:t>of this septum and the </a:t>
            </a:r>
            <a:r>
              <a:rPr lang="en-US" sz="2000" b="1" dirty="0">
                <a:solidFill>
                  <a:schemeClr val="bg1"/>
                </a:solidFill>
                <a:latin typeface="Century Gothic" panose="020B0502020202020204" pitchFamily="34" charset="0"/>
                <a:ea typeface="Times New Roman" panose="02020603050405020304" pitchFamily="18" charset="0"/>
              </a:rPr>
              <a:t>endocardial cushions </a:t>
            </a:r>
            <a:r>
              <a:rPr lang="en-US" sz="2000" dirty="0">
                <a:solidFill>
                  <a:schemeClr val="bg1"/>
                </a:solidFill>
                <a:latin typeface="Century Gothic" panose="020B0502020202020204" pitchFamily="34" charset="0"/>
                <a:ea typeface="Times New Roman" panose="02020603050405020304" pitchFamily="18" charset="0"/>
              </a:rPr>
              <a:t>is closed by the </a:t>
            </a:r>
            <a:r>
              <a:rPr lang="en-US" sz="2000" b="1" dirty="0">
                <a:solidFill>
                  <a:schemeClr val="bg1"/>
                </a:solidFill>
                <a:latin typeface="Century Gothic" panose="020B0502020202020204" pitchFamily="34" charset="0"/>
                <a:ea typeface="Times New Roman" panose="02020603050405020304" pitchFamily="18" charset="0"/>
              </a:rPr>
              <a:t>membranous interventricular septum </a:t>
            </a:r>
            <a:r>
              <a:rPr lang="en-US" sz="2000" dirty="0">
                <a:solidFill>
                  <a:schemeClr val="bg1"/>
                </a:solidFill>
                <a:latin typeface="Century Gothic" panose="020B0502020202020204" pitchFamily="34" charset="0"/>
                <a:ea typeface="Times New Roman" panose="02020603050405020304" pitchFamily="18" charset="0"/>
              </a:rPr>
              <a:t>that is derived from the inferior cushion.</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ea typeface="Times New Roman" panose="02020603050405020304" pitchFamily="18" charset="0"/>
              </a:rPr>
              <a:t> In addition, the </a:t>
            </a:r>
            <a:r>
              <a:rPr lang="en-US" sz="2000" b="1" dirty="0">
                <a:solidFill>
                  <a:schemeClr val="bg1"/>
                </a:solidFill>
                <a:latin typeface="Century Gothic" panose="020B0502020202020204" pitchFamily="34" charset="0"/>
                <a:ea typeface="Times New Roman" panose="02020603050405020304" pitchFamily="18" charset="0"/>
              </a:rPr>
              <a:t>conus</a:t>
            </a:r>
            <a:r>
              <a:rPr lang="en-US" sz="2000" dirty="0">
                <a:solidFill>
                  <a:schemeClr val="bg1"/>
                </a:solidFill>
                <a:latin typeface="Century Gothic" panose="020B0502020202020204" pitchFamily="34" charset="0"/>
                <a:ea typeface="Times New Roman" panose="02020603050405020304" pitchFamily="18" charset="0"/>
              </a:rPr>
              <a:t> and </a:t>
            </a:r>
            <a:r>
              <a:rPr lang="en-US" sz="2000" b="1" dirty="0">
                <a:solidFill>
                  <a:schemeClr val="bg1"/>
                </a:solidFill>
                <a:latin typeface="Century Gothic" panose="020B0502020202020204" pitchFamily="34" charset="0"/>
                <a:ea typeface="Times New Roman" panose="02020603050405020304" pitchFamily="18" charset="0"/>
              </a:rPr>
              <a:t>truncus</a:t>
            </a:r>
            <a:r>
              <a:rPr lang="en-US" sz="2000" dirty="0">
                <a:solidFill>
                  <a:schemeClr val="bg1"/>
                </a:solidFill>
                <a:latin typeface="Century Gothic" panose="020B0502020202020204" pitchFamily="34" charset="0"/>
                <a:ea typeface="Times New Roman" panose="02020603050405020304" pitchFamily="18" charset="0"/>
              </a:rPr>
              <a:t> swellings will contribute to the </a:t>
            </a:r>
            <a:r>
              <a:rPr lang="en-US" sz="2000" b="1" dirty="0">
                <a:solidFill>
                  <a:schemeClr val="bg1"/>
                </a:solidFill>
                <a:latin typeface="Century Gothic" panose="020B0502020202020204" pitchFamily="34" charset="0"/>
                <a:ea typeface="Times New Roman" panose="02020603050405020304" pitchFamily="18" charset="0"/>
              </a:rPr>
              <a:t>interventricular septum</a:t>
            </a:r>
            <a:r>
              <a:rPr lang="en-US" sz="2000" dirty="0">
                <a:solidFill>
                  <a:schemeClr val="bg1"/>
                </a:solidFill>
                <a:latin typeface="Century Gothic" panose="020B0502020202020204" pitchFamily="34" charset="0"/>
                <a:ea typeface="Times New Roman" panose="02020603050405020304" pitchFamily="18" charset="0"/>
              </a:rPr>
              <a:t>.</a:t>
            </a:r>
            <a:endParaRPr lang="en-US" dirty="0">
              <a:solidFill>
                <a:schemeClr val="bg1"/>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988" y="0"/>
            <a:ext cx="5897768" cy="584775"/>
          </a:xfrm>
          <a:prstGeom prst="rect">
            <a:avLst/>
          </a:prstGeom>
        </p:spPr>
        <p:txBody>
          <a:bodyPr wrap="non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of the heart septa</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pic>
        <p:nvPicPr>
          <p:cNvPr id="1026" name="Picture 2" descr="Cardiac development final"/>
          <p:cNvPicPr>
            <a:picLocks noChangeAspect="1" noChangeArrowheads="1"/>
          </p:cNvPicPr>
          <p:nvPr/>
        </p:nvPicPr>
        <p:blipFill rotWithShape="1">
          <a:blip r:embed="rId2">
            <a:extLst>
              <a:ext uri="{28A0092B-C50C-407E-A947-70E740481C1C}">
                <a14:useLocalDpi xmlns:a14="http://schemas.microsoft.com/office/drawing/2010/main" val="0"/>
              </a:ext>
            </a:extLst>
          </a:blip>
          <a:srcRect l="13834" t="19196" r="12054" b="9911"/>
          <a:stretch/>
        </p:blipFill>
        <p:spPr bwMode="auto">
          <a:xfrm>
            <a:off x="6373505" y="2581124"/>
            <a:ext cx="5434110" cy="37752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JaypeeDigital | eBook R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758" y="2483894"/>
            <a:ext cx="4932998" cy="376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0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24</a:t>
            </a:fld>
            <a:endParaRPr lang="en-US" noProof="0" dirty="0"/>
          </a:p>
        </p:txBody>
      </p:sp>
      <p:sp>
        <p:nvSpPr>
          <p:cNvPr id="3" name="Rectangle 2"/>
          <p:cNvSpPr/>
          <p:nvPr/>
        </p:nvSpPr>
        <p:spPr>
          <a:xfrm>
            <a:off x="373039" y="1444347"/>
            <a:ext cx="11104728" cy="2677656"/>
          </a:xfrm>
          <a:prstGeom prst="rect">
            <a:avLst/>
          </a:prstGeom>
        </p:spPr>
        <p:txBody>
          <a:bodyPr wrap="square">
            <a:spAutoFit/>
          </a:bodyPr>
          <a:lstStyle/>
          <a:p>
            <a:pPr marL="342900" indent="-342900" algn="justLow">
              <a:buFont typeface="+mj-lt"/>
              <a:buAutoNum type="arabicPeriod"/>
            </a:pPr>
            <a:r>
              <a:rPr lang="en-US" sz="2800" dirty="0">
                <a:solidFill>
                  <a:schemeClr val="bg1"/>
                </a:solidFill>
                <a:latin typeface="Century Gothic" panose="020B0502020202020204" pitchFamily="34" charset="0"/>
                <a:ea typeface="Times New Roman" panose="02020603050405020304" pitchFamily="18" charset="0"/>
              </a:rPr>
              <a:t>Defected muscular and membranous interventricular Septation.</a:t>
            </a:r>
            <a:endParaRPr lang="en-US" sz="2400"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a:pPr>
            <a:r>
              <a:rPr lang="en-US" sz="2800" dirty="0">
                <a:solidFill>
                  <a:schemeClr val="bg1"/>
                </a:solidFill>
                <a:latin typeface="Century Gothic" panose="020B0502020202020204" pitchFamily="34" charset="0"/>
                <a:ea typeface="Times New Roman" panose="02020603050405020304" pitchFamily="18" charset="0"/>
              </a:rPr>
              <a:t>Persistent atrioventricular canal.</a:t>
            </a:r>
            <a:endParaRPr lang="en-US" sz="2400"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a:pPr>
            <a:r>
              <a:rPr lang="en-US" sz="2800" dirty="0">
                <a:solidFill>
                  <a:schemeClr val="bg1"/>
                </a:solidFill>
                <a:latin typeface="Century Gothic" panose="020B0502020202020204" pitchFamily="34" charset="0"/>
                <a:ea typeface="Times New Roman" panose="02020603050405020304" pitchFamily="18" charset="0"/>
              </a:rPr>
              <a:t>Tricuspid atresia.</a:t>
            </a:r>
            <a:endParaRPr lang="en-US" sz="2400"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a:pPr>
            <a:r>
              <a:rPr lang="en-US" sz="2800" dirty="0">
                <a:solidFill>
                  <a:schemeClr val="bg1"/>
                </a:solidFill>
                <a:latin typeface="Century Gothic" panose="020B0502020202020204" pitchFamily="34" charset="0"/>
                <a:ea typeface="Times New Roman" panose="02020603050405020304" pitchFamily="18" charset="0"/>
              </a:rPr>
              <a:t>Tetralogy of fallot.   </a:t>
            </a:r>
            <a:endParaRPr lang="en-US" sz="2400"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a:pPr>
            <a:r>
              <a:rPr lang="en-US" sz="2800" dirty="0">
                <a:solidFill>
                  <a:schemeClr val="bg1"/>
                </a:solidFill>
                <a:latin typeface="Century Gothic" panose="020B0502020202020204" pitchFamily="34" charset="0"/>
                <a:ea typeface="Times New Roman" panose="02020603050405020304" pitchFamily="18" charset="0"/>
              </a:rPr>
              <a:t>Transposition of the great vessels.</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20862" y="516462"/>
            <a:ext cx="6890028" cy="523220"/>
          </a:xfrm>
          <a:prstGeom prst="rect">
            <a:avLst/>
          </a:prstGeom>
        </p:spPr>
        <p:txBody>
          <a:bodyPr wrap="none">
            <a:spAutoFit/>
          </a:bodyPr>
          <a:lstStyle/>
          <a:p>
            <a:pPr algn="justLow"/>
            <a:r>
              <a:rPr lang="en-US" sz="2800" b="1" dirty="0">
                <a:solidFill>
                  <a:schemeClr val="accent4"/>
                </a:solidFill>
                <a:latin typeface="Century Gothic" panose="020B0502020202020204" pitchFamily="34" charset="0"/>
                <a:ea typeface="Times New Roman" panose="02020603050405020304" pitchFamily="18" charset="0"/>
              </a:rPr>
              <a:t>Anomalies of the ventricular Septation:</a:t>
            </a:r>
            <a:endParaRPr lang="en-US" sz="2400" b="1" dirty="0">
              <a:solidFill>
                <a:schemeClr val="accent4"/>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989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25</a:t>
            </a:fld>
            <a:endParaRPr lang="en-US" noProof="0" dirty="0"/>
          </a:p>
        </p:txBody>
      </p:sp>
      <p:sp>
        <p:nvSpPr>
          <p:cNvPr id="4" name="Rectangle 3"/>
          <p:cNvSpPr/>
          <p:nvPr/>
        </p:nvSpPr>
        <p:spPr>
          <a:xfrm>
            <a:off x="222618" y="646481"/>
            <a:ext cx="6451137" cy="830997"/>
          </a:xfrm>
          <a:prstGeom prst="rect">
            <a:avLst/>
          </a:prstGeom>
        </p:spPr>
        <p:txBody>
          <a:bodyPr wrap="square">
            <a:spAutoFit/>
          </a:bodyPr>
          <a:lstStyle/>
          <a:p>
            <a:pPr algn="ctr"/>
            <a:r>
              <a:rPr lang="en-US" sz="2400" b="1" dirty="0">
                <a:solidFill>
                  <a:schemeClr val="bg1"/>
                </a:solidFill>
                <a:latin typeface="Century Gothic" panose="020B0502020202020204" pitchFamily="34" charset="0"/>
                <a:ea typeface="Times New Roman" panose="02020603050405020304" pitchFamily="18" charset="0"/>
              </a:rPr>
              <a:t>Septation of the truncus arteriosus and conus cordis: </a:t>
            </a:r>
            <a:endParaRPr lang="en-US" sz="2000" b="1"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2464948" y="79867"/>
            <a:ext cx="5897768" cy="584775"/>
          </a:xfrm>
          <a:prstGeom prst="rect">
            <a:avLst/>
          </a:prstGeom>
        </p:spPr>
        <p:txBody>
          <a:bodyPr wrap="non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of the heart septa</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0" y="1521941"/>
            <a:ext cx="5577681" cy="5170646"/>
          </a:xfrm>
          <a:prstGeom prst="rect">
            <a:avLst/>
          </a:prstGeom>
        </p:spPr>
        <p:txBody>
          <a:bodyPr wrap="square">
            <a:spAutoFit/>
          </a:bodyPr>
          <a:lstStyle/>
          <a:p>
            <a:pPr marL="285750" indent="-285750" algn="justLow">
              <a:buFont typeface="Wingdings" panose="05000000000000000000" pitchFamily="2" charset="2"/>
              <a:buChar char="ü"/>
            </a:pPr>
            <a:r>
              <a:rPr lang="en-US" sz="2200" dirty="0">
                <a:solidFill>
                  <a:schemeClr val="bg1"/>
                </a:solidFill>
                <a:latin typeface="Century Gothic" panose="020B0502020202020204" pitchFamily="34" charset="0"/>
                <a:ea typeface="Times New Roman" panose="02020603050405020304" pitchFamily="18" charset="0"/>
              </a:rPr>
              <a:t>During the 5</a:t>
            </a:r>
            <a:r>
              <a:rPr lang="en-US" sz="2200" baseline="30000" dirty="0">
                <a:solidFill>
                  <a:schemeClr val="bg1"/>
                </a:solidFill>
                <a:latin typeface="Century Gothic" panose="020B0502020202020204" pitchFamily="34" charset="0"/>
                <a:ea typeface="Times New Roman" panose="02020603050405020304" pitchFamily="18" charset="0"/>
              </a:rPr>
              <a:t>th</a:t>
            </a:r>
            <a:r>
              <a:rPr lang="en-US" sz="2200" dirty="0">
                <a:solidFill>
                  <a:schemeClr val="bg1"/>
                </a:solidFill>
                <a:latin typeface="Century Gothic" panose="020B0502020202020204" pitchFamily="34" charset="0"/>
                <a:ea typeface="Times New Roman" panose="02020603050405020304" pitchFamily="18" charset="0"/>
              </a:rPr>
              <a:t> week, two swellings develop in the </a:t>
            </a:r>
            <a:r>
              <a:rPr lang="en-US" sz="2200" b="1" dirty="0">
                <a:solidFill>
                  <a:schemeClr val="bg1"/>
                </a:solidFill>
                <a:latin typeface="Century Gothic" panose="020B0502020202020204" pitchFamily="34" charset="0"/>
                <a:ea typeface="Times New Roman" panose="02020603050405020304" pitchFamily="18" charset="0"/>
              </a:rPr>
              <a:t>truncus arteriosus </a:t>
            </a:r>
            <a:r>
              <a:rPr lang="en-US" sz="2200" dirty="0">
                <a:solidFill>
                  <a:schemeClr val="bg1"/>
                </a:solidFill>
                <a:latin typeface="Century Gothic" panose="020B0502020202020204" pitchFamily="34" charset="0"/>
                <a:ea typeface="Times New Roman" panose="02020603050405020304" pitchFamily="18" charset="0"/>
              </a:rPr>
              <a:t>as a </a:t>
            </a:r>
            <a:r>
              <a:rPr lang="en-US" sz="2200" b="1" dirty="0">
                <a:solidFill>
                  <a:schemeClr val="bg1"/>
                </a:solidFill>
                <a:latin typeface="Century Gothic" panose="020B0502020202020204" pitchFamily="34" charset="0"/>
                <a:ea typeface="Times New Roman" panose="02020603050405020304" pitchFamily="18" charset="0"/>
              </a:rPr>
              <a:t>Rt superior </a:t>
            </a:r>
            <a:r>
              <a:rPr lang="en-US" sz="2200" dirty="0">
                <a:solidFill>
                  <a:schemeClr val="bg1"/>
                </a:solidFill>
                <a:latin typeface="Century Gothic" panose="020B0502020202020204" pitchFamily="34" charset="0"/>
                <a:ea typeface="Times New Roman" panose="02020603050405020304" pitchFamily="18" charset="0"/>
              </a:rPr>
              <a:t>and </a:t>
            </a:r>
            <a:r>
              <a:rPr lang="en-US" sz="2200" b="1" dirty="0">
                <a:solidFill>
                  <a:schemeClr val="bg1"/>
                </a:solidFill>
                <a:latin typeface="Century Gothic" panose="020B0502020202020204" pitchFamily="34" charset="0"/>
                <a:ea typeface="Times New Roman" panose="02020603050405020304" pitchFamily="18" charset="0"/>
              </a:rPr>
              <a:t>Lt inferior swellings. </a:t>
            </a:r>
          </a:p>
          <a:p>
            <a:pPr marL="285750" indent="-285750" algn="justLow">
              <a:buFont typeface="Wingdings" panose="05000000000000000000" pitchFamily="2" charset="2"/>
              <a:buChar char="ü"/>
            </a:pPr>
            <a:r>
              <a:rPr lang="en-US" sz="2200" dirty="0">
                <a:solidFill>
                  <a:schemeClr val="bg1"/>
                </a:solidFill>
                <a:latin typeface="Century Gothic" panose="020B0502020202020204" pitchFamily="34" charset="0"/>
                <a:ea typeface="Times New Roman" panose="02020603050405020304" pitchFamily="18" charset="0"/>
              </a:rPr>
              <a:t>Similar swellings appear in the </a:t>
            </a:r>
            <a:r>
              <a:rPr lang="en-US" sz="2200" b="1" dirty="0">
                <a:solidFill>
                  <a:schemeClr val="bg1"/>
                </a:solidFill>
                <a:latin typeface="Century Gothic" panose="020B0502020202020204" pitchFamily="34" charset="0"/>
                <a:ea typeface="Times New Roman" panose="02020603050405020304" pitchFamily="18" charset="0"/>
              </a:rPr>
              <a:t>conus cordis </a:t>
            </a:r>
            <a:r>
              <a:rPr lang="en-US" sz="2200" dirty="0">
                <a:solidFill>
                  <a:schemeClr val="bg1"/>
                </a:solidFill>
                <a:latin typeface="Century Gothic" panose="020B0502020202020204" pitchFamily="34" charset="0"/>
                <a:ea typeface="Times New Roman" panose="02020603050405020304" pitchFamily="18" charset="0"/>
              </a:rPr>
              <a:t>as </a:t>
            </a:r>
            <a:r>
              <a:rPr lang="en-US" sz="2200" b="1" dirty="0">
                <a:solidFill>
                  <a:schemeClr val="bg1"/>
                </a:solidFill>
                <a:latin typeface="Century Gothic" panose="020B0502020202020204" pitchFamily="34" charset="0"/>
                <a:ea typeface="Times New Roman" panose="02020603050405020304" pitchFamily="18" charset="0"/>
              </a:rPr>
              <a:t>Rt dorsal</a:t>
            </a:r>
            <a:r>
              <a:rPr lang="en-US" sz="2200" dirty="0">
                <a:solidFill>
                  <a:schemeClr val="bg1"/>
                </a:solidFill>
                <a:latin typeface="Century Gothic" panose="020B0502020202020204" pitchFamily="34" charset="0"/>
                <a:ea typeface="Times New Roman" panose="02020603050405020304" pitchFamily="18" charset="0"/>
              </a:rPr>
              <a:t> and </a:t>
            </a:r>
            <a:r>
              <a:rPr lang="en-US" sz="2200" b="1" dirty="0">
                <a:solidFill>
                  <a:schemeClr val="bg1"/>
                </a:solidFill>
                <a:latin typeface="Century Gothic" panose="020B0502020202020204" pitchFamily="34" charset="0"/>
                <a:ea typeface="Times New Roman" panose="02020603050405020304" pitchFamily="18" charset="0"/>
              </a:rPr>
              <a:t>Lt ventral </a:t>
            </a:r>
            <a:r>
              <a:rPr lang="en-US" sz="2200" dirty="0">
                <a:solidFill>
                  <a:schemeClr val="bg1"/>
                </a:solidFill>
                <a:latin typeface="Century Gothic" panose="020B0502020202020204" pitchFamily="34" charset="0"/>
                <a:ea typeface="Times New Roman" panose="02020603050405020304" pitchFamily="18" charset="0"/>
              </a:rPr>
              <a:t>wall of the conus cordis. </a:t>
            </a:r>
          </a:p>
          <a:p>
            <a:pPr marL="285750" indent="-285750" algn="justLow">
              <a:buFont typeface="Wingdings" panose="05000000000000000000" pitchFamily="2" charset="2"/>
              <a:buChar char="ü"/>
            </a:pPr>
            <a:r>
              <a:rPr lang="en-US" sz="2200" dirty="0">
                <a:solidFill>
                  <a:schemeClr val="bg1"/>
                </a:solidFill>
                <a:latin typeface="Century Gothic" panose="020B0502020202020204" pitchFamily="34" charset="0"/>
                <a:ea typeface="Times New Roman" panose="02020603050405020304" pitchFamily="18" charset="0"/>
              </a:rPr>
              <a:t>These </a:t>
            </a:r>
            <a:r>
              <a:rPr lang="en-US" sz="2200" b="1" dirty="0">
                <a:solidFill>
                  <a:schemeClr val="bg1"/>
                </a:solidFill>
                <a:latin typeface="Century Gothic" panose="020B0502020202020204" pitchFamily="34" charset="0"/>
                <a:ea typeface="Times New Roman" panose="02020603050405020304" pitchFamily="18" charset="0"/>
              </a:rPr>
              <a:t>four swellings grow </a:t>
            </a:r>
            <a:r>
              <a:rPr lang="en-US" sz="2200" dirty="0">
                <a:solidFill>
                  <a:schemeClr val="bg1"/>
                </a:solidFill>
                <a:latin typeface="Century Gothic" panose="020B0502020202020204" pitchFamily="34" charset="0"/>
                <a:ea typeface="Times New Roman" panose="02020603050405020304" pitchFamily="18" charset="0"/>
              </a:rPr>
              <a:t>toward each other in a spiral way to separate the </a:t>
            </a:r>
            <a:r>
              <a:rPr lang="en-US" sz="2200" b="1" dirty="0">
                <a:solidFill>
                  <a:schemeClr val="bg1"/>
                </a:solidFill>
                <a:latin typeface="Century Gothic" panose="020B0502020202020204" pitchFamily="34" charset="0"/>
                <a:ea typeface="Times New Roman" panose="02020603050405020304" pitchFamily="18" charset="0"/>
              </a:rPr>
              <a:t>aorta</a:t>
            </a:r>
            <a:r>
              <a:rPr lang="en-US" sz="2200" dirty="0">
                <a:solidFill>
                  <a:schemeClr val="bg1"/>
                </a:solidFill>
                <a:latin typeface="Century Gothic" panose="020B0502020202020204" pitchFamily="34" charset="0"/>
                <a:ea typeface="Times New Roman" panose="02020603050405020304" pitchFamily="18" charset="0"/>
              </a:rPr>
              <a:t> from the </a:t>
            </a:r>
            <a:r>
              <a:rPr lang="en-US" sz="2200" b="1" dirty="0">
                <a:solidFill>
                  <a:schemeClr val="bg1"/>
                </a:solidFill>
                <a:latin typeface="Century Gothic" panose="020B0502020202020204" pitchFamily="34" charset="0"/>
                <a:ea typeface="Times New Roman" panose="02020603050405020304" pitchFamily="18" charset="0"/>
              </a:rPr>
              <a:t>pulmonary artery </a:t>
            </a:r>
            <a:r>
              <a:rPr lang="en-US" sz="2200" dirty="0">
                <a:solidFill>
                  <a:schemeClr val="bg1"/>
                </a:solidFill>
                <a:latin typeface="Century Gothic" panose="020B0502020202020204" pitchFamily="34" charset="0"/>
                <a:ea typeface="Times New Roman" panose="02020603050405020304" pitchFamily="18" charset="0"/>
              </a:rPr>
              <a:t>by a </a:t>
            </a:r>
            <a:r>
              <a:rPr lang="en-US" sz="2200" b="1" dirty="0">
                <a:solidFill>
                  <a:schemeClr val="bg1"/>
                </a:solidFill>
                <a:latin typeface="Century Gothic" panose="020B0502020202020204" pitchFamily="34" charset="0"/>
                <a:ea typeface="Times New Roman" panose="02020603050405020304" pitchFamily="18" charset="0"/>
              </a:rPr>
              <a:t>spiral septum.</a:t>
            </a:r>
          </a:p>
          <a:p>
            <a:pPr marL="285750" indent="-285750" algn="justLow">
              <a:buFont typeface="Wingdings" panose="05000000000000000000" pitchFamily="2" charset="2"/>
              <a:buChar char="ü"/>
            </a:pPr>
            <a:r>
              <a:rPr lang="en-US" sz="2200" dirty="0">
                <a:solidFill>
                  <a:schemeClr val="bg1"/>
                </a:solidFill>
                <a:latin typeface="Century Gothic" panose="020B0502020202020204" pitchFamily="34" charset="0"/>
                <a:ea typeface="Times New Roman" panose="02020603050405020304" pitchFamily="18" charset="0"/>
              </a:rPr>
              <a:t>after complete fusion , the </a:t>
            </a:r>
            <a:r>
              <a:rPr lang="en-US" sz="2200" b="1" dirty="0">
                <a:solidFill>
                  <a:schemeClr val="bg1"/>
                </a:solidFill>
                <a:latin typeface="Century Gothic" panose="020B0502020202020204" pitchFamily="34" charset="0"/>
                <a:ea typeface="Times New Roman" panose="02020603050405020304" pitchFamily="18" charset="0"/>
              </a:rPr>
              <a:t>conotruncal ridge</a:t>
            </a:r>
            <a:r>
              <a:rPr lang="en-US" sz="2200" dirty="0">
                <a:solidFill>
                  <a:schemeClr val="bg1"/>
                </a:solidFill>
                <a:latin typeface="Century Gothic" panose="020B0502020202020204" pitchFamily="34" charset="0"/>
                <a:ea typeface="Times New Roman" panose="02020603050405020304" pitchFamily="18" charset="0"/>
              </a:rPr>
              <a:t> form the </a:t>
            </a:r>
            <a:r>
              <a:rPr lang="en-US" sz="2200" b="1" dirty="0">
                <a:solidFill>
                  <a:schemeClr val="bg1"/>
                </a:solidFill>
                <a:latin typeface="Century Gothic" panose="020B0502020202020204" pitchFamily="34" charset="0"/>
                <a:ea typeface="Times New Roman" panose="02020603050405020304" pitchFamily="18" charset="0"/>
              </a:rPr>
              <a:t>aorticopulmonary septum </a:t>
            </a:r>
            <a:r>
              <a:rPr lang="en-US" sz="2200" dirty="0">
                <a:solidFill>
                  <a:schemeClr val="bg1"/>
                </a:solidFill>
                <a:latin typeface="Century Gothic" panose="020B0502020202020204" pitchFamily="34" charset="0"/>
                <a:ea typeface="Times New Roman" panose="02020603050405020304" pitchFamily="18" charset="0"/>
              </a:rPr>
              <a:t>divided the </a:t>
            </a:r>
            <a:r>
              <a:rPr lang="en-US" sz="2200" b="1" dirty="0">
                <a:solidFill>
                  <a:schemeClr val="bg1"/>
                </a:solidFill>
                <a:latin typeface="Century Gothic" panose="020B0502020202020204" pitchFamily="34" charset="0"/>
                <a:ea typeface="Times New Roman" panose="02020603050405020304" pitchFamily="18" charset="0"/>
              </a:rPr>
              <a:t>truncus</a:t>
            </a:r>
            <a:r>
              <a:rPr lang="en-US" sz="2200" dirty="0">
                <a:solidFill>
                  <a:schemeClr val="bg1"/>
                </a:solidFill>
                <a:latin typeface="Century Gothic" panose="020B0502020202020204" pitchFamily="34" charset="0"/>
                <a:ea typeface="Times New Roman" panose="02020603050405020304" pitchFamily="18" charset="0"/>
              </a:rPr>
              <a:t> into an </a:t>
            </a:r>
            <a:r>
              <a:rPr lang="en-US" sz="2200" b="1" dirty="0">
                <a:solidFill>
                  <a:schemeClr val="bg1"/>
                </a:solidFill>
                <a:latin typeface="Century Gothic" panose="020B0502020202020204" pitchFamily="34" charset="0"/>
                <a:ea typeface="Times New Roman" panose="02020603050405020304" pitchFamily="18" charset="0"/>
              </a:rPr>
              <a:t>aortic</a:t>
            </a:r>
            <a:r>
              <a:rPr lang="en-US" sz="2200" dirty="0">
                <a:solidFill>
                  <a:schemeClr val="bg1"/>
                </a:solidFill>
                <a:latin typeface="Century Gothic" panose="020B0502020202020204" pitchFamily="34" charset="0"/>
                <a:ea typeface="Times New Roman" panose="02020603050405020304" pitchFamily="18" charset="0"/>
              </a:rPr>
              <a:t> and </a:t>
            </a:r>
            <a:r>
              <a:rPr lang="en-US" sz="2200" b="1" dirty="0">
                <a:solidFill>
                  <a:schemeClr val="bg1"/>
                </a:solidFill>
                <a:latin typeface="Century Gothic" panose="020B0502020202020204" pitchFamily="34" charset="0"/>
                <a:ea typeface="Times New Roman" panose="02020603050405020304" pitchFamily="18" charset="0"/>
              </a:rPr>
              <a:t>a pulmonary channel</a:t>
            </a:r>
            <a:r>
              <a:rPr lang="en-US" sz="2200" dirty="0">
                <a:solidFill>
                  <a:schemeClr val="bg1"/>
                </a:solidFill>
                <a:latin typeface="Century Gothic" panose="020B0502020202020204" pitchFamily="34" charset="0"/>
                <a:ea typeface="Times New Roman" panose="02020603050405020304" pitchFamily="18" charset="0"/>
              </a:rPr>
              <a:t>.</a:t>
            </a:r>
          </a:p>
        </p:txBody>
      </p:sp>
      <p:pic>
        <p:nvPicPr>
          <p:cNvPr id="9" name="Picture 8"/>
          <p:cNvPicPr>
            <a:picLocks noChangeAspect="1"/>
          </p:cNvPicPr>
          <p:nvPr/>
        </p:nvPicPr>
        <p:blipFill>
          <a:blip r:embed="rId2"/>
          <a:stretch>
            <a:fillRect/>
          </a:stretch>
        </p:blipFill>
        <p:spPr>
          <a:xfrm>
            <a:off x="6796997" y="449964"/>
            <a:ext cx="4870701" cy="3056164"/>
          </a:xfrm>
          <a:prstGeom prst="rect">
            <a:avLst/>
          </a:prstGeom>
        </p:spPr>
      </p:pic>
      <p:pic>
        <p:nvPicPr>
          <p:cNvPr id="2050" name="Picture 2" descr="Surgery for congenital diseases of the aorta - The Journal of Thoracic and  Cardiovascular Surg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426" y="3512642"/>
            <a:ext cx="3335574" cy="3131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 Dr.Amjad Sahatar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99" y="3506128"/>
            <a:ext cx="3056127" cy="313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26</a:t>
            </a:fld>
            <a:endParaRPr lang="en-US" noProof="0" dirty="0"/>
          </a:p>
        </p:txBody>
      </p:sp>
      <p:sp>
        <p:nvSpPr>
          <p:cNvPr id="3" name="Rectangle 2"/>
          <p:cNvSpPr/>
          <p:nvPr/>
        </p:nvSpPr>
        <p:spPr>
          <a:xfrm>
            <a:off x="536810" y="1021266"/>
            <a:ext cx="4717577" cy="5632311"/>
          </a:xfrm>
          <a:prstGeom prst="rect">
            <a:avLst/>
          </a:prstGeom>
        </p:spPr>
        <p:txBody>
          <a:bodyPr wrap="square">
            <a:spAutoFit/>
          </a:bodyPr>
          <a:lstStyle/>
          <a:p>
            <a:pPr marL="342900" indent="-342900" algn="justLow">
              <a:buFont typeface="Wingdings" panose="05000000000000000000" pitchFamily="2" charset="2"/>
              <a:buChar char="ü"/>
            </a:pPr>
            <a:r>
              <a:rPr lang="en-US" sz="2400" dirty="0">
                <a:solidFill>
                  <a:schemeClr val="bg1"/>
                </a:solidFill>
                <a:latin typeface="Century Gothic" panose="020B0502020202020204" pitchFamily="34" charset="0"/>
              </a:rPr>
              <a:t>When partitioning of the truncus has almost been complete, primordia of the </a:t>
            </a:r>
            <a:r>
              <a:rPr lang="en-US" sz="2400" b="1" dirty="0">
                <a:solidFill>
                  <a:schemeClr val="bg1"/>
                </a:solidFill>
                <a:latin typeface="Century Gothic" panose="020B0502020202020204" pitchFamily="34" charset="0"/>
              </a:rPr>
              <a:t>semilunar valves </a:t>
            </a:r>
            <a:r>
              <a:rPr lang="en-US" sz="2400" dirty="0">
                <a:solidFill>
                  <a:schemeClr val="bg1"/>
                </a:solidFill>
                <a:latin typeface="Century Gothic" panose="020B0502020202020204" pitchFamily="34" charset="0"/>
              </a:rPr>
              <a:t>become visible as a </a:t>
            </a:r>
            <a:r>
              <a:rPr lang="en-US" sz="2400" b="1" dirty="0">
                <a:solidFill>
                  <a:schemeClr val="bg1"/>
                </a:solidFill>
                <a:latin typeface="Century Gothic" panose="020B0502020202020204" pitchFamily="34" charset="0"/>
              </a:rPr>
              <a:t>small tubercles </a:t>
            </a:r>
            <a:r>
              <a:rPr lang="en-US" sz="2400" dirty="0">
                <a:solidFill>
                  <a:schemeClr val="bg1"/>
                </a:solidFill>
                <a:latin typeface="Century Gothic" panose="020B0502020202020204" pitchFamily="34" charset="0"/>
              </a:rPr>
              <a:t>on the </a:t>
            </a:r>
            <a:r>
              <a:rPr lang="en-US" sz="2400" b="1" dirty="0">
                <a:solidFill>
                  <a:schemeClr val="bg1"/>
                </a:solidFill>
                <a:latin typeface="Century Gothic" panose="020B0502020202020204" pitchFamily="34" charset="0"/>
              </a:rPr>
              <a:t>main truncus swelling.</a:t>
            </a:r>
          </a:p>
          <a:p>
            <a:pPr algn="justLow"/>
            <a:endParaRPr lang="en-US" sz="2400" b="1" dirty="0">
              <a:solidFill>
                <a:schemeClr val="bg1"/>
              </a:solidFill>
              <a:latin typeface="Century Gothic" panose="020B0502020202020204" pitchFamily="34" charset="0"/>
            </a:endParaRPr>
          </a:p>
          <a:p>
            <a:pPr marL="342900" indent="-342900" algn="justLow">
              <a:buFont typeface="Wingdings" panose="05000000000000000000" pitchFamily="2" charset="2"/>
              <a:buChar char="ü"/>
            </a:pPr>
            <a:r>
              <a:rPr lang="en-US" sz="2400" b="1" dirty="0">
                <a:solidFill>
                  <a:schemeClr val="bg1"/>
                </a:solidFill>
                <a:latin typeface="Century Gothic" panose="020B0502020202020204" pitchFamily="34" charset="0"/>
              </a:rPr>
              <a:t>One of each pair </a:t>
            </a:r>
            <a:r>
              <a:rPr lang="en-US" sz="2400" dirty="0">
                <a:solidFill>
                  <a:schemeClr val="bg1"/>
                </a:solidFill>
                <a:latin typeface="Century Gothic" panose="020B0502020202020204" pitchFamily="34" charset="0"/>
              </a:rPr>
              <a:t>is assigned  to the </a:t>
            </a:r>
            <a:r>
              <a:rPr lang="en-US" sz="2400" b="1" dirty="0">
                <a:solidFill>
                  <a:schemeClr val="bg1"/>
                </a:solidFill>
                <a:latin typeface="Century Gothic" panose="020B0502020202020204" pitchFamily="34" charset="0"/>
              </a:rPr>
              <a:t>pulmonary</a:t>
            </a:r>
            <a:r>
              <a:rPr lang="en-US" sz="2400" dirty="0">
                <a:solidFill>
                  <a:schemeClr val="bg1"/>
                </a:solidFill>
                <a:latin typeface="Century Gothic" panose="020B0502020202020204" pitchFamily="34" charset="0"/>
              </a:rPr>
              <a:t> and </a:t>
            </a:r>
            <a:r>
              <a:rPr lang="en-US" sz="2400" b="1" dirty="0">
                <a:solidFill>
                  <a:schemeClr val="bg1"/>
                </a:solidFill>
                <a:latin typeface="Century Gothic" panose="020B0502020202020204" pitchFamily="34" charset="0"/>
              </a:rPr>
              <a:t>aortic channel.</a:t>
            </a:r>
          </a:p>
          <a:p>
            <a:pPr marL="342900" indent="-342900" algn="justLow">
              <a:buFont typeface="Wingdings" panose="05000000000000000000" pitchFamily="2" charset="2"/>
              <a:buChar char="ü"/>
            </a:pPr>
            <a:endParaRPr lang="en-US" sz="2400" b="1" dirty="0">
              <a:solidFill>
                <a:schemeClr val="bg1"/>
              </a:solidFill>
              <a:latin typeface="Century Gothic" panose="020B0502020202020204" pitchFamily="34" charset="0"/>
            </a:endParaRPr>
          </a:p>
          <a:p>
            <a:pPr marL="342900" indent="-342900" algn="justLow">
              <a:buFont typeface="Wingdings" panose="05000000000000000000" pitchFamily="2" charset="2"/>
              <a:buChar char="ü"/>
            </a:pPr>
            <a:r>
              <a:rPr lang="en-US" sz="2400" b="1" dirty="0">
                <a:solidFill>
                  <a:schemeClr val="bg1"/>
                </a:solidFill>
                <a:latin typeface="Century Gothic" panose="020B0502020202020204" pitchFamily="34" charset="0"/>
              </a:rPr>
              <a:t>A third tubercle </a:t>
            </a:r>
            <a:r>
              <a:rPr lang="en-US" sz="2400" dirty="0">
                <a:solidFill>
                  <a:schemeClr val="bg1"/>
                </a:solidFill>
                <a:latin typeface="Century Gothic" panose="020B0502020202020204" pitchFamily="34" charset="0"/>
              </a:rPr>
              <a:t>appear in </a:t>
            </a:r>
            <a:r>
              <a:rPr lang="en-US" sz="2400" b="1" dirty="0">
                <a:solidFill>
                  <a:schemeClr val="bg1"/>
                </a:solidFill>
                <a:latin typeface="Century Gothic" panose="020B0502020202020204" pitchFamily="34" charset="0"/>
              </a:rPr>
              <a:t>both channel </a:t>
            </a:r>
            <a:r>
              <a:rPr lang="en-US" sz="2400" dirty="0">
                <a:solidFill>
                  <a:schemeClr val="bg1"/>
                </a:solidFill>
                <a:latin typeface="Century Gothic" panose="020B0502020202020204" pitchFamily="34" charset="0"/>
              </a:rPr>
              <a:t>opposite</a:t>
            </a:r>
            <a:r>
              <a:rPr lang="en-US" sz="2400" b="1" dirty="0">
                <a:solidFill>
                  <a:schemeClr val="bg1"/>
                </a:solidFill>
                <a:latin typeface="Century Gothic" panose="020B0502020202020204" pitchFamily="34" charset="0"/>
              </a:rPr>
              <a:t> </a:t>
            </a:r>
            <a:r>
              <a:rPr lang="en-US" sz="2400" dirty="0">
                <a:solidFill>
                  <a:schemeClr val="bg1"/>
                </a:solidFill>
                <a:latin typeface="Century Gothic" panose="020B0502020202020204" pitchFamily="34" charset="0"/>
              </a:rPr>
              <a:t>the fused truncus swelling .</a:t>
            </a:r>
          </a:p>
        </p:txBody>
      </p:sp>
      <p:sp>
        <p:nvSpPr>
          <p:cNvPr id="4" name="Rectangle 3"/>
          <p:cNvSpPr/>
          <p:nvPr/>
        </p:nvSpPr>
        <p:spPr>
          <a:xfrm>
            <a:off x="419373" y="341237"/>
            <a:ext cx="9562827" cy="523220"/>
          </a:xfrm>
          <a:prstGeom prst="rect">
            <a:avLst/>
          </a:prstGeom>
        </p:spPr>
        <p:txBody>
          <a:bodyPr wrap="square">
            <a:spAutoFit/>
          </a:bodyPr>
          <a:lstStyle/>
          <a:p>
            <a:pPr algn="ctr"/>
            <a:r>
              <a:rPr lang="en-US" sz="2800" b="1" dirty="0">
                <a:solidFill>
                  <a:schemeClr val="bg1"/>
                </a:solidFill>
                <a:latin typeface="Century Gothic" panose="020B0502020202020204" pitchFamily="34" charset="0"/>
                <a:ea typeface="Times New Roman" panose="02020603050405020304" pitchFamily="18" charset="0"/>
              </a:rPr>
              <a:t>Septation of the truncus arteriosus and conus cordis: </a:t>
            </a:r>
            <a:endParaRPr lang="en-US" sz="2400" b="1" dirty="0">
              <a:solidFill>
                <a:schemeClr val="bg1"/>
              </a:solidFill>
              <a:latin typeface="Times New Roman" panose="02020603050405020304" pitchFamily="18" charset="0"/>
              <a:ea typeface="Times New Roman" panose="02020603050405020304" pitchFamily="18" charset="0"/>
            </a:endParaRPr>
          </a:p>
        </p:txBody>
      </p:sp>
      <p:pic>
        <p:nvPicPr>
          <p:cNvPr id="3074" name="Picture 2" descr="Development of the heart - ppt video online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t="5631" r="9684"/>
          <a:stretch/>
        </p:blipFill>
        <p:spPr bwMode="auto">
          <a:xfrm>
            <a:off x="5582354" y="1265734"/>
            <a:ext cx="6609646" cy="509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02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27</a:t>
            </a:fld>
            <a:endParaRPr lang="en-US" noProof="0" dirty="0"/>
          </a:p>
        </p:txBody>
      </p:sp>
      <p:sp>
        <p:nvSpPr>
          <p:cNvPr id="3" name="Rectangle 2"/>
          <p:cNvSpPr/>
          <p:nvPr/>
        </p:nvSpPr>
        <p:spPr>
          <a:xfrm>
            <a:off x="293332" y="880240"/>
            <a:ext cx="10201166" cy="707886"/>
          </a:xfrm>
          <a:prstGeom prst="rect">
            <a:avLst/>
          </a:prstGeom>
        </p:spPr>
        <p:txBody>
          <a:bodyPr wrap="square">
            <a:spAutoFit/>
          </a:bodyPr>
          <a:lstStyle/>
          <a:p>
            <a:pPr marL="342900" indent="-342900" algn="justLow">
              <a:buFont typeface="+mj-lt"/>
              <a:buAutoNum type="arabicPeriod"/>
            </a:pPr>
            <a:r>
              <a:rPr lang="en-US" sz="2000" b="1" dirty="0">
                <a:solidFill>
                  <a:schemeClr val="bg1"/>
                </a:solidFill>
                <a:latin typeface="Century Gothic" panose="020B0502020202020204" pitchFamily="34" charset="0"/>
                <a:ea typeface="Times New Roman" panose="02020603050405020304" pitchFamily="18" charset="0"/>
              </a:rPr>
              <a:t>Persistent truncus arteriosus</a:t>
            </a:r>
            <a:r>
              <a:rPr lang="en-US" sz="2000" dirty="0">
                <a:solidFill>
                  <a:schemeClr val="bg1"/>
                </a:solidFill>
                <a:latin typeface="Century Gothic" panose="020B0502020202020204" pitchFamily="34" charset="0"/>
                <a:ea typeface="Times New Roman" panose="02020603050405020304" pitchFamily="18" charset="0"/>
              </a:rPr>
              <a:t>: by absence of the truncoconal swellings, associated with interventricular septal defect.</a:t>
            </a:r>
            <a:endParaRPr lang="en-US" dirty="0">
              <a:solidFill>
                <a:schemeClr val="bg1"/>
              </a:solidFill>
              <a:latin typeface="Times New Roman" panose="02020603050405020304" pitchFamily="18" charset="0"/>
              <a:ea typeface="Times New Roman" panose="02020603050405020304" pitchFamily="18" charset="0"/>
            </a:endParaRPr>
          </a:p>
        </p:txBody>
      </p:sp>
      <p:sp>
        <p:nvSpPr>
          <p:cNvPr id="4" name="Rectangle 3"/>
          <p:cNvSpPr/>
          <p:nvPr/>
        </p:nvSpPr>
        <p:spPr>
          <a:xfrm>
            <a:off x="197798" y="88128"/>
            <a:ext cx="6146234" cy="461665"/>
          </a:xfrm>
          <a:prstGeom prst="rect">
            <a:avLst/>
          </a:prstGeom>
        </p:spPr>
        <p:txBody>
          <a:bodyPr wrap="none">
            <a:spAutoFit/>
          </a:bodyPr>
          <a:lstStyle/>
          <a:p>
            <a:pPr algn="justLow"/>
            <a:r>
              <a:rPr lang="en-US" sz="2400" b="1" dirty="0">
                <a:solidFill>
                  <a:schemeClr val="accent4"/>
                </a:solidFill>
                <a:latin typeface="Century Gothic" panose="020B0502020202020204" pitchFamily="34" charset="0"/>
                <a:ea typeface="Times New Roman" panose="02020603050405020304" pitchFamily="18" charset="0"/>
              </a:rPr>
              <a:t>Anomalies of the truncoconal Septation:</a:t>
            </a:r>
            <a:endParaRPr lang="en-US" sz="2000" b="1" dirty="0">
              <a:solidFill>
                <a:schemeClr val="accent4"/>
              </a:solidFill>
              <a:latin typeface="Times New Roman" panose="02020603050405020304" pitchFamily="18" charset="0"/>
              <a:ea typeface="Times New Roman" panose="02020603050405020304" pitchFamily="18" charset="0"/>
            </a:endParaRPr>
          </a:p>
        </p:txBody>
      </p:sp>
      <p:pic>
        <p:nvPicPr>
          <p:cNvPr id="1026" name="Picture 2" descr="Truncus arteriosus: MedlinePlus Medical Encyclopedi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716" y="1772529"/>
            <a:ext cx="8204632" cy="476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553095"/>
      </p:ext>
    </p:extLst>
  </p:cSld>
  <p:clrMapOvr>
    <a:masterClrMapping/>
  </p:clrMapOvr>
  <mc:AlternateContent xmlns:mc="http://schemas.openxmlformats.org/markup-compatibility/2006" xmlns:p14="http://schemas.microsoft.com/office/powerpoint/2010/main">
    <mc:Choice Requires="p14">
      <p:transition spd="slow" p14:dur="2000" advTm="41480"/>
    </mc:Choice>
    <mc:Fallback xmlns="">
      <p:transition spd="slow" advTm="4148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28</a:t>
            </a:fld>
            <a:endParaRPr lang="en-US" noProof="0" dirty="0"/>
          </a:p>
        </p:txBody>
      </p:sp>
      <p:sp>
        <p:nvSpPr>
          <p:cNvPr id="3" name="Rectangle 2"/>
          <p:cNvSpPr/>
          <p:nvPr/>
        </p:nvSpPr>
        <p:spPr>
          <a:xfrm>
            <a:off x="195618" y="1009640"/>
            <a:ext cx="3980597" cy="4493538"/>
          </a:xfrm>
          <a:prstGeom prst="rect">
            <a:avLst/>
          </a:prstGeom>
        </p:spPr>
        <p:txBody>
          <a:bodyPr wrap="square">
            <a:spAutoFit/>
          </a:bodyPr>
          <a:lstStyle/>
          <a:p>
            <a:pPr marL="342900" indent="-342900" algn="justLow">
              <a:buFont typeface="+mj-lt"/>
              <a:buAutoNum type="arabicPeriod"/>
            </a:pPr>
            <a:r>
              <a:rPr lang="en-US" sz="2200" b="1" dirty="0">
                <a:solidFill>
                  <a:schemeClr val="bg1"/>
                </a:solidFill>
                <a:latin typeface="Century Gothic" panose="020B0502020202020204" pitchFamily="34" charset="0"/>
                <a:ea typeface="Times New Roman" panose="02020603050405020304" pitchFamily="18" charset="0"/>
              </a:rPr>
              <a:t>Dextrocardia:</a:t>
            </a:r>
            <a:r>
              <a:rPr lang="en-US" sz="2200" dirty="0">
                <a:solidFill>
                  <a:schemeClr val="bg1"/>
                </a:solidFill>
                <a:latin typeface="Century Gothic" panose="020B0502020202020204" pitchFamily="34" charset="0"/>
                <a:ea typeface="Times New Roman" panose="02020603050405020304" pitchFamily="18" charset="0"/>
              </a:rPr>
              <a:t> the heart lies on the Rt side of the thorax instead of the left, is caused because the heart loops to the left in stead of the right; associated with or with out </a:t>
            </a:r>
            <a:r>
              <a:rPr lang="en-US" sz="2200" b="1" dirty="0">
                <a:solidFill>
                  <a:schemeClr val="bg1"/>
                </a:solidFill>
                <a:latin typeface="Century Gothic" panose="020B0502020202020204" pitchFamily="34" charset="0"/>
                <a:ea typeface="Times New Roman" panose="02020603050405020304" pitchFamily="18" charset="0"/>
              </a:rPr>
              <a:t>situs inversus </a:t>
            </a:r>
            <a:r>
              <a:rPr lang="en-US" sz="2200" dirty="0">
                <a:solidFill>
                  <a:schemeClr val="bg1"/>
                </a:solidFill>
                <a:latin typeface="Century Gothic" panose="020B0502020202020204" pitchFamily="34" charset="0"/>
                <a:ea typeface="Times New Roman" panose="02020603050405020304" pitchFamily="18" charset="0"/>
              </a:rPr>
              <a:t>(abnormal transposition of abdominal viscera).</a:t>
            </a:r>
            <a:endParaRPr lang="en-US" sz="2200"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a:pPr>
            <a:endParaRPr lang="en-US" sz="2200" b="1" dirty="0">
              <a:solidFill>
                <a:schemeClr val="bg1"/>
              </a:solidFill>
              <a:latin typeface="Century Gothic" panose="020B0502020202020204" pitchFamily="34" charset="0"/>
              <a:ea typeface="Times New Roman" panose="02020603050405020304" pitchFamily="18" charset="0"/>
            </a:endParaRPr>
          </a:p>
          <a:p>
            <a:pPr marL="342900" indent="-342900" algn="justLow">
              <a:buFont typeface="+mj-lt"/>
              <a:buAutoNum type="arabicPeriod"/>
            </a:pPr>
            <a:endParaRPr lang="en-US" sz="2200" b="1" dirty="0">
              <a:solidFill>
                <a:schemeClr val="bg1"/>
              </a:solidFill>
              <a:latin typeface="Century Gothic" panose="020B0502020202020204" pitchFamily="34" charset="0"/>
              <a:ea typeface="Times New Roman" panose="02020603050405020304" pitchFamily="18" charset="0"/>
            </a:endParaRPr>
          </a:p>
          <a:p>
            <a:pPr algn="justLow"/>
            <a:endParaRPr lang="en-US" sz="2200" b="1" dirty="0">
              <a:solidFill>
                <a:schemeClr val="bg1"/>
              </a:solidFill>
              <a:latin typeface="Century Gothic" panose="020B0502020202020204" pitchFamily="34" charset="0"/>
              <a:ea typeface="Times New Roman" panose="02020603050405020304" pitchFamily="18" charset="0"/>
            </a:endParaRPr>
          </a:p>
        </p:txBody>
      </p:sp>
      <p:sp>
        <p:nvSpPr>
          <p:cNvPr id="4" name="Rectangle 3"/>
          <p:cNvSpPr/>
          <p:nvPr/>
        </p:nvSpPr>
        <p:spPr>
          <a:xfrm>
            <a:off x="296538" y="323713"/>
            <a:ext cx="6139822" cy="523220"/>
          </a:xfrm>
          <a:prstGeom prst="rect">
            <a:avLst/>
          </a:prstGeom>
        </p:spPr>
        <p:txBody>
          <a:bodyPr wrap="none">
            <a:spAutoFit/>
          </a:bodyPr>
          <a:lstStyle/>
          <a:p>
            <a:pPr algn="justLow"/>
            <a:r>
              <a:rPr lang="en-US" sz="2800" b="1" dirty="0">
                <a:solidFill>
                  <a:schemeClr val="accent4"/>
                </a:solidFill>
                <a:latin typeface="Century Gothic" panose="020B0502020202020204" pitchFamily="34" charset="0"/>
                <a:ea typeface="Times New Roman" panose="02020603050405020304" pitchFamily="18" charset="0"/>
              </a:rPr>
              <a:t>Anomalies of the cardiac position:</a:t>
            </a:r>
            <a:endParaRPr lang="en-US" sz="2400" b="1" dirty="0">
              <a:solidFill>
                <a:schemeClr val="accent4"/>
              </a:solidFill>
              <a:latin typeface="Times New Roman" panose="02020603050405020304" pitchFamily="18" charset="0"/>
              <a:ea typeface="Times New Roman" panose="02020603050405020304" pitchFamily="18" charset="0"/>
            </a:endParaRPr>
          </a:p>
        </p:txBody>
      </p:sp>
      <p:pic>
        <p:nvPicPr>
          <p:cNvPr id="1026" name="Picture 2" descr="Situs Inversus with Dextrocar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420" y="846933"/>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dPix Case - Situs Inversus Tot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579" y="846933"/>
            <a:ext cx="4245307"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ctopia Cordis - Frequently Asked Ques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579" y="4251488"/>
            <a:ext cx="3004056" cy="25033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618" y="5164624"/>
            <a:ext cx="3980598" cy="677108"/>
          </a:xfrm>
          <a:prstGeom prst="rect">
            <a:avLst/>
          </a:prstGeom>
        </p:spPr>
        <p:txBody>
          <a:bodyPr wrap="square">
            <a:spAutoFit/>
          </a:bodyPr>
          <a:lstStyle/>
          <a:p>
            <a:pPr marL="457200" indent="-457200" algn="justLow">
              <a:buFont typeface="+mj-lt"/>
              <a:buAutoNum type="arabicPeriod" startAt="2"/>
            </a:pPr>
            <a:r>
              <a:rPr lang="en-US" sz="2000" b="1" dirty="0">
                <a:solidFill>
                  <a:schemeClr val="bg1"/>
                </a:solidFill>
                <a:latin typeface="Century Gothic" panose="020B0502020202020204" pitchFamily="34" charset="0"/>
                <a:ea typeface="Times New Roman" panose="02020603050405020304" pitchFamily="18" charset="0"/>
              </a:rPr>
              <a:t>Ectopia cordis: </a:t>
            </a:r>
            <a:r>
              <a:rPr lang="en-US" dirty="0">
                <a:solidFill>
                  <a:schemeClr val="bg1"/>
                </a:solidFill>
                <a:latin typeface="Century Gothic" panose="020B0502020202020204" pitchFamily="34" charset="0"/>
                <a:ea typeface="Times New Roman" panose="02020603050405020304" pitchFamily="18" charset="0"/>
              </a:rPr>
              <a:t>the heart lies on </a:t>
            </a:r>
            <a:r>
              <a:rPr lang="en-US" b="1" dirty="0">
                <a:solidFill>
                  <a:schemeClr val="bg1"/>
                </a:solidFill>
                <a:latin typeface="Century Gothic" panose="020B0502020202020204" pitchFamily="34" charset="0"/>
                <a:ea typeface="Times New Roman" panose="02020603050405020304" pitchFamily="18" charset="0"/>
              </a:rPr>
              <a:t>the surface of the chest</a:t>
            </a:r>
            <a:r>
              <a:rPr lang="en-US" dirty="0">
                <a:solidFill>
                  <a:schemeClr val="bg1"/>
                </a:solidFill>
                <a:latin typeface="Century Gothic" panose="020B0502020202020204" pitchFamily="34" charset="0"/>
                <a:ea typeface="Times New Roman" panose="02020603050405020304" pitchFamily="18" charset="0"/>
              </a:rPr>
              <a:t>.</a:t>
            </a:r>
            <a:endParaRPr lang="en-US" sz="1600" dirty="0">
              <a:solidFill>
                <a:schemeClr val="bg1"/>
              </a:solidFill>
              <a:latin typeface="Times New Roman" panose="02020603050405020304" pitchFamily="18" charset="0"/>
              <a:ea typeface="Times New Roman" panose="02020603050405020304" pitchFamily="18" charset="0"/>
            </a:endParaRPr>
          </a:p>
        </p:txBody>
      </p:sp>
      <p:pic>
        <p:nvPicPr>
          <p:cNvPr id="1032" name="Picture 8" descr="Astonishing footage shows baby`s heart beating OUTSIDE h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998" y="4251487"/>
            <a:ext cx="4452172" cy="246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06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29</a:t>
            </a:fld>
            <a:endParaRPr lang="en-US" noProof="0" dirty="0"/>
          </a:p>
        </p:txBody>
      </p:sp>
      <p:pic>
        <p:nvPicPr>
          <p:cNvPr id="2050" name="Picture 2" descr="Donation From 12th Batch Student Council Binus School Serpong - Taman  Bacaan Pelangi [Rainbow Reading Gard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817" y="1"/>
            <a:ext cx="86745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42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325989" y="6444908"/>
            <a:ext cx="636727" cy="322851"/>
          </a:xfrm>
        </p:spPr>
        <p:txBody>
          <a:bodyPr/>
          <a:lstStyle/>
          <a:p>
            <a:fld id="{C263D6C4-4840-40CC-AC84-17E24B3B7BDE}" type="slidenum">
              <a:rPr lang="en-US" noProof="0" smtClean="0"/>
              <a:pPr/>
              <a:t>3</a:t>
            </a:fld>
            <a:endParaRPr lang="en-US" noProof="0" dirty="0"/>
          </a:p>
        </p:txBody>
      </p:sp>
      <p:sp>
        <p:nvSpPr>
          <p:cNvPr id="3" name="Rectangle 2"/>
          <p:cNvSpPr/>
          <p:nvPr/>
        </p:nvSpPr>
        <p:spPr>
          <a:xfrm>
            <a:off x="188982" y="441321"/>
            <a:ext cx="7898316" cy="584775"/>
          </a:xfrm>
          <a:prstGeom prst="rect">
            <a:avLst/>
          </a:prstGeom>
        </p:spPr>
        <p:txBody>
          <a:bodyPr wrap="none">
            <a:spAutoFit/>
          </a:bodyPr>
          <a:lstStyle/>
          <a:p>
            <a:r>
              <a:rPr lang="en-US" sz="3200" b="1" dirty="0">
                <a:solidFill>
                  <a:schemeClr val="accent4"/>
                </a:solidFill>
                <a:latin typeface="Century Gothic" panose="020B0502020202020204" pitchFamily="34" charset="0"/>
              </a:rPr>
              <a:t>Establishment of the Cardiogenic Field </a:t>
            </a:r>
          </a:p>
        </p:txBody>
      </p:sp>
      <p:sp>
        <p:nvSpPr>
          <p:cNvPr id="4" name="Rectangle 3"/>
          <p:cNvSpPr/>
          <p:nvPr/>
        </p:nvSpPr>
        <p:spPr>
          <a:xfrm>
            <a:off x="400334" y="1171000"/>
            <a:ext cx="6368956" cy="5509200"/>
          </a:xfrm>
          <a:prstGeom prst="rect">
            <a:avLst/>
          </a:prstGeom>
        </p:spPr>
        <p:txBody>
          <a:bodyPr wrap="square">
            <a:spAutoFit/>
          </a:bodyPr>
          <a:lstStyle/>
          <a:p>
            <a:pPr marL="285750" indent="-285750" algn="justLow">
              <a:buFont typeface="Wingdings" panose="05000000000000000000" pitchFamily="2" charset="2"/>
              <a:buChar char="Ø"/>
            </a:pPr>
            <a:r>
              <a:rPr lang="en-US" sz="2200" b="1" dirty="0">
                <a:solidFill>
                  <a:schemeClr val="bg1"/>
                </a:solidFill>
                <a:latin typeface="Century Gothic" panose="020B0502020202020204" pitchFamily="34" charset="0"/>
              </a:rPr>
              <a:t>Blood islands </a:t>
            </a:r>
            <a:r>
              <a:rPr lang="en-US" sz="2200" dirty="0">
                <a:solidFill>
                  <a:schemeClr val="bg1"/>
                </a:solidFill>
                <a:latin typeface="Century Gothic" panose="020B0502020202020204" pitchFamily="34" charset="0"/>
              </a:rPr>
              <a:t>also appear in this mesoderm, where they will form </a:t>
            </a:r>
            <a:r>
              <a:rPr lang="en-US" sz="2200" b="1" dirty="0">
                <a:solidFill>
                  <a:schemeClr val="bg1"/>
                </a:solidFill>
                <a:latin typeface="Century Gothic" panose="020B0502020202020204" pitchFamily="34" charset="0"/>
              </a:rPr>
              <a:t>blood cells </a:t>
            </a:r>
            <a:r>
              <a:rPr lang="en-US" sz="2200" dirty="0">
                <a:solidFill>
                  <a:schemeClr val="bg1"/>
                </a:solidFill>
                <a:latin typeface="Century Gothic" panose="020B0502020202020204" pitchFamily="34" charset="0"/>
              </a:rPr>
              <a:t>and </a:t>
            </a:r>
            <a:r>
              <a:rPr lang="en-US" sz="2200" b="1" dirty="0">
                <a:solidFill>
                  <a:schemeClr val="bg1"/>
                </a:solidFill>
                <a:latin typeface="Century Gothic" panose="020B0502020202020204" pitchFamily="34" charset="0"/>
              </a:rPr>
              <a:t>vessels</a:t>
            </a:r>
            <a:r>
              <a:rPr lang="en-US" sz="2200" dirty="0">
                <a:solidFill>
                  <a:schemeClr val="bg1"/>
                </a:solidFill>
                <a:latin typeface="Century Gothic" panose="020B0502020202020204" pitchFamily="34" charset="0"/>
              </a:rPr>
              <a:t> by the process of </a:t>
            </a:r>
            <a:r>
              <a:rPr lang="en-US" sz="2200" b="1" dirty="0">
                <a:solidFill>
                  <a:schemeClr val="bg1"/>
                </a:solidFill>
                <a:latin typeface="Century Gothic" panose="020B0502020202020204" pitchFamily="34" charset="0"/>
              </a:rPr>
              <a:t>vasculogenesis.</a:t>
            </a:r>
            <a:r>
              <a:rPr lang="en-US" sz="2200" dirty="0">
                <a:solidFill>
                  <a:schemeClr val="bg1"/>
                </a:solidFill>
                <a:latin typeface="Century Gothic" panose="020B0502020202020204" pitchFamily="34" charset="0"/>
              </a:rPr>
              <a:t> </a:t>
            </a:r>
          </a:p>
          <a:p>
            <a:pPr marL="285750" indent="-285750" algn="justLow">
              <a:buFont typeface="Wingdings" panose="05000000000000000000" pitchFamily="2" charset="2"/>
              <a:buChar char="Ø"/>
            </a:pPr>
            <a:r>
              <a:rPr lang="en-US" sz="2200" dirty="0">
                <a:solidFill>
                  <a:schemeClr val="bg1"/>
                </a:solidFill>
                <a:latin typeface="Century Gothic" panose="020B0502020202020204" pitchFamily="34" charset="0"/>
              </a:rPr>
              <a:t>With time, the islands unite and form a </a:t>
            </a:r>
            <a:r>
              <a:rPr lang="en-US" sz="2200" b="1" dirty="0">
                <a:solidFill>
                  <a:schemeClr val="bg1"/>
                </a:solidFill>
                <a:latin typeface="Century Gothic" panose="020B0502020202020204" pitchFamily="34" charset="0"/>
              </a:rPr>
              <a:t>horseshoe-shaped </a:t>
            </a:r>
            <a:r>
              <a:rPr lang="en-US" sz="2200" dirty="0">
                <a:solidFill>
                  <a:schemeClr val="bg1"/>
                </a:solidFill>
                <a:latin typeface="Century Gothic" panose="020B0502020202020204" pitchFamily="34" charset="0"/>
              </a:rPr>
              <a:t>endothelial-lined tube surrounded by </a:t>
            </a:r>
            <a:r>
              <a:rPr lang="en-US" sz="2200" b="1" dirty="0">
                <a:solidFill>
                  <a:schemeClr val="bg1"/>
                </a:solidFill>
                <a:latin typeface="Century Gothic" panose="020B0502020202020204" pitchFamily="34" charset="0"/>
              </a:rPr>
              <a:t>myoblasts.</a:t>
            </a:r>
            <a:r>
              <a:rPr lang="en-US" sz="2200" dirty="0">
                <a:solidFill>
                  <a:schemeClr val="bg1"/>
                </a:solidFill>
                <a:latin typeface="Century Gothic" panose="020B0502020202020204" pitchFamily="34" charset="0"/>
              </a:rPr>
              <a:t> </a:t>
            </a:r>
          </a:p>
          <a:p>
            <a:pPr marL="285750" indent="-285750" algn="justLow">
              <a:buFont typeface="Wingdings" panose="05000000000000000000" pitchFamily="2" charset="2"/>
              <a:buChar char="Ø"/>
            </a:pPr>
            <a:r>
              <a:rPr lang="en-US" sz="2200" dirty="0">
                <a:solidFill>
                  <a:schemeClr val="bg1"/>
                </a:solidFill>
                <a:latin typeface="Century Gothic" panose="020B0502020202020204" pitchFamily="34" charset="0"/>
              </a:rPr>
              <a:t>This region is known as the </a:t>
            </a:r>
            <a:r>
              <a:rPr lang="en-US" sz="2200" b="1" dirty="0">
                <a:solidFill>
                  <a:schemeClr val="bg1"/>
                </a:solidFill>
                <a:latin typeface="Century Gothic" panose="020B0502020202020204" pitchFamily="34" charset="0"/>
              </a:rPr>
              <a:t>cardiogenic field</a:t>
            </a:r>
            <a:r>
              <a:rPr lang="en-US" sz="2200" dirty="0">
                <a:solidFill>
                  <a:schemeClr val="bg1"/>
                </a:solidFill>
                <a:latin typeface="Century Gothic" panose="020B0502020202020204" pitchFamily="34" charset="0"/>
              </a:rPr>
              <a:t>;  the intraembryonic cavity over it later develops into the </a:t>
            </a:r>
            <a:r>
              <a:rPr lang="en-US" sz="2200" b="1" dirty="0">
                <a:solidFill>
                  <a:schemeClr val="bg1"/>
                </a:solidFill>
                <a:latin typeface="Century Gothic" panose="020B0502020202020204" pitchFamily="34" charset="0"/>
              </a:rPr>
              <a:t>pericardial cavity</a:t>
            </a:r>
            <a:r>
              <a:rPr lang="en-US" sz="2200" dirty="0">
                <a:solidFill>
                  <a:schemeClr val="bg1"/>
                </a:solidFill>
                <a:latin typeface="Century Gothic" panose="020B0502020202020204" pitchFamily="34" charset="0"/>
              </a:rPr>
              <a:t>. </a:t>
            </a:r>
          </a:p>
          <a:p>
            <a:pPr marL="285750" indent="-285750" algn="justLow">
              <a:buFont typeface="Wingdings" panose="05000000000000000000" pitchFamily="2" charset="2"/>
              <a:buChar char="Ø"/>
            </a:pPr>
            <a:r>
              <a:rPr lang="en-US" sz="2200" dirty="0">
                <a:solidFill>
                  <a:schemeClr val="bg1"/>
                </a:solidFill>
                <a:latin typeface="Century Gothic" panose="020B0502020202020204" pitchFamily="34" charset="0"/>
              </a:rPr>
              <a:t>In addition to the cardiogenic region, other </a:t>
            </a:r>
            <a:r>
              <a:rPr lang="en-US" sz="2200" b="1" dirty="0">
                <a:solidFill>
                  <a:schemeClr val="bg1"/>
                </a:solidFill>
                <a:latin typeface="Century Gothic" panose="020B0502020202020204" pitchFamily="34" charset="0"/>
              </a:rPr>
              <a:t>blood islands </a:t>
            </a:r>
            <a:r>
              <a:rPr lang="en-US" sz="2200" dirty="0">
                <a:solidFill>
                  <a:schemeClr val="bg1"/>
                </a:solidFill>
                <a:latin typeface="Century Gothic" panose="020B0502020202020204" pitchFamily="34" charset="0"/>
              </a:rPr>
              <a:t>appear </a:t>
            </a:r>
            <a:r>
              <a:rPr lang="en-US" sz="2200" b="1" dirty="0">
                <a:solidFill>
                  <a:schemeClr val="bg1"/>
                </a:solidFill>
                <a:latin typeface="Century Gothic" panose="020B0502020202020204" pitchFamily="34" charset="0"/>
              </a:rPr>
              <a:t>bilaterally</a:t>
            </a:r>
            <a:r>
              <a:rPr lang="en-US" sz="2200" dirty="0">
                <a:solidFill>
                  <a:schemeClr val="bg1"/>
                </a:solidFill>
                <a:latin typeface="Century Gothic" panose="020B0502020202020204" pitchFamily="34" charset="0"/>
              </a:rPr>
              <a:t>, </a:t>
            </a:r>
            <a:r>
              <a:rPr lang="en-US" sz="2200" b="1" dirty="0">
                <a:solidFill>
                  <a:schemeClr val="bg1"/>
                </a:solidFill>
                <a:latin typeface="Century Gothic" panose="020B0502020202020204" pitchFamily="34" charset="0"/>
              </a:rPr>
              <a:t>parallel </a:t>
            </a:r>
            <a:r>
              <a:rPr lang="en-US" sz="2200" dirty="0">
                <a:solidFill>
                  <a:schemeClr val="bg1"/>
                </a:solidFill>
                <a:latin typeface="Century Gothic" panose="020B0502020202020204" pitchFamily="34" charset="0"/>
              </a:rPr>
              <a:t>and close to the midline of the </a:t>
            </a:r>
            <a:r>
              <a:rPr lang="en-US" sz="2200" b="1" dirty="0">
                <a:solidFill>
                  <a:schemeClr val="bg1"/>
                </a:solidFill>
                <a:latin typeface="Century Gothic" panose="020B0502020202020204" pitchFamily="34" charset="0"/>
              </a:rPr>
              <a:t>embryonic shield</a:t>
            </a:r>
            <a:r>
              <a:rPr lang="en-US" sz="2200" dirty="0">
                <a:solidFill>
                  <a:schemeClr val="bg1"/>
                </a:solidFill>
                <a:latin typeface="Century Gothic" panose="020B0502020202020204" pitchFamily="34" charset="0"/>
              </a:rPr>
              <a:t>. </a:t>
            </a:r>
          </a:p>
          <a:p>
            <a:pPr marL="285750" indent="-285750" algn="justLow">
              <a:buFont typeface="Wingdings" panose="05000000000000000000" pitchFamily="2" charset="2"/>
              <a:buChar char="Ø"/>
            </a:pPr>
            <a:r>
              <a:rPr lang="en-US" sz="2200" dirty="0">
                <a:solidFill>
                  <a:schemeClr val="bg1"/>
                </a:solidFill>
                <a:latin typeface="Century Gothic" panose="020B0502020202020204" pitchFamily="34" charset="0"/>
              </a:rPr>
              <a:t>These islands form a pair of </a:t>
            </a:r>
            <a:r>
              <a:rPr lang="en-US" sz="2200" b="1" dirty="0">
                <a:solidFill>
                  <a:schemeClr val="bg1"/>
                </a:solidFill>
                <a:latin typeface="Century Gothic" panose="020B0502020202020204" pitchFamily="34" charset="0"/>
              </a:rPr>
              <a:t>longitudinal vessels</a:t>
            </a:r>
            <a:r>
              <a:rPr lang="en-US" sz="2200" dirty="0">
                <a:solidFill>
                  <a:schemeClr val="bg1"/>
                </a:solidFill>
                <a:latin typeface="Century Gothic" panose="020B0502020202020204" pitchFamily="34" charset="0"/>
              </a:rPr>
              <a:t>, the </a:t>
            </a:r>
            <a:r>
              <a:rPr lang="en-US" sz="2200" b="1" dirty="0">
                <a:solidFill>
                  <a:schemeClr val="bg1"/>
                </a:solidFill>
                <a:latin typeface="Century Gothic" panose="020B0502020202020204" pitchFamily="34" charset="0"/>
              </a:rPr>
              <a:t>dorsal aortae.</a:t>
            </a:r>
          </a:p>
        </p:txBody>
      </p:sp>
      <p:pic>
        <p:nvPicPr>
          <p:cNvPr id="2050" name="Picture 2" descr="Anatomy S2B3 - Cardiac Embryology Flashcards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356" y="1397528"/>
            <a:ext cx="5204345" cy="4107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70356" y="5544319"/>
            <a:ext cx="5221643" cy="861774"/>
          </a:xfrm>
          <a:prstGeom prst="rect">
            <a:avLst/>
          </a:prstGeom>
        </p:spPr>
        <p:txBody>
          <a:bodyPr wrap="square">
            <a:spAutoFit/>
          </a:bodyPr>
          <a:lstStyle/>
          <a:p>
            <a:pPr algn="justLow"/>
            <a:r>
              <a:rPr lang="en-US" sz="1000" b="1" dirty="0">
                <a:solidFill>
                  <a:schemeClr val="bg1"/>
                </a:solidFill>
                <a:latin typeface="Helvetica Neue"/>
              </a:rPr>
              <a:t>A. </a:t>
            </a:r>
            <a:r>
              <a:rPr lang="en-US" sz="1000" dirty="0">
                <a:solidFill>
                  <a:schemeClr val="bg1"/>
                </a:solidFill>
                <a:latin typeface="Helvetica Neue"/>
              </a:rPr>
              <a:t>Dorsal view of a late presomite embryo (approximately 18 days) after removal of the amnion. Prospective myoblasts and hemangioblasts reside in the splanchnic mesoderm in front of the neural plate and on each side of the embryo</a:t>
            </a:r>
            <a:r>
              <a:rPr lang="en-US" sz="1000" b="1" dirty="0">
                <a:solidFill>
                  <a:schemeClr val="bg1"/>
                </a:solidFill>
                <a:latin typeface="Helvetica Neue"/>
              </a:rPr>
              <a:t>. B</a:t>
            </a:r>
            <a:r>
              <a:rPr lang="en-US" sz="1000" dirty="0">
                <a:solidFill>
                  <a:schemeClr val="bg1"/>
                </a:solidFill>
                <a:latin typeface="Helvetica Neue"/>
              </a:rPr>
              <a:t>. Transverse section to show the position of the blood islands in the splanchnic mesoderm layer. </a:t>
            </a:r>
            <a:r>
              <a:rPr lang="en-US" sz="1000" b="1" dirty="0">
                <a:solidFill>
                  <a:schemeClr val="bg1"/>
                </a:solidFill>
                <a:latin typeface="Helvetica Neue"/>
              </a:rPr>
              <a:t>C</a:t>
            </a:r>
            <a:r>
              <a:rPr lang="en-US" sz="1000" dirty="0">
                <a:solidFill>
                  <a:schemeClr val="bg1"/>
                </a:solidFill>
                <a:latin typeface="Helvetica Neue"/>
              </a:rPr>
              <a:t>. Cephalocaudal section through a similarstaged embryo showing the position of the</a:t>
            </a:r>
            <a:endParaRPr lang="en-US" sz="1000" b="0" i="0" dirty="0">
              <a:solidFill>
                <a:schemeClr val="bg1"/>
              </a:solidFill>
              <a:effectLst/>
              <a:latin typeface="Helvetica Neue"/>
            </a:endParaRPr>
          </a:p>
        </p:txBody>
      </p:sp>
    </p:spTree>
    <p:extLst>
      <p:ext uri="{BB962C8B-B14F-4D97-AF65-F5344CB8AC3E}">
        <p14:creationId xmlns:p14="http://schemas.microsoft.com/office/powerpoint/2010/main" val="2717518403"/>
      </p:ext>
    </p:extLst>
  </p:cSld>
  <p:clrMapOvr>
    <a:masterClrMapping/>
  </p:clrMapOvr>
  <mc:AlternateContent xmlns:mc="http://schemas.openxmlformats.org/markup-compatibility/2006" xmlns:p14="http://schemas.microsoft.com/office/powerpoint/2010/main">
    <mc:Choice Requires="p14">
      <p:transition spd="slow" p14:dur="2000" advTm="110270"/>
    </mc:Choice>
    <mc:Fallback xmlns="">
      <p:transition spd="slow" advTm="110270"/>
    </mc:Fallback>
  </mc:AlternateContent>
  <p:extLst mod="1">
    <p:ext uri="{3A86A75C-4F4B-4683-9AE1-C65F6400EC91}">
      <p14:laserTraceLst xmlns:p14="http://schemas.microsoft.com/office/powerpoint/2010/main">
        <p14:tracePtLst>
          <p14:tracePt t="7723" x="1071563" y="5018088"/>
          <p14:tracePt t="8214" x="1081088" y="4991100"/>
          <p14:tracePt t="8230" x="1152525" y="4911725"/>
          <p14:tracePt t="8247" x="1330325" y="4822825"/>
          <p14:tracePt t="8264" x="2098675" y="4375150"/>
          <p14:tracePt t="8281" x="2616200" y="4116388"/>
          <p14:tracePt t="8297" x="3179763" y="3929063"/>
          <p14:tracePt t="8314" x="4259263" y="3652838"/>
          <p14:tracePt t="8330" x="4759325" y="3544888"/>
          <p14:tracePt t="8347" x="5143500" y="3446463"/>
          <p14:tracePt t="8364" x="5786438" y="3303588"/>
          <p14:tracePt t="8380" x="5946775" y="3295650"/>
          <p14:tracePt t="8397" x="6062663" y="3286125"/>
          <p14:tracePt t="8414" x="6419850" y="3313113"/>
          <p14:tracePt t="8430" x="6732588" y="3394075"/>
          <p14:tracePt t="8664" x="6831013" y="3367088"/>
          <p14:tracePt t="8676" x="7045325" y="3303588"/>
          <p14:tracePt t="8689" x="7562850" y="3232150"/>
          <p14:tracePt t="8701" x="8062913" y="3170238"/>
          <p14:tracePt t="8714" x="8626475" y="3125788"/>
          <p14:tracePt t="8731" x="9323388" y="3125788"/>
          <p14:tracePt t="8747" x="9947275" y="3125788"/>
          <p14:tracePt t="8764" x="10939463" y="3125788"/>
          <p14:tracePt t="8781" x="11180763" y="3125788"/>
          <p14:tracePt t="8797" x="11287125" y="3125788"/>
          <p14:tracePt t="8814" x="11349038" y="3125788"/>
          <p14:tracePt t="8831" x="11358563" y="3133725"/>
          <p14:tracePt t="9014" x="11349038" y="3143250"/>
          <p14:tracePt t="9026" x="11341100" y="3143250"/>
          <p14:tracePt t="9038" x="11341100" y="3160713"/>
          <p14:tracePt t="9052" x="11323638" y="3170238"/>
          <p14:tracePt t="9064" x="11314113" y="3187700"/>
          <p14:tracePt t="9081" x="11296650" y="3205163"/>
          <p14:tracePt t="9097" x="11287125" y="3224213"/>
          <p14:tracePt t="9114" x="11260138" y="3259138"/>
          <p14:tracePt t="9131" x="11260138" y="3268663"/>
          <p14:tracePt t="9147" x="11260138" y="3276600"/>
          <p14:tracePt t="9181" x="11252200" y="3286125"/>
          <p14:tracePt t="9201" x="11252200" y="3303588"/>
          <p14:tracePt t="9214" x="11252200" y="3313113"/>
          <p14:tracePt t="9231" x="11242675" y="3330575"/>
          <p14:tracePt t="9247" x="11233150" y="3357563"/>
          <p14:tracePt t="9264" x="11225213" y="3402013"/>
          <p14:tracePt t="9281" x="11215688" y="3419475"/>
          <p14:tracePt t="9297" x="11206163" y="3419475"/>
          <p14:tracePt t="9314" x="11188700" y="3429000"/>
          <p14:tracePt t="9331" x="11180763" y="3429000"/>
          <p14:tracePt t="9347" x="11161713" y="3429000"/>
          <p14:tracePt t="9365" x="11153775" y="3429000"/>
          <p14:tracePt t="9381" x="11144250" y="3419475"/>
          <p14:tracePt t="9397" x="11126788" y="3411538"/>
          <p14:tracePt t="9414" x="11109325" y="3384550"/>
          <p14:tracePt t="9431" x="11099800" y="3384550"/>
          <p14:tracePt t="9447" x="11090275" y="3375025"/>
          <p14:tracePt t="9464" x="11082338" y="3357563"/>
          <p14:tracePt t="9497" x="11072813" y="3348038"/>
          <p14:tracePt t="9527" x="11063288" y="3340100"/>
          <p14:tracePt t="9539" x="11055350" y="3340100"/>
          <p14:tracePt t="9552" x="11045825" y="3340100"/>
          <p14:tracePt t="9564" x="11045825" y="3330575"/>
          <p14:tracePt t="9581" x="11037888" y="3330575"/>
          <p14:tracePt t="9597" x="11028363" y="3330575"/>
          <p14:tracePt t="9614" x="11028363" y="3322638"/>
          <p14:tracePt t="9739" x="11037888" y="3322638"/>
          <p14:tracePt t="9752" x="11055350" y="3330575"/>
          <p14:tracePt t="9764" x="11063288" y="3348038"/>
          <p14:tracePt t="9776" x="11090275" y="3357563"/>
          <p14:tracePt t="9789" x="11099800" y="3375025"/>
          <p14:tracePt t="9802" x="11109325" y="3384550"/>
          <p14:tracePt t="9814" x="11126788" y="3394075"/>
          <p14:tracePt t="9831" x="11144250" y="3411538"/>
          <p14:tracePt t="9847" x="11161713" y="3429000"/>
          <p14:tracePt t="9864" x="11188700" y="3465513"/>
          <p14:tracePt t="9881" x="11206163" y="3473450"/>
          <p14:tracePt t="9897" x="11215688" y="3490913"/>
          <p14:tracePt t="9914" x="11225213" y="3500438"/>
          <p14:tracePt t="9931" x="11233150" y="3500438"/>
          <p14:tracePt t="10089" x="11215688" y="3490913"/>
          <p14:tracePt t="10102" x="11171238" y="3455988"/>
          <p14:tracePt t="10115" x="11126788" y="3438525"/>
          <p14:tracePt t="10127" x="11099800" y="3411538"/>
          <p14:tracePt t="10140" x="11072813" y="3394075"/>
          <p14:tracePt t="10153" x="11055350" y="3384550"/>
          <p14:tracePt t="10165" x="11045825" y="3367088"/>
          <p14:tracePt t="10181" x="11028363" y="3357563"/>
          <p14:tracePt t="10197" x="11028363" y="3348038"/>
          <p14:tracePt t="10214" x="11010900" y="3330575"/>
          <p14:tracePt t="10231" x="11010900" y="3322638"/>
          <p14:tracePt t="10247" x="11010900" y="3313113"/>
          <p14:tracePt t="10264" x="11001375" y="3303588"/>
          <p14:tracePt t="10415" x="11018838" y="3303588"/>
          <p14:tracePt t="10440" x="11037888" y="3313113"/>
          <p14:tracePt t="10452" x="11063288" y="3340100"/>
          <p14:tracePt t="10465" x="11099800" y="3357563"/>
          <p14:tracePt t="10478" x="11134725" y="3394075"/>
          <p14:tracePt t="10489" x="11161713" y="3411538"/>
          <p14:tracePt t="10502" x="11171238" y="3429000"/>
          <p14:tracePt t="10514" x="11171238" y="3438525"/>
          <p14:tracePt t="10531" x="11180763" y="3438525"/>
          <p14:tracePt t="10547" x="11188700" y="3446463"/>
          <p14:tracePt t="10691" x="11180763" y="3438525"/>
          <p14:tracePt t="10702" x="11117263" y="3394075"/>
          <p14:tracePt t="10715" x="11037888" y="3348038"/>
          <p14:tracePt t="10727" x="10983913" y="3286125"/>
          <p14:tracePt t="10740" x="10956925" y="3276600"/>
          <p14:tracePt t="10753" x="10939463" y="3259138"/>
          <p14:tracePt t="10778" x="10929938" y="3251200"/>
          <p14:tracePt t="10928" x="10947400" y="3251200"/>
          <p14:tracePt t="10940" x="11001375" y="3276600"/>
          <p14:tracePt t="10953" x="11063288" y="3303588"/>
          <p14:tracePt t="10965" x="11117263" y="3357563"/>
          <p14:tracePt t="10981" x="11161713" y="3402013"/>
          <p14:tracePt t="10997" x="11198225" y="3438525"/>
          <p14:tracePt t="11014" x="11215688" y="3465513"/>
          <p14:tracePt t="11031" x="11225213" y="3473450"/>
          <p14:tracePt t="11153" x="11215688" y="3465513"/>
          <p14:tracePt t="11166" x="11198225" y="3446463"/>
          <p14:tracePt t="11178" x="11171238" y="3419475"/>
          <p14:tracePt t="11191" x="11134725" y="3402013"/>
          <p14:tracePt t="11203" x="11126788" y="3394075"/>
          <p14:tracePt t="11216" x="11109325" y="3384550"/>
          <p14:tracePt t="11231" x="11109325" y="3375025"/>
          <p14:tracePt t="11247" x="11099800" y="3375025"/>
          <p14:tracePt t="11316" x="11109325" y="3375025"/>
          <p14:tracePt t="11328" x="11117263" y="3375025"/>
          <p14:tracePt t="11341" x="11126788" y="3375025"/>
          <p14:tracePt t="11353" x="11134725" y="3375025"/>
          <p14:tracePt t="11367" x="11161713" y="3384550"/>
          <p14:tracePt t="11381" x="11171238" y="3394075"/>
          <p14:tracePt t="11398" x="11198225" y="3419475"/>
          <p14:tracePt t="11414" x="11225213" y="3465513"/>
          <p14:tracePt t="11431" x="11242675" y="3473450"/>
          <p14:tracePt t="11447" x="11260138" y="3482975"/>
          <p14:tracePt t="11464" x="11269663" y="3490913"/>
          <p14:tracePt t="11591" x="11252200" y="3473450"/>
          <p14:tracePt t="11604" x="11233150" y="3446463"/>
          <p14:tracePt t="11617" x="11198225" y="3402013"/>
          <p14:tracePt t="11628" x="11153775" y="3367088"/>
          <p14:tracePt t="11642" x="11126788" y="3348038"/>
          <p14:tracePt t="11654" x="11099800" y="3340100"/>
          <p14:tracePt t="11667" x="11082338" y="3322638"/>
          <p14:tracePt t="11681" x="11072813" y="3322638"/>
          <p14:tracePt t="11779" x="11082338" y="3322638"/>
          <p14:tracePt t="11791" x="11099800" y="3322638"/>
          <p14:tracePt t="11803" x="11117263" y="3340100"/>
          <p14:tracePt t="11817" x="11153775" y="3367088"/>
          <p14:tracePt t="11831" x="11180763" y="3402013"/>
          <p14:tracePt t="11847" x="11206163" y="3419475"/>
          <p14:tracePt t="11865" x="11260138" y="3455988"/>
          <p14:tracePt t="11881" x="11269663" y="3473450"/>
          <p14:tracePt t="11897" x="11277600" y="3473450"/>
          <p14:tracePt t="11903" x="11287125" y="3473450"/>
          <p14:tracePt t="12066" x="11277600" y="3473450"/>
          <p14:tracePt t="12079" x="11260138" y="3473450"/>
          <p14:tracePt t="12091" x="11252200" y="3473450"/>
          <p14:tracePt t="12104" x="11233150" y="3473450"/>
          <p14:tracePt t="12117" x="11215688" y="3465513"/>
          <p14:tracePt t="12130" x="11206163" y="3455988"/>
          <p14:tracePt t="12147" x="11188700" y="3446463"/>
          <p14:tracePt t="12165" x="11161713" y="3429000"/>
          <p14:tracePt t="12181" x="11153775" y="3419475"/>
          <p14:tracePt t="12330" x="11161713" y="3419475"/>
          <p14:tracePt t="12342" x="11171238" y="3429000"/>
          <p14:tracePt t="12355" x="11180763" y="3446463"/>
          <p14:tracePt t="12368" x="11188700" y="3455988"/>
          <p14:tracePt t="12381" x="11206163" y="3465513"/>
          <p14:tracePt t="12397" x="11206163" y="3482975"/>
          <p14:tracePt t="12414" x="11225213" y="3482975"/>
          <p14:tracePt t="12431" x="11233150" y="3500438"/>
          <p14:tracePt t="12554" x="11215688" y="3490913"/>
          <p14:tracePt t="12568" x="11180763" y="3482975"/>
          <p14:tracePt t="12579" x="11134725" y="3455988"/>
          <p14:tracePt t="12592" x="11109325" y="3438525"/>
          <p14:tracePt t="12605" x="11090275" y="3429000"/>
          <p14:tracePt t="12617" x="11072813" y="3429000"/>
          <p14:tracePt t="12631" x="11072813" y="3419475"/>
          <p14:tracePt t="12647" x="11063288" y="3419475"/>
          <p14:tracePt t="12768" x="11090275" y="3429000"/>
          <p14:tracePt t="12780" x="11117263" y="3438525"/>
          <p14:tracePt t="12792" x="11144250" y="3455988"/>
          <p14:tracePt t="12805" x="11153775" y="3465513"/>
          <p14:tracePt t="12817" x="11180763" y="3473450"/>
          <p14:tracePt t="12831" x="11180763" y="3482975"/>
          <p14:tracePt t="12847" x="11188700" y="3490913"/>
          <p14:tracePt t="12967" x="11180763" y="3490913"/>
          <p14:tracePt t="12980" x="11126788" y="3473450"/>
          <p14:tracePt t="12992" x="11072813" y="3446463"/>
          <p14:tracePt t="13005" x="11028363" y="3419475"/>
          <p14:tracePt t="13017" x="11010900" y="3402013"/>
          <p14:tracePt t="13043" x="11001375" y="3394075"/>
          <p14:tracePt t="13205" x="11010900" y="3394075"/>
          <p14:tracePt t="13219" x="11045825" y="3402013"/>
          <p14:tracePt t="13230" x="11090275" y="3429000"/>
          <p14:tracePt t="13243" x="11117263" y="3446463"/>
          <p14:tracePt t="13255" x="11134725" y="3465513"/>
          <p14:tracePt t="13268" x="11161713" y="3473450"/>
          <p14:tracePt t="13292" x="11161713" y="3482975"/>
          <p14:tracePt t="13456" x="11153775" y="3473450"/>
          <p14:tracePt t="13468" x="11126788" y="3473450"/>
          <p14:tracePt t="13481" x="11099800" y="3455988"/>
          <p14:tracePt t="13494" x="11082338" y="3446463"/>
          <p14:tracePt t="13505" x="11063288" y="3446463"/>
          <p14:tracePt t="13705" x="11082338" y="3446463"/>
          <p14:tracePt t="13719" x="11090275" y="3446463"/>
          <p14:tracePt t="13731" x="11109325" y="3446463"/>
          <p14:tracePt t="13743" x="11126788" y="3446463"/>
          <p14:tracePt t="13756" x="11134725" y="3455988"/>
          <p14:tracePt t="13768" x="11144250" y="3465513"/>
          <p14:tracePt t="13781" x="11144250" y="3473450"/>
          <p14:tracePt t="13797" x="11153775" y="3473450"/>
          <p14:tracePt t="13956" x="11134725" y="3465513"/>
          <p14:tracePt t="13969" x="11109325" y="3446463"/>
          <p14:tracePt t="13981" x="11072813" y="3429000"/>
          <p14:tracePt t="13994" x="11045825" y="3419475"/>
          <p14:tracePt t="14006" x="11037888" y="3411538"/>
          <p14:tracePt t="14020" x="11028363" y="3411538"/>
          <p14:tracePt t="14156" x="11037888" y="3411538"/>
          <p14:tracePt t="14169" x="11063288" y="3411538"/>
          <p14:tracePt t="14182" x="11090275" y="3419475"/>
          <p14:tracePt t="14193" x="11117263" y="3429000"/>
          <p14:tracePt t="14206" x="11126788" y="3438525"/>
          <p14:tracePt t="14219" x="11153775" y="3446463"/>
          <p14:tracePt t="14419" x="11144250" y="3446463"/>
          <p14:tracePt t="14431" x="11126788" y="3438525"/>
          <p14:tracePt t="14444" x="11117263" y="3438525"/>
          <p14:tracePt t="14457" x="11109325" y="3429000"/>
          <p14:tracePt t="14682" x="11117263" y="3429000"/>
          <p14:tracePt t="25868" x="11099800" y="3429000"/>
          <p14:tracePt t="25880" x="11072813" y="3429000"/>
          <p14:tracePt t="25893" x="11045825" y="3429000"/>
          <p14:tracePt t="25905" x="10974388" y="3429000"/>
          <p14:tracePt t="25918" x="10912475" y="3429000"/>
          <p14:tracePt t="25931" x="10875963" y="3419475"/>
          <p14:tracePt t="25948" x="10858500" y="3411538"/>
          <p14:tracePt t="25964" x="10848975" y="3402013"/>
          <p14:tracePt t="25981" x="10831513" y="3402013"/>
          <p14:tracePt t="26014" x="10831513" y="3394075"/>
          <p14:tracePt t="26193" x="10858500" y="3394075"/>
          <p14:tracePt t="26206" x="10885488" y="3394075"/>
          <p14:tracePt t="26218" x="10929938" y="3411538"/>
          <p14:tracePt t="26231" x="10966450" y="3419475"/>
          <p14:tracePt t="26248" x="10991850" y="3429000"/>
          <p14:tracePt t="26265" x="11045825" y="3455988"/>
          <p14:tracePt t="26281" x="11117263" y="3482975"/>
          <p14:tracePt t="26298" x="11126788" y="3490913"/>
          <p14:tracePt t="26315" x="11144250" y="3490913"/>
          <p14:tracePt t="40730" x="11134725" y="3500438"/>
          <p14:tracePt t="40743" x="11117263" y="3509963"/>
          <p14:tracePt t="40755" x="11099800" y="3527425"/>
          <p14:tracePt t="40767" x="11072813" y="3544888"/>
          <p14:tracePt t="40781" x="11018838" y="3589338"/>
          <p14:tracePt t="40798" x="10947400" y="3643313"/>
          <p14:tracePt t="40815" x="10760075" y="3751263"/>
          <p14:tracePt t="40831" x="10698163" y="3795713"/>
          <p14:tracePt t="40848" x="10644188" y="3848100"/>
          <p14:tracePt t="40865" x="10582275" y="3902075"/>
          <p14:tracePt t="40882" x="10466388" y="4017963"/>
          <p14:tracePt t="40898" x="10394950" y="4071938"/>
          <p14:tracePt t="40915" x="10367963" y="4108450"/>
          <p14:tracePt t="40932" x="10331450" y="4143375"/>
          <p14:tracePt t="40948" x="10323513" y="4143375"/>
          <p14:tracePt t="40965" x="10323513" y="4160838"/>
          <p14:tracePt t="40982" x="10323513" y="4170363"/>
          <p14:tracePt t="40998" x="10323513" y="4179888"/>
          <p14:tracePt t="41256" x="10313988" y="4187825"/>
          <p14:tracePt t="41268" x="10269538" y="4205288"/>
          <p14:tracePt t="41281" x="10215563" y="4251325"/>
          <p14:tracePt t="41292" x="10134600" y="4322763"/>
          <p14:tracePt t="41304" x="10028238" y="4384675"/>
          <p14:tracePt t="41318" x="9875838" y="4491038"/>
          <p14:tracePt t="41331" x="9732963" y="4652963"/>
          <p14:tracePt t="41348" x="9653588" y="4776788"/>
          <p14:tracePt t="41365" x="9582150" y="4840288"/>
          <p14:tracePt t="41381" x="9510713" y="4919663"/>
          <p14:tracePt t="41398" x="9491663" y="4929188"/>
          <p14:tracePt t="41415" x="9483725" y="4938713"/>
          <p14:tracePt t="41694" x="9474200" y="4946650"/>
          <p14:tracePt t="41706" x="9466263" y="4956175"/>
          <p14:tracePt t="41731" x="9447213" y="4973638"/>
          <p14:tracePt t="41743" x="9429750" y="4983163"/>
          <p14:tracePt t="41756" x="9420225" y="5000625"/>
          <p14:tracePt t="41768" x="9402763" y="5000625"/>
          <p14:tracePt t="41781" x="9394825" y="5018088"/>
          <p14:tracePt t="41798" x="9375775" y="5027613"/>
          <p14:tracePt t="41815" x="9358313" y="5045075"/>
          <p14:tracePt t="41832" x="9340850" y="5081588"/>
          <p14:tracePt t="41848" x="9331325" y="5089525"/>
          <p14:tracePt t="41865" x="9323388" y="5108575"/>
          <p14:tracePt t="41870" x="9323388" y="5116513"/>
          <p14:tracePt t="41881" x="9323388" y="5126038"/>
          <p14:tracePt t="41906" x="9323388" y="5133975"/>
          <p14:tracePt t="41919" x="9323388" y="5143500"/>
          <p14:tracePt t="41932" x="9323388" y="5153025"/>
          <p14:tracePt t="41948" x="9331325" y="5160963"/>
          <p14:tracePt t="41965" x="9340850" y="5160963"/>
          <p14:tracePt t="41982" x="9358313" y="5170488"/>
          <p14:tracePt t="42032" x="9367838" y="5170488"/>
          <p14:tracePt t="42043" x="9367838" y="5180013"/>
          <p14:tracePt t="42081" x="9375775" y="5180013"/>
          <p14:tracePt t="42094" x="9385300" y="5187950"/>
          <p14:tracePt t="42119" x="9402763" y="5205413"/>
          <p14:tracePt t="42144" x="9412288" y="5214938"/>
          <p14:tracePt t="42156" x="9420225" y="5214938"/>
          <p14:tracePt t="42170" x="9429750" y="5224463"/>
          <p14:tracePt t="42194" x="9439275" y="5224463"/>
          <p14:tracePt t="42232" x="9447213" y="5224463"/>
          <p14:tracePt t="42256" x="9456738" y="5224463"/>
          <p14:tracePt t="42270" x="9466263" y="5232400"/>
          <p14:tracePt t="42281" x="9483725" y="5232400"/>
          <p14:tracePt t="42294" x="9491663" y="5232400"/>
          <p14:tracePt t="42306" x="9501188" y="5232400"/>
          <p14:tracePt t="42320" x="9510713" y="5232400"/>
          <p14:tracePt t="42332" x="9518650" y="5232400"/>
          <p14:tracePt t="42348" x="9528175" y="5232400"/>
          <p14:tracePt t="42365" x="9545638" y="5232400"/>
          <p14:tracePt t="42382" x="9555163" y="5232400"/>
          <p14:tracePt t="42398" x="9572625" y="5232400"/>
          <p14:tracePt t="42419" x="9582150" y="5232400"/>
          <p14:tracePt t="42432" x="9599613" y="5232400"/>
          <p14:tracePt t="42448" x="9609138" y="5232400"/>
          <p14:tracePt t="42465" x="9617075" y="5224463"/>
          <p14:tracePt t="42482" x="9626600" y="5224463"/>
          <p14:tracePt t="42506" x="9634538" y="5214938"/>
          <p14:tracePt t="42544" x="9644063" y="5214938"/>
          <p14:tracePt t="42557" x="9644063" y="5205413"/>
          <p14:tracePt t="42570" x="9653588" y="5205413"/>
          <p14:tracePt t="42607" x="9653588" y="5197475"/>
          <p14:tracePt t="42620" x="9653588" y="5187950"/>
          <p14:tracePt t="42632" x="9653588" y="5180013"/>
          <p14:tracePt t="42645" x="9653588" y="5170488"/>
          <p14:tracePt t="42657" x="9661525" y="5153025"/>
          <p14:tracePt t="42670" x="9661525" y="5143500"/>
          <p14:tracePt t="42683" x="9661525" y="5126038"/>
          <p14:tracePt t="42698" x="9661525" y="5116513"/>
          <p14:tracePt t="42720" x="9661525" y="5099050"/>
          <p14:tracePt t="42745" x="9661525" y="5089525"/>
          <p14:tracePt t="42757" x="9661525" y="5081588"/>
          <p14:tracePt t="42770" x="9661525" y="5072063"/>
          <p14:tracePt t="42782" x="9653588" y="5054600"/>
          <p14:tracePt t="42798" x="9644063" y="5045075"/>
          <p14:tracePt t="42815" x="9634538" y="5037138"/>
          <p14:tracePt t="42831" x="9599613" y="5000625"/>
          <p14:tracePt t="42848" x="9590088" y="4983163"/>
          <p14:tracePt t="42865" x="9563100" y="4965700"/>
          <p14:tracePt t="42882" x="9545638" y="4956175"/>
          <p14:tracePt t="42898" x="9537700" y="4946650"/>
          <p14:tracePt t="42915" x="9537700" y="4938713"/>
          <p14:tracePt t="42932" x="9518650" y="4938713"/>
          <p14:tracePt t="42948" x="9510713" y="4938713"/>
          <p14:tracePt t="42970" x="9501188" y="4938713"/>
          <p14:tracePt t="42994" x="9491663" y="4946650"/>
          <p14:tracePt t="43007" x="9483725" y="4946650"/>
          <p14:tracePt t="43020" x="9466263" y="4965700"/>
          <p14:tracePt t="43032" x="9447213" y="4965700"/>
          <p14:tracePt t="43048" x="9429750" y="4973638"/>
          <p14:tracePt t="43065" x="9412288" y="4991100"/>
          <p14:tracePt t="43082" x="9385300" y="5010150"/>
          <p14:tracePt t="43098" x="9375775" y="5010150"/>
          <p14:tracePt t="43115" x="9375775" y="5018088"/>
          <p14:tracePt t="43131" x="9358313" y="5037138"/>
          <p14:tracePt t="43165" x="9358313" y="5045075"/>
          <p14:tracePt t="43182" x="9348788" y="5054600"/>
          <p14:tracePt t="43198" x="9348788" y="5062538"/>
          <p14:tracePt t="43215" x="9340850" y="5072063"/>
          <p14:tracePt t="43232" x="9331325" y="5108575"/>
          <p14:tracePt t="43248" x="9331325" y="5143500"/>
          <p14:tracePt t="43265" x="9331325" y="5160963"/>
          <p14:tracePt t="43282" x="9331325" y="5187950"/>
          <p14:tracePt t="43315" x="9331325" y="5197475"/>
          <p14:tracePt t="43420" x="9340850" y="5197475"/>
          <p14:tracePt t="43433" x="9340850" y="5205413"/>
          <p14:tracePt t="43445" x="9358313" y="5205413"/>
          <p14:tracePt t="43458" x="9367838" y="5205413"/>
          <p14:tracePt t="43470" x="9385300" y="5214938"/>
          <p14:tracePt t="43483" x="9402763" y="5214938"/>
          <p14:tracePt t="43498" x="9429750" y="5224463"/>
          <p14:tracePt t="43515" x="9439275" y="5224463"/>
          <p14:tracePt t="43532" x="9456738" y="5224463"/>
          <p14:tracePt t="43565" x="9466263" y="5224463"/>
          <p14:tracePt t="43583" x="9483725" y="5224463"/>
          <p14:tracePt t="43598" x="9491663" y="5232400"/>
          <p14:tracePt t="43615" x="9501188" y="5232400"/>
          <p14:tracePt t="43632" x="9518650" y="5232400"/>
          <p14:tracePt t="43648" x="9528175" y="5232400"/>
          <p14:tracePt t="43665" x="9545638" y="5232400"/>
          <p14:tracePt t="43682" x="9572625" y="5232400"/>
          <p14:tracePt t="43698" x="9582150" y="5232400"/>
          <p14:tracePt t="43715" x="9590088" y="5232400"/>
          <p14:tracePt t="43732" x="9609138" y="5232400"/>
          <p14:tracePt t="43748" x="9617075" y="5232400"/>
          <p14:tracePt t="43765" x="9617075" y="5224463"/>
          <p14:tracePt t="43782" x="9634538" y="5224463"/>
          <p14:tracePt t="43815" x="9644063" y="5214938"/>
          <p14:tracePt t="43832" x="9653588" y="5205413"/>
          <p14:tracePt t="43848" x="9653588" y="5197475"/>
          <p14:tracePt t="43865" x="9661525" y="5197475"/>
          <p14:tracePt t="43882" x="9661525" y="5187950"/>
          <p14:tracePt t="43899" x="9661525" y="5170488"/>
          <p14:tracePt t="43915" x="9671050" y="5170488"/>
          <p14:tracePt t="43932" x="9671050" y="5153025"/>
          <p14:tracePt t="43948" x="9671050" y="5143500"/>
          <p14:tracePt t="43965" x="9671050" y="5133975"/>
          <p14:tracePt t="43982" x="9671050" y="5126038"/>
          <p14:tracePt t="43999" x="9671050" y="5116513"/>
          <p14:tracePt t="44032" x="9661525" y="5099050"/>
          <p14:tracePt t="44048" x="9661525" y="5089525"/>
          <p14:tracePt t="44065" x="9653588" y="5072063"/>
          <p14:tracePt t="44082" x="9644063" y="5037138"/>
          <p14:tracePt t="44098" x="9634538" y="5027613"/>
          <p14:tracePt t="44115" x="9626600" y="5010150"/>
          <p14:tracePt t="44132" x="9617075" y="4991100"/>
          <p14:tracePt t="44148" x="9609138" y="4991100"/>
          <p14:tracePt t="44165" x="9599613" y="4983163"/>
          <p14:tracePt t="44182" x="9582150" y="4973638"/>
          <p14:tracePt t="44198" x="9563100" y="4973638"/>
          <p14:tracePt t="44215" x="9545638" y="4965700"/>
          <p14:tracePt t="44232" x="9518650" y="4965700"/>
          <p14:tracePt t="44248" x="9501188" y="4965700"/>
          <p14:tracePt t="44265" x="9491663" y="4965700"/>
          <p14:tracePt t="44282" x="9474200" y="4965700"/>
          <p14:tracePt t="44298" x="9456738" y="4973638"/>
          <p14:tracePt t="44315" x="9447213" y="4973638"/>
          <p14:tracePt t="44332" x="9375775" y="5010150"/>
          <p14:tracePt t="44348" x="9331325" y="5037138"/>
          <p14:tracePt t="44365" x="9313863" y="5062538"/>
          <p14:tracePt t="44382" x="9269413" y="5099050"/>
          <p14:tracePt t="44398" x="9259888" y="5108575"/>
          <p14:tracePt t="44415" x="9251950" y="5126038"/>
          <p14:tracePt t="44432" x="9232900" y="5153025"/>
          <p14:tracePt t="44448" x="9232900" y="5160963"/>
          <p14:tracePt t="44465" x="9224963" y="5170488"/>
          <p14:tracePt t="44482" x="9215438" y="5197475"/>
          <p14:tracePt t="44499" x="9205913" y="5214938"/>
          <p14:tracePt t="44515" x="9205913" y="5232400"/>
          <p14:tracePt t="44532" x="9197975" y="5276850"/>
          <p14:tracePt t="44548" x="9188450" y="5303838"/>
          <p14:tracePt t="44565" x="9188450" y="5322888"/>
          <p14:tracePt t="44582" x="9188450" y="5340350"/>
          <p14:tracePt t="44598" x="9188450" y="5367338"/>
          <p14:tracePt t="44632" x="9188450" y="5384800"/>
          <p14:tracePt t="44665" x="9197975" y="5394325"/>
          <p14:tracePt t="44682" x="9232900" y="5394325"/>
          <p14:tracePt t="44698" x="9251950" y="5394325"/>
          <p14:tracePt t="44715" x="9286875" y="5402263"/>
          <p14:tracePt t="44732" x="9375775" y="5419725"/>
          <p14:tracePt t="44749" x="9402763" y="5429250"/>
          <p14:tracePt t="44765" x="9429750" y="5429250"/>
          <p14:tracePt t="44783" x="9474200" y="5429250"/>
          <p14:tracePt t="44798" x="9491663" y="5429250"/>
          <p14:tracePt t="44815" x="9510713" y="5438775"/>
          <p14:tracePt t="44832" x="9563100" y="5438775"/>
          <p14:tracePt t="44848" x="9582150" y="5438775"/>
          <p14:tracePt t="44865" x="9590088" y="5438775"/>
          <p14:tracePt t="44882" x="9609138" y="5438775"/>
          <p14:tracePt t="44898" x="9617075" y="5438775"/>
          <p14:tracePt t="44915" x="9626600" y="5429250"/>
          <p14:tracePt t="44933" x="9634538" y="5419725"/>
          <p14:tracePt t="44948" x="9644063" y="5419725"/>
          <p14:tracePt t="44965" x="9653588" y="5411788"/>
          <p14:tracePt t="44985" x="9661525" y="5394325"/>
          <p14:tracePt t="45009" x="9671050" y="5375275"/>
          <p14:tracePt t="45022" x="9671050" y="5357813"/>
          <p14:tracePt t="45046" x="9671050" y="5340350"/>
          <p14:tracePt t="45059" x="9671050" y="5330825"/>
          <p14:tracePt t="45071" x="9671050" y="5313363"/>
          <p14:tracePt t="45085" x="9671050" y="5303838"/>
          <p14:tracePt t="45098" x="9671050" y="5295900"/>
          <p14:tracePt t="45115" x="9671050" y="5276850"/>
          <p14:tracePt t="45135" x="9661525" y="5259388"/>
          <p14:tracePt t="45148" x="9653588" y="5259388"/>
          <p14:tracePt t="45165" x="9653588" y="5251450"/>
          <p14:tracePt t="45183" x="9634538" y="5232400"/>
          <p14:tracePt t="45198" x="9617075" y="5224463"/>
          <p14:tracePt t="45215" x="9609138" y="5214938"/>
          <p14:tracePt t="45232" x="9582150" y="5205413"/>
          <p14:tracePt t="45248" x="9537700" y="5180013"/>
          <p14:tracePt t="45265" x="9518650" y="5170488"/>
          <p14:tracePt t="45283" x="9491663" y="5153025"/>
          <p14:tracePt t="45298" x="9474200" y="5153025"/>
          <p14:tracePt t="45332" x="9456738" y="5153025"/>
          <p14:tracePt t="45348" x="9412288" y="5153025"/>
          <p14:tracePt t="45365" x="9375775" y="5153025"/>
          <p14:tracePt t="45383" x="9304338" y="5160963"/>
          <p14:tracePt t="45398" x="9286875" y="5170488"/>
          <p14:tracePt t="45415" x="9277350" y="5180013"/>
          <p14:tracePt t="45432" x="9259888" y="5187950"/>
          <p14:tracePt t="45436" x="9259888" y="5197475"/>
          <p14:tracePt t="45448" x="9251950" y="5197475"/>
          <p14:tracePt t="45465" x="9242425" y="5205413"/>
          <p14:tracePt t="45482" x="9232900" y="5224463"/>
          <p14:tracePt t="45498" x="9232900" y="5232400"/>
          <p14:tracePt t="45515" x="9224963" y="5241925"/>
          <p14:tracePt t="45532" x="9215438" y="5259388"/>
          <p14:tracePt t="45549" x="9205913" y="5330825"/>
          <p14:tracePt t="45565" x="9188450" y="5357813"/>
          <p14:tracePt t="45582" x="9180513" y="5394325"/>
          <p14:tracePt t="45598" x="9170988" y="5402263"/>
          <p14:tracePt t="45615" x="9170988" y="5411788"/>
          <p14:tracePt t="45632" x="9170988" y="5429250"/>
          <p14:tracePt t="45648" x="9170988" y="5465763"/>
          <p14:tracePt t="45665" x="9180513" y="5473700"/>
          <p14:tracePt t="45681" x="9180513" y="5483225"/>
          <p14:tracePt t="45698" x="9197975" y="5483225"/>
          <p14:tracePt t="45715" x="9205913" y="5483225"/>
          <p14:tracePt t="45731" x="9232900" y="5483225"/>
          <p14:tracePt t="45748" x="9323388" y="5491163"/>
          <p14:tracePt t="45765" x="9375775" y="5491163"/>
          <p14:tracePt t="45781" x="9412288" y="5491163"/>
          <p14:tracePt t="45798" x="9456738" y="5491163"/>
          <p14:tracePt t="45815" x="9483725" y="5491163"/>
          <p14:tracePt t="45832" x="9528175" y="5491163"/>
          <p14:tracePt t="45848" x="9590088" y="5491163"/>
          <p14:tracePt t="45865" x="9609138" y="5491163"/>
          <p14:tracePt t="45882" x="9626600" y="5491163"/>
          <p14:tracePt t="45898" x="9661525" y="5491163"/>
          <p14:tracePt t="45932" x="9671050" y="5483225"/>
          <p14:tracePt t="45948" x="9680575" y="5473700"/>
          <p14:tracePt t="45972" x="9688513" y="5456238"/>
          <p14:tracePt t="45997" x="9688513" y="5446713"/>
          <p14:tracePt t="46023" x="9688513" y="5438775"/>
          <p14:tracePt t="46035" x="9688513" y="5429250"/>
          <p14:tracePt t="46047" x="9688513" y="5419725"/>
          <p14:tracePt t="46060" x="9688513" y="5411788"/>
          <p14:tracePt t="46073" x="9688513" y="5402263"/>
          <p14:tracePt t="46086" x="9680575" y="5402263"/>
          <p14:tracePt t="46098" x="9671050" y="5384800"/>
          <p14:tracePt t="46115" x="9661525" y="5367338"/>
          <p14:tracePt t="46132" x="9634538" y="5357813"/>
          <p14:tracePt t="46148" x="9563100" y="5322888"/>
          <p14:tracePt t="46165" x="9537700" y="5322888"/>
          <p14:tracePt t="46182" x="9510713" y="5313363"/>
          <p14:tracePt t="46198" x="9466263" y="5295900"/>
          <p14:tracePt t="46215" x="9420225" y="5295900"/>
          <p14:tracePt t="46232" x="9367838" y="5286375"/>
          <p14:tracePt t="46248" x="9286875" y="5286375"/>
          <p14:tracePt t="46265" x="9259888" y="5286375"/>
          <p14:tracePt t="46282" x="9242425" y="5286375"/>
          <p14:tracePt t="46299" x="9224963" y="5286375"/>
          <p14:tracePt t="46332" x="9215438" y="5295900"/>
          <p14:tracePt t="46348" x="9205913" y="5313363"/>
          <p14:tracePt t="46365" x="9197975" y="5330825"/>
          <p14:tracePt t="46382" x="9197975" y="5357813"/>
          <p14:tracePt t="46398" x="9170988" y="5402263"/>
          <p14:tracePt t="46415" x="9170988" y="5419725"/>
          <p14:tracePt t="46432" x="9153525" y="5438775"/>
          <p14:tracePt t="46437" x="9144000" y="5456238"/>
          <p14:tracePt t="46448" x="9144000" y="5465763"/>
          <p14:tracePt t="46465" x="9144000" y="5473700"/>
          <p14:tracePt t="46482" x="9144000" y="5483225"/>
          <p14:tracePt t="46499" x="9144000" y="5491163"/>
          <p14:tracePt t="46515" x="9144000" y="5500688"/>
          <p14:tracePt t="46536" x="9153525" y="5510213"/>
          <p14:tracePt t="46549" x="9170988" y="5518150"/>
          <p14:tracePt t="46565" x="9180513" y="5527675"/>
          <p14:tracePt t="46582" x="9205913" y="5537200"/>
          <p14:tracePt t="46598" x="9277350" y="5554663"/>
          <p14:tracePt t="46615" x="9340850" y="5572125"/>
          <p14:tracePt t="46632" x="9385300" y="5572125"/>
          <p14:tracePt t="46648" x="9474200" y="5589588"/>
          <p14:tracePt t="46665" x="9501188" y="5589588"/>
          <p14:tracePt t="46682" x="9537700" y="5589588"/>
          <p14:tracePt t="46698" x="9582150" y="5589588"/>
          <p14:tracePt t="46715" x="9599613" y="5581650"/>
          <p14:tracePt t="46732" x="9617075" y="5572125"/>
          <p14:tracePt t="46748" x="9626600" y="5554663"/>
          <p14:tracePt t="46765" x="9634538" y="5545138"/>
          <p14:tracePt t="46782" x="9634538" y="5537200"/>
          <p14:tracePt t="46815" x="9634538" y="5527675"/>
          <p14:tracePt t="46848" x="9626600" y="5527675"/>
          <p14:tracePt t="46861" x="9617075" y="5518150"/>
          <p14:tracePt t="46873" x="9590088" y="5510213"/>
          <p14:tracePt t="46887" x="9582150" y="5510213"/>
          <p14:tracePt t="46899" x="9563100" y="5500688"/>
          <p14:tracePt t="46915" x="9545638" y="5483225"/>
          <p14:tracePt t="46932" x="9537700" y="5483225"/>
          <p14:tracePt t="46949" x="9491663" y="5465763"/>
          <p14:tracePt t="46965" x="9439275" y="5456238"/>
          <p14:tracePt t="46982" x="9375775" y="5438775"/>
          <p14:tracePt t="46999" x="9277350" y="5411788"/>
          <p14:tracePt t="47015" x="9224963" y="5394325"/>
          <p14:tracePt t="47032" x="9197975" y="5384800"/>
          <p14:tracePt t="47048" x="9126538" y="5367338"/>
          <p14:tracePt t="47065" x="9109075" y="5357813"/>
          <p14:tracePt t="47082" x="9090025" y="5357813"/>
          <p14:tracePt t="47098" x="9063038" y="5357813"/>
          <p14:tracePt t="47132" x="9055100" y="5357813"/>
          <p14:tracePt t="47149" x="9055100" y="5367338"/>
          <p14:tracePt t="47174" x="9055100" y="5375275"/>
          <p14:tracePt t="47212" x="9055100" y="5384800"/>
          <p14:tracePt t="47224" x="9055100" y="5394325"/>
          <p14:tracePt t="47237" x="9045575" y="5402263"/>
          <p14:tracePt t="47261" x="9045575" y="5411788"/>
          <p14:tracePt t="47361" x="9045575" y="5419725"/>
          <p14:tracePt t="47374" x="9045575" y="5429250"/>
          <p14:tracePt t="47386" x="9063038" y="5438775"/>
          <p14:tracePt t="47399" x="9082088" y="5446713"/>
          <p14:tracePt t="47415" x="9090025" y="5473700"/>
          <p14:tracePt t="47432" x="9117013" y="5491163"/>
          <p14:tracePt t="47449" x="9134475" y="5510213"/>
          <p14:tracePt t="47465" x="9170988" y="5537200"/>
          <p14:tracePt t="47482" x="9188450" y="5537200"/>
          <p14:tracePt t="47498" x="9269413" y="5554663"/>
          <p14:tracePt t="47515" x="9304338" y="5554663"/>
          <p14:tracePt t="47532" x="9340850" y="5554663"/>
          <p14:tracePt t="47549" x="9385300" y="5554663"/>
          <p14:tracePt t="47565" x="9402763" y="5554663"/>
          <p14:tracePt t="47582" x="9420225" y="5554663"/>
          <p14:tracePt t="47598" x="9456738" y="5554663"/>
          <p14:tracePt t="47615" x="9474200" y="5554663"/>
          <p14:tracePt t="47632" x="9491663" y="5554663"/>
          <p14:tracePt t="47648" x="9518650" y="5554663"/>
          <p14:tracePt t="47665" x="9518650" y="5537200"/>
          <p14:tracePt t="47698" x="9528175" y="5518150"/>
          <p14:tracePt t="47715" x="9528175" y="5510213"/>
          <p14:tracePt t="47732" x="9528175" y="5500688"/>
          <p14:tracePt t="47748" x="9528175" y="5491163"/>
          <p14:tracePt t="47765" x="9518650" y="5483225"/>
          <p14:tracePt t="47782" x="9510713" y="5483225"/>
          <p14:tracePt t="47798" x="9483725" y="5465763"/>
          <p14:tracePt t="47815" x="9474200" y="5456238"/>
          <p14:tracePt t="47831" x="9447213" y="5438775"/>
          <p14:tracePt t="47848" x="9412288" y="5429250"/>
          <p14:tracePt t="47865" x="9394825" y="5419725"/>
          <p14:tracePt t="47881" x="9367838" y="5411788"/>
          <p14:tracePt t="47898" x="9286875" y="5411788"/>
          <p14:tracePt t="47915" x="9269413" y="5402263"/>
          <p14:tracePt t="47931" x="9251950" y="5402263"/>
          <p14:tracePt t="47935" x="9224963" y="5394325"/>
          <p14:tracePt t="47948" x="9215438" y="5394325"/>
          <p14:tracePt t="47965" x="9197975" y="5394325"/>
          <p14:tracePt t="47981" x="9180513" y="5394325"/>
          <p14:tracePt t="47998" x="9153525" y="5394325"/>
          <p14:tracePt t="48015" x="9134475" y="5394325"/>
          <p14:tracePt t="48031" x="9117013" y="5394325"/>
          <p14:tracePt t="48048" x="9090025" y="5394325"/>
          <p14:tracePt t="48065" x="9082088" y="5394325"/>
          <p14:tracePt t="48098" x="9072563" y="5394325"/>
          <p14:tracePt t="53130" x="9055100" y="5394325"/>
          <p14:tracePt t="53142" x="9037638" y="5394325"/>
          <p14:tracePt t="53155" x="9001125" y="5394325"/>
          <p14:tracePt t="53168" x="8974138" y="5394325"/>
          <p14:tracePt t="53182" x="8939213" y="5384800"/>
          <p14:tracePt t="53199" x="8885238" y="5384800"/>
          <p14:tracePt t="53216" x="8777288" y="5375275"/>
          <p14:tracePt t="53232" x="8751888" y="5367338"/>
          <p14:tracePt t="53249" x="8724900" y="5367338"/>
          <p14:tracePt t="53266" x="8680450" y="5340350"/>
          <p14:tracePt t="53282" x="8670925" y="5330825"/>
          <p14:tracePt t="53299" x="8661400" y="5322888"/>
          <p14:tracePt t="53315" x="8653463" y="5322888"/>
          <p14:tracePt t="53430" x="8661400" y="5322888"/>
          <p14:tracePt t="53443" x="8680450" y="5322888"/>
          <p14:tracePt t="53455" x="8697913" y="5322888"/>
          <p14:tracePt t="53468" x="8732838" y="5330825"/>
          <p14:tracePt t="53482" x="8769350" y="5330825"/>
          <p14:tracePt t="53499" x="8804275" y="5340350"/>
          <p14:tracePt t="53516" x="8848725" y="5348288"/>
          <p14:tracePt t="53532" x="8912225" y="5357813"/>
          <p14:tracePt t="53549" x="8947150" y="5357813"/>
          <p14:tracePt t="53566" x="9045575" y="5357813"/>
          <p14:tracePt t="53582" x="9072563" y="5357813"/>
          <p14:tracePt t="53599" x="9099550" y="5357813"/>
          <p14:tracePt t="53616" x="9126538" y="5357813"/>
          <p14:tracePt t="53632" x="9134475" y="5357813"/>
          <p14:tracePt t="53666" x="9144000" y="5357813"/>
          <p14:tracePt t="53682" x="9153525" y="5357813"/>
          <p14:tracePt t="53805" x="9161463" y="5357813"/>
          <p14:tracePt t="53843" x="9161463" y="5367338"/>
          <p14:tracePt t="53856" x="9170988" y="5367338"/>
          <p14:tracePt t="53881" x="9180513" y="5367338"/>
          <p14:tracePt t="53905" x="9188450" y="5367338"/>
          <p14:tracePt t="53919" x="9197975" y="5375275"/>
          <p14:tracePt t="53930" x="9215438" y="5375275"/>
          <p14:tracePt t="53943" x="9215438" y="5384800"/>
          <p14:tracePt t="53956" x="9232900" y="5384800"/>
          <p14:tracePt t="53968" x="9251950" y="5394325"/>
          <p14:tracePt t="53982" x="9259888" y="5394325"/>
          <p14:tracePt t="53999" x="9259888" y="5402263"/>
          <p14:tracePt t="54015" x="9269413" y="5402263"/>
          <p14:tracePt t="54080" x="9251950" y="5402263"/>
          <p14:tracePt t="54094" x="9215438" y="5411788"/>
          <p14:tracePt t="54105" x="9161463" y="5419725"/>
          <p14:tracePt t="54119" x="9126538" y="5438775"/>
          <p14:tracePt t="54132" x="9072563" y="5456238"/>
          <p14:tracePt t="54148" x="9001125" y="5473700"/>
          <p14:tracePt t="54166" x="8848725" y="5500688"/>
          <p14:tracePt t="54182" x="8823325" y="5510213"/>
          <p14:tracePt t="54215" x="8813800" y="5510213"/>
          <p14:tracePt t="55020" x="8840788" y="5510213"/>
          <p14:tracePt t="55031" x="8867775" y="5510213"/>
          <p14:tracePt t="55044" x="8885238" y="5510213"/>
          <p14:tracePt t="55056" x="8894763" y="5510213"/>
          <p14:tracePt t="55070" x="8912225" y="5510213"/>
          <p14:tracePt t="55093" x="8920163" y="5510213"/>
          <p14:tracePt t="55108" x="8929688" y="5510213"/>
          <p14:tracePt t="55119" x="8939213" y="5510213"/>
          <p14:tracePt t="55132" x="8947150" y="5510213"/>
          <p14:tracePt t="55149" x="8974138" y="5510213"/>
          <p14:tracePt t="55165" x="8991600" y="5510213"/>
          <p14:tracePt t="55182" x="9028113" y="5510213"/>
          <p14:tracePt t="55199" x="9045575" y="5510213"/>
          <p14:tracePt t="55215" x="9055100" y="5510213"/>
          <p14:tracePt t="55232" x="9082088" y="5510213"/>
          <p14:tracePt t="55249" x="9090025" y="5510213"/>
          <p14:tracePt t="55265" x="9109075" y="5510213"/>
          <p14:tracePt t="55282" x="9144000" y="5510213"/>
          <p14:tracePt t="55299" x="9170988" y="5510213"/>
          <p14:tracePt t="55315" x="9188450" y="5510213"/>
          <p14:tracePt t="55332" x="9215438" y="5510213"/>
          <p14:tracePt t="55365" x="9224963" y="5510213"/>
          <p14:tracePt t="55469" x="9205913" y="5510213"/>
          <p14:tracePt t="55483" x="9170988" y="5510213"/>
          <p14:tracePt t="55494" x="9144000" y="5510213"/>
          <p14:tracePt t="55507" x="9117013" y="5510213"/>
          <p14:tracePt t="55520" x="9090025" y="5510213"/>
          <p14:tracePt t="55532" x="9055100" y="5510213"/>
          <p14:tracePt t="55549" x="9001125" y="5510213"/>
          <p14:tracePt t="55565" x="8966200" y="5510213"/>
          <p14:tracePt t="55582" x="8929688" y="5510213"/>
          <p14:tracePt t="55599" x="8920163" y="5510213"/>
          <p14:tracePt t="55615" x="8902700" y="5510213"/>
          <p14:tracePt t="55632" x="8894763" y="5510213"/>
          <p14:tracePt t="55665" x="8885238" y="5510213"/>
          <p14:tracePt t="55694" x="8875713" y="5510213"/>
          <p14:tracePt t="55820" x="8885238" y="5510213"/>
          <p14:tracePt t="55844" x="8894763" y="5510213"/>
          <p14:tracePt t="55857" x="8920163" y="5510213"/>
          <p14:tracePt t="55870" x="8939213" y="5510213"/>
          <p14:tracePt t="55883" x="8966200" y="5510213"/>
          <p14:tracePt t="55899" x="8983663" y="5510213"/>
          <p14:tracePt t="55915" x="9001125" y="5510213"/>
          <p14:tracePt t="55932" x="9028113" y="5510213"/>
          <p14:tracePt t="55949" x="9037638" y="5510213"/>
          <p14:tracePt t="55965" x="9045575" y="5510213"/>
          <p14:tracePt t="55982" x="9072563" y="5510213"/>
          <p14:tracePt t="55999" x="9082088" y="5510213"/>
          <p14:tracePt t="56015" x="9099550" y="5510213"/>
          <p14:tracePt t="56032" x="9134475" y="5510213"/>
          <p14:tracePt t="56049" x="9144000" y="5510213"/>
          <p14:tracePt t="56066" x="9153525" y="5510213"/>
          <p14:tracePt t="56082" x="9161463" y="5510213"/>
          <p14:tracePt t="56195" x="9153525" y="5510213"/>
          <p14:tracePt t="56207" x="9099550" y="5510213"/>
          <p14:tracePt t="56220" x="9055100" y="5510213"/>
          <p14:tracePt t="56233" x="9028113" y="5510213"/>
          <p14:tracePt t="56249" x="8991600" y="5510213"/>
          <p14:tracePt t="56266" x="8966200" y="5510213"/>
          <p14:tracePt t="56282" x="8920163" y="5510213"/>
          <p14:tracePt t="56299" x="8902700" y="5510213"/>
          <p14:tracePt t="56315" x="8894763" y="5510213"/>
          <p14:tracePt t="56332" x="8885238" y="5500688"/>
          <p14:tracePt t="56370" x="8885238" y="5491163"/>
          <p14:tracePt t="56408" x="8875713" y="5473700"/>
          <p14:tracePt t="56420" x="8875713" y="5465763"/>
          <p14:tracePt t="56433" x="8875713" y="5446713"/>
          <p14:tracePt t="56458" x="8875713" y="5438775"/>
          <p14:tracePt t="56482" x="8875713" y="5419725"/>
          <p14:tracePt t="56520" x="8875713" y="5411788"/>
          <p14:tracePt t="56532" x="8885238" y="5402263"/>
          <p14:tracePt t="56546" x="8894763" y="5394325"/>
          <p14:tracePt t="56558" x="8920163" y="5394325"/>
          <p14:tracePt t="56570" x="8939213" y="5384800"/>
          <p14:tracePt t="56583" x="8947150" y="5367338"/>
          <p14:tracePt t="56599" x="8966200" y="5367338"/>
          <p14:tracePt t="56615" x="8983663" y="5348288"/>
          <p14:tracePt t="56632" x="9018588" y="5340350"/>
          <p14:tracePt t="56649" x="9045575" y="5330825"/>
          <p14:tracePt t="56665" x="9090025" y="5322888"/>
          <p14:tracePt t="56682" x="9144000" y="5313363"/>
          <p14:tracePt t="56699" x="9153525" y="5303838"/>
          <p14:tracePt t="56715" x="9161463" y="5303838"/>
          <p14:tracePt t="56732" x="9180513" y="5295900"/>
          <p14:tracePt t="56749" x="9197975" y="5295900"/>
          <p14:tracePt t="56770" x="9205913" y="5286375"/>
          <p14:tracePt t="56795" x="9215438" y="5276850"/>
          <p14:tracePt t="56820" x="9224963" y="5268913"/>
          <p14:tracePt t="56833" x="9232900" y="5268913"/>
          <p14:tracePt t="56857" x="9242425" y="5268913"/>
          <p14:tracePt t="56870" x="9242425" y="5259388"/>
          <p14:tracePt t="56908" x="9251950" y="5259388"/>
          <p14:tracePt t="56920" x="9259888" y="5259388"/>
          <p14:tracePt t="56933" x="9269413" y="5259388"/>
          <p14:tracePt t="56945" x="9269413" y="5251450"/>
          <p14:tracePt t="56957" x="9277350" y="5251450"/>
          <p14:tracePt t="56970" x="9277350" y="5241925"/>
          <p14:tracePt t="57058" x="9269413" y="5241925"/>
          <p14:tracePt t="57071" x="9259888" y="5241925"/>
          <p14:tracePt t="57084" x="9242425" y="5241925"/>
          <p14:tracePt t="57095" x="9224963" y="5241925"/>
          <p14:tracePt t="57108" x="9197975" y="5241925"/>
          <p14:tracePt t="57120" x="9170988" y="5241925"/>
          <p14:tracePt t="57134" x="9144000" y="5241925"/>
          <p14:tracePt t="57149" x="9126538" y="5241925"/>
          <p14:tracePt t="57165" x="9099550" y="5241925"/>
          <p14:tracePt t="57182" x="9072563" y="5241925"/>
          <p14:tracePt t="57199" x="9063038" y="5241925"/>
          <p14:tracePt t="57232" x="9028113" y="5241925"/>
          <p14:tracePt t="57249" x="8991600" y="5241925"/>
          <p14:tracePt t="57265" x="8920163" y="5259388"/>
          <p14:tracePt t="57282" x="8831263" y="5276850"/>
          <p14:tracePt t="57299" x="8813800" y="5295900"/>
          <p14:tracePt t="57315" x="8796338" y="5295900"/>
          <p14:tracePt t="57332" x="8777288" y="5303838"/>
          <p14:tracePt t="57395" x="8777288" y="5313363"/>
          <p14:tracePt t="57458" x="8786813" y="5313363"/>
          <p14:tracePt t="57471" x="8796338" y="5322888"/>
          <p14:tracePt t="57484" x="8831263" y="5322888"/>
          <p14:tracePt t="57495" x="8894763" y="5330825"/>
          <p14:tracePt t="57508" x="8947150" y="5330825"/>
          <p14:tracePt t="57521" x="9018588" y="5330825"/>
          <p14:tracePt t="57534" x="9109075" y="5330825"/>
          <p14:tracePt t="57549" x="9161463" y="5330825"/>
          <p14:tracePt t="57565" x="9205913" y="5330825"/>
          <p14:tracePt t="57582" x="9242425" y="5330825"/>
          <p14:tracePt t="57599" x="9259888" y="5330825"/>
          <p14:tracePt t="57615" x="9269413" y="5330825"/>
          <p14:tracePt t="57632" x="9277350" y="5322888"/>
          <p14:tracePt t="57649" x="9296400" y="5322888"/>
          <p14:tracePt t="57683" x="9313863" y="5322888"/>
          <p14:tracePt t="57699" x="9323388" y="5322888"/>
          <p14:tracePt t="57715" x="9331325" y="5313363"/>
          <p14:tracePt t="57732" x="9348788" y="5303838"/>
          <p14:tracePt t="57859" x="9340850" y="5303838"/>
          <p14:tracePt t="57884" x="9331325" y="5303838"/>
          <p14:tracePt t="57896" x="9313863" y="5303838"/>
          <p14:tracePt t="57908" x="9296400" y="5303838"/>
          <p14:tracePt t="57921" x="9269413" y="5303838"/>
          <p14:tracePt t="57933" x="9224963" y="5313363"/>
          <p14:tracePt t="57949" x="9170988" y="5322888"/>
          <p14:tracePt t="57965" x="9144000" y="5322888"/>
          <p14:tracePt t="57983" x="9082088" y="5340350"/>
          <p14:tracePt t="57999" x="9055100" y="5340350"/>
          <p14:tracePt t="58015" x="9028113" y="5340350"/>
          <p14:tracePt t="58033" x="8983663" y="5340350"/>
          <p14:tracePt t="58049" x="8966200" y="5340350"/>
          <p14:tracePt t="58065" x="8956675" y="5340350"/>
          <p14:tracePt t="58070" x="8947150" y="5340350"/>
          <p14:tracePt t="58083" x="8939213" y="5340350"/>
          <p14:tracePt t="58099" x="8929688" y="5348288"/>
          <p14:tracePt t="58135" x="8929688" y="5357813"/>
          <p14:tracePt t="58209" x="8947150" y="5357813"/>
          <p14:tracePt t="58221" x="8966200" y="5357813"/>
          <p14:tracePt t="58233" x="8974138" y="5357813"/>
          <p14:tracePt t="58246" x="8991600" y="5357813"/>
          <p14:tracePt t="58259" x="9018588" y="5357813"/>
          <p14:tracePt t="58272" x="9055100" y="5357813"/>
          <p14:tracePt t="58284" x="9117013" y="5357813"/>
          <p14:tracePt t="58299" x="9161463" y="5357813"/>
          <p14:tracePt t="58315" x="9188450" y="5357813"/>
          <p14:tracePt t="58333" x="9232900" y="5357813"/>
          <p14:tracePt t="58372" x="9242425" y="5348288"/>
          <p14:tracePt t="58434" x="9251950" y="5340350"/>
          <p14:tracePt t="58459" x="9251950" y="5330825"/>
          <p14:tracePt t="58471" x="9251950" y="5322888"/>
          <p14:tracePt t="58497" x="9259888" y="5313363"/>
          <p14:tracePt t="58510" x="9259888" y="5303838"/>
          <p14:tracePt t="58522" x="9259888" y="5295900"/>
          <p14:tracePt t="58535" x="9259888" y="5286375"/>
          <p14:tracePt t="58549" x="9259888" y="5276850"/>
          <p14:tracePt t="58565" x="9259888" y="5268913"/>
          <p14:tracePt t="58583" x="9232900" y="5251450"/>
          <p14:tracePt t="58599" x="9188450" y="5232400"/>
          <p14:tracePt t="58615" x="9134475" y="5214938"/>
          <p14:tracePt t="58633" x="9037638" y="5180013"/>
          <p14:tracePt t="58649" x="8983663" y="5170488"/>
          <p14:tracePt t="58665" x="8947150" y="5153025"/>
          <p14:tracePt t="58683" x="8902700" y="5153025"/>
          <p14:tracePt t="58699" x="8885238" y="5153025"/>
          <p14:tracePt t="58759" x="8894763" y="5153025"/>
          <p14:tracePt t="58822" x="8902700" y="5153025"/>
          <p14:tracePt t="58946" x="8912225" y="5153025"/>
          <p14:tracePt t="59285" x="8920163" y="5153025"/>
          <p14:tracePt t="59761" x="8929688" y="5153025"/>
          <p14:tracePt t="60862" x="8929688" y="5133975"/>
          <p14:tracePt t="60874" x="8947150" y="5099050"/>
          <p14:tracePt t="60887" x="8966200" y="5037138"/>
          <p14:tracePt t="60899" x="9001125" y="4965700"/>
          <p14:tracePt t="60916" x="9055100" y="4884738"/>
          <p14:tracePt t="60932" x="9117013" y="4786313"/>
          <p14:tracePt t="60949" x="9259888" y="4518025"/>
          <p14:tracePt t="60966" x="9331325" y="4429125"/>
          <p14:tracePt t="60982" x="9447213" y="4286250"/>
          <p14:tracePt t="60999" x="9671050" y="4044950"/>
          <p14:tracePt t="61015" x="9742488" y="3956050"/>
          <p14:tracePt t="61032" x="9796463" y="3902075"/>
          <p14:tracePt t="61049" x="9831388" y="3840163"/>
          <p14:tracePt t="61065" x="9840913" y="3830638"/>
          <p14:tracePt t="61099" x="9840913" y="3822700"/>
          <p14:tracePt t="61349" x="9840913" y="3803650"/>
          <p14:tracePt t="61362" x="9840913" y="3786188"/>
          <p14:tracePt t="61375" x="9840913" y="3751263"/>
          <p14:tracePt t="61387" x="9840913" y="3670300"/>
          <p14:tracePt t="61401" x="9858375" y="3536950"/>
          <p14:tracePt t="61415" x="9875838" y="3367088"/>
          <p14:tracePt t="61432" x="9894888" y="3232150"/>
          <p14:tracePt t="61449" x="9912350" y="3000375"/>
          <p14:tracePt t="61465" x="9912350" y="2911475"/>
          <p14:tracePt t="61482" x="9912350" y="2867025"/>
          <p14:tracePt t="61499" x="9912350" y="2830513"/>
          <p14:tracePt t="61532" x="9912350" y="2822575"/>
          <p14:tracePt t="61561" x="9902825" y="2822575"/>
          <p14:tracePt t="61599" x="9894888" y="2813050"/>
          <p14:tracePt t="61624" x="9885363" y="2813050"/>
          <p14:tracePt t="61650" x="9875838" y="2813050"/>
          <p14:tracePt t="61662" x="9875838" y="2803525"/>
          <p14:tracePt t="61751" x="9875838" y="2813050"/>
          <p14:tracePt t="61762" x="9875838" y="2822575"/>
          <p14:tracePt t="61775" x="9875838" y="2847975"/>
          <p14:tracePt t="61787" x="9875838" y="2884488"/>
          <p14:tracePt t="61800" x="9867900" y="2919413"/>
          <p14:tracePt t="61816" x="9858375" y="2973388"/>
          <p14:tracePt t="61832" x="9848850" y="3071813"/>
          <p14:tracePt t="61849" x="9831388" y="3205163"/>
          <p14:tracePt t="61866" x="9813925" y="3232150"/>
          <p14:tracePt t="61882" x="9813925" y="3251200"/>
          <p14:tracePt t="61899" x="9796463" y="3295650"/>
          <p14:tracePt t="61916" x="9786938" y="3322638"/>
          <p14:tracePt t="61932" x="9777413" y="3357563"/>
          <p14:tracePt t="61949" x="9759950" y="3446463"/>
          <p14:tracePt t="61966" x="9752013" y="3473450"/>
          <p14:tracePt t="61982" x="9742488" y="3482975"/>
          <p14:tracePt t="61999" x="9742488" y="3500438"/>
          <p14:tracePt t="62016" x="9742488" y="3509963"/>
          <p14:tracePt t="62032" x="9732963" y="3509963"/>
          <p14:tracePt t="62200" x="9742488" y="3509963"/>
          <p14:tracePt t="62225" x="9752013" y="3500438"/>
          <p14:tracePt t="62237" x="9759950" y="3482975"/>
          <p14:tracePt t="62251" x="9769475" y="3465513"/>
          <p14:tracePt t="62263" x="9777413" y="3438525"/>
          <p14:tracePt t="62275" x="9796463" y="3394075"/>
          <p14:tracePt t="62288" x="9813925" y="3348038"/>
          <p14:tracePt t="62302" x="9823450" y="3303588"/>
          <p14:tracePt t="62316" x="9831388" y="3251200"/>
          <p14:tracePt t="62332" x="9840913" y="3214688"/>
          <p14:tracePt t="62349" x="9848850" y="3170238"/>
          <p14:tracePt t="62366" x="9858375" y="3170238"/>
          <p14:tracePt t="62382" x="9858375" y="3160713"/>
          <p14:tracePt t="62550" x="9858375" y="3187700"/>
          <p14:tracePt t="62563" x="9858375" y="3214688"/>
          <p14:tracePt t="62575" x="9840913" y="3232150"/>
          <p14:tracePt t="62588" x="9840913" y="3259138"/>
          <p14:tracePt t="62602" x="9813925" y="3276600"/>
          <p14:tracePt t="62616" x="9804400" y="3295650"/>
          <p14:tracePt t="62632" x="9777413" y="3322638"/>
          <p14:tracePt t="62649" x="9759950" y="3348038"/>
          <p14:tracePt t="62666" x="9752013" y="3348038"/>
          <p14:tracePt t="62682" x="9742488" y="3357563"/>
          <p14:tracePt t="62716" x="9732963" y="3357563"/>
          <p14:tracePt t="62813" x="9742488" y="3357563"/>
          <p14:tracePt t="62826" x="9752013" y="3357563"/>
          <p14:tracePt t="62838" x="9759950" y="3340100"/>
          <p14:tracePt t="62851" x="9769475" y="3340100"/>
          <p14:tracePt t="62866" x="9777413" y="3322638"/>
          <p14:tracePt t="62888" x="9796463" y="3303588"/>
          <p14:tracePt t="62902" x="9813925" y="3268663"/>
          <p14:tracePt t="62916" x="9840913" y="3232150"/>
          <p14:tracePt t="62932" x="9867900" y="3187700"/>
          <p14:tracePt t="62949" x="9894888" y="3143250"/>
          <p14:tracePt t="62966" x="9902825" y="3143250"/>
          <p14:tracePt t="62982" x="9912350" y="3133725"/>
          <p14:tracePt t="63088" x="9902825" y="3133725"/>
          <p14:tracePt t="63102" x="9894888" y="3152775"/>
          <p14:tracePt t="63113" x="9885363" y="3179763"/>
          <p14:tracePt t="63126" x="9885363" y="3197225"/>
          <p14:tracePt t="63139" x="9875838" y="3205163"/>
          <p14:tracePt t="63152" x="9867900" y="3232150"/>
          <p14:tracePt t="63165" x="9858375" y="3241675"/>
          <p14:tracePt t="63182" x="9848850" y="3251200"/>
          <p14:tracePt t="63200" x="9813925" y="3286125"/>
          <p14:tracePt t="63216" x="9804400" y="3303588"/>
          <p14:tracePt t="63232" x="9796463" y="3322638"/>
          <p14:tracePt t="63249" x="9759950" y="3357563"/>
          <p14:tracePt t="63266" x="9742488" y="3367088"/>
          <p14:tracePt t="63282" x="9742488" y="3375025"/>
          <p14:tracePt t="63299" x="9742488" y="3384550"/>
          <p14:tracePt t="63363" x="9742488" y="3375025"/>
          <p14:tracePt t="63376" x="9742488" y="3367088"/>
          <p14:tracePt t="63389" x="9752013" y="3348038"/>
          <p14:tracePt t="63414" x="9769475" y="3340100"/>
          <p14:tracePt t="63426" x="9777413" y="3322638"/>
          <p14:tracePt t="63439" x="9786938" y="3313113"/>
          <p14:tracePt t="63452" x="9796463" y="3303588"/>
          <p14:tracePt t="63466" x="9804400" y="3295650"/>
          <p14:tracePt t="63482" x="9813925" y="3276600"/>
          <p14:tracePt t="63499" x="9840913" y="3232150"/>
          <p14:tracePt t="63516" x="9858375" y="3224213"/>
          <p14:tracePt t="63532" x="9867900" y="3197225"/>
          <p14:tracePt t="63550" x="9875838" y="3179763"/>
          <p14:tracePt t="63582" x="9875838" y="3170238"/>
          <p14:tracePt t="63689" x="9875838" y="3179763"/>
          <p14:tracePt t="63702" x="9875838" y="3187700"/>
          <p14:tracePt t="63714" x="9867900" y="3205163"/>
          <p14:tracePt t="63726" x="9867900" y="3214688"/>
          <p14:tracePt t="63739" x="9858375" y="3232150"/>
          <p14:tracePt t="63763" x="9848850" y="3251200"/>
          <p14:tracePt t="63776" x="9840913" y="3251200"/>
          <p14:tracePt t="63789" x="9840913" y="3259138"/>
          <p14:tracePt t="63802" x="9831388" y="3276600"/>
          <p14:tracePt t="63816" x="9823450" y="3286125"/>
          <p14:tracePt t="63832" x="9813925" y="3295650"/>
          <p14:tracePt t="63850" x="9796463" y="3313113"/>
          <p14:tracePt t="63866" x="9796463" y="3322638"/>
          <p14:tracePt t="63882" x="9786938" y="3330575"/>
          <p14:tracePt t="63899" x="9777413" y="3330575"/>
          <p14:tracePt t="63915" x="9777413" y="3340100"/>
          <p14:tracePt t="64013" x="9777413" y="3322638"/>
          <p14:tracePt t="64026" x="9786938" y="3322638"/>
          <p14:tracePt t="64037" x="9796463" y="3313113"/>
          <p14:tracePt t="64051" x="9796463" y="3303588"/>
          <p14:tracePt t="64065" x="9804400" y="3295650"/>
          <p14:tracePt t="64088" x="9813925" y="3286125"/>
          <p14:tracePt t="64101" x="9823450" y="3276600"/>
          <p14:tracePt t="64115" x="9831388" y="3268663"/>
          <p14:tracePt t="64132" x="9831388" y="3259138"/>
          <p14:tracePt t="64149" x="9858375" y="3241675"/>
          <p14:tracePt t="64165" x="9867900" y="3224213"/>
          <p14:tracePt t="64182" x="9875838" y="3214688"/>
          <p14:tracePt t="64199" x="9885363" y="3205163"/>
          <p14:tracePt t="64215" x="9885363" y="3197225"/>
          <p14:tracePt t="64232" x="9894888" y="3197225"/>
          <p14:tracePt t="64338" x="9885363" y="3197225"/>
          <p14:tracePt t="64363" x="9875838" y="3214688"/>
          <p14:tracePt t="64376" x="9867900" y="3214688"/>
          <p14:tracePt t="64388" x="9867900" y="3232150"/>
          <p14:tracePt t="64401" x="9858375" y="3241675"/>
          <p14:tracePt t="64415" x="9840913" y="3259138"/>
          <p14:tracePt t="64432" x="9831388" y="3276600"/>
          <p14:tracePt t="64449" x="9804400" y="3313113"/>
          <p14:tracePt t="64465" x="9786938" y="3330575"/>
          <p14:tracePt t="64482" x="9769475" y="3357563"/>
          <p14:tracePt t="64499" x="9759950" y="3367088"/>
          <p14:tracePt t="64515" x="9742488" y="3384550"/>
          <p14:tracePt t="64532" x="9725025" y="3394075"/>
          <p14:tracePt t="64549" x="9705975" y="3411538"/>
          <p14:tracePt t="64582" x="9698038" y="3411538"/>
          <p14:tracePt t="64599" x="9698038" y="3419475"/>
          <p14:tracePt t="64715" x="9705975" y="3419475"/>
          <p14:tracePt t="64727" x="9715500" y="3419475"/>
          <p14:tracePt t="64740" x="9715500" y="3411538"/>
          <p14:tracePt t="64752" x="9725025" y="3411538"/>
          <p14:tracePt t="64765" x="9742488" y="3402013"/>
          <p14:tracePt t="64782" x="9752013" y="3384550"/>
          <p14:tracePt t="64799" x="9759950" y="3384550"/>
          <p14:tracePt t="64816" x="9777413" y="3375025"/>
          <p14:tracePt t="64832" x="9777413" y="3367088"/>
          <p14:tracePt t="64849" x="9786938" y="3367088"/>
          <p14:tracePt t="64866" x="9786938" y="3348038"/>
          <p14:tracePt t="64899" x="9796463" y="3348038"/>
          <p14:tracePt t="64989" x="9796463" y="3357563"/>
          <p14:tracePt t="67116" x="9796463" y="3367088"/>
          <p14:tracePt t="67141" x="9796463" y="3384550"/>
          <p14:tracePt t="67154" x="9804400" y="3402013"/>
          <p14:tracePt t="67167" x="9804400" y="3429000"/>
          <p14:tracePt t="67179" x="9804400" y="3465513"/>
          <p14:tracePt t="67192" x="9804400" y="3509963"/>
          <p14:tracePt t="67204" x="9804400" y="3562350"/>
          <p14:tracePt t="67217" x="9777413" y="3679825"/>
          <p14:tracePt t="67232" x="9752013" y="3795713"/>
          <p14:tracePt t="67250" x="9715500" y="3884613"/>
          <p14:tracePt t="67266" x="9634538" y="4044950"/>
          <p14:tracePt t="67282" x="9609138" y="4133850"/>
          <p14:tracePt t="67299" x="9582150" y="4214813"/>
          <p14:tracePt t="67316" x="9537700" y="4322763"/>
          <p14:tracePt t="67332" x="9528175" y="4340225"/>
          <p14:tracePt t="67349" x="9528175" y="4348163"/>
          <p14:tracePt t="67366" x="9518650" y="4367213"/>
          <p14:tracePt t="67692" x="9518650" y="4384675"/>
          <p14:tracePt t="67705" x="9518650" y="4411663"/>
          <p14:tracePt t="67717" x="9518650" y="4446588"/>
          <p14:tracePt t="67730" x="9518650" y="4483100"/>
          <p14:tracePt t="67742" x="9518650" y="4554538"/>
          <p14:tracePt t="67754" x="9518650" y="4687888"/>
          <p14:tracePt t="67768" x="9518650" y="4795838"/>
          <p14:tracePt t="67782" x="9518650" y="4911725"/>
          <p14:tracePt t="67799" x="9501188" y="5000625"/>
          <p14:tracePt t="67816" x="9483725" y="5108575"/>
          <p14:tracePt t="67832" x="9483725" y="5126038"/>
          <p14:tracePt t="67849" x="9483725" y="5133975"/>
          <p14:tracePt t="67866" x="9483725" y="5153025"/>
          <p14:tracePt t="68292" x="9491663" y="5153025"/>
          <p14:tracePt t="68329" x="9501188" y="5153025"/>
          <p14:tracePt t="68343" x="9510713" y="5153025"/>
          <p14:tracePt t="68367" x="9518650" y="5153025"/>
          <p14:tracePt t="68380" x="9528175" y="5153025"/>
          <p14:tracePt t="68455" x="9537700" y="5153025"/>
          <p14:tracePt t="68505" x="9537700" y="5143500"/>
          <p14:tracePt t="68555" x="9545638" y="5143500"/>
          <p14:tracePt t="68567" x="9545638" y="5133975"/>
          <p14:tracePt t="68793" x="9537700" y="5133975"/>
          <p14:tracePt t="68881" x="9528175" y="5133975"/>
          <p14:tracePt t="68931" x="9518650" y="5133975"/>
          <p14:tracePt t="72084" x="9518650" y="5143500"/>
          <p14:tracePt t="72096" x="9510713" y="5143500"/>
          <p14:tracePt t="73424" x="9518650" y="5143500"/>
          <p14:tracePt t="74611" x="9528175" y="51435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462467" y="6292437"/>
            <a:ext cx="636727" cy="322851"/>
          </a:xfrm>
        </p:spPr>
        <p:txBody>
          <a:bodyPr/>
          <a:lstStyle/>
          <a:p>
            <a:fld id="{C263D6C4-4840-40CC-AC84-17E24B3B7BDE}" type="slidenum">
              <a:rPr lang="en-US" noProof="0" smtClean="0"/>
              <a:pPr/>
              <a:t>4</a:t>
            </a:fld>
            <a:endParaRPr lang="en-US" noProof="0" dirty="0"/>
          </a:p>
        </p:txBody>
      </p:sp>
      <p:sp>
        <p:nvSpPr>
          <p:cNvPr id="4" name="Rectangle 3"/>
          <p:cNvSpPr/>
          <p:nvPr/>
        </p:nvSpPr>
        <p:spPr>
          <a:xfrm>
            <a:off x="222914" y="280748"/>
            <a:ext cx="9849134" cy="584775"/>
          </a:xfrm>
          <a:prstGeom prst="rect">
            <a:avLst/>
          </a:prstGeom>
        </p:spPr>
        <p:txBody>
          <a:bodyPr wrap="squar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and position of the heart tube:</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222914" y="982977"/>
            <a:ext cx="6096000" cy="5632311"/>
          </a:xfrm>
          <a:prstGeom prst="rect">
            <a:avLst/>
          </a:prstGeom>
        </p:spPr>
        <p:txBody>
          <a:bodyPr>
            <a:spAutoFit/>
          </a:bodyPr>
          <a:lstStyle/>
          <a:p>
            <a:pPr marL="342900" indent="-342900" algn="justLow">
              <a:buFont typeface="Wingdings" panose="05000000000000000000" pitchFamily="2" charset="2"/>
              <a:buChar char="ü"/>
            </a:pPr>
            <a:r>
              <a:rPr lang="en-US" sz="2000" dirty="0">
                <a:solidFill>
                  <a:schemeClr val="bg1"/>
                </a:solidFill>
                <a:latin typeface="Century Gothic" panose="020B0502020202020204" pitchFamily="34" charset="0"/>
              </a:rPr>
              <a:t>Initially, the central portion of the cardiogenic area is anterior to the </a:t>
            </a:r>
            <a:r>
              <a:rPr lang="en-US" sz="2000" b="1" dirty="0">
                <a:solidFill>
                  <a:schemeClr val="bg1"/>
                </a:solidFill>
                <a:latin typeface="Century Gothic" panose="020B0502020202020204" pitchFamily="34" charset="0"/>
              </a:rPr>
              <a:t>buccopharyngeal membrane </a:t>
            </a:r>
            <a:r>
              <a:rPr lang="en-US" sz="2000" dirty="0">
                <a:solidFill>
                  <a:schemeClr val="bg1"/>
                </a:solidFill>
                <a:latin typeface="Century Gothic" panose="020B0502020202020204" pitchFamily="34" charset="0"/>
              </a:rPr>
              <a:t>and the </a:t>
            </a:r>
            <a:r>
              <a:rPr lang="en-US" sz="2000" b="1" dirty="0">
                <a:solidFill>
                  <a:schemeClr val="bg1"/>
                </a:solidFill>
                <a:latin typeface="Century Gothic" panose="020B0502020202020204" pitchFamily="34" charset="0"/>
              </a:rPr>
              <a:t>neural plate</a:t>
            </a:r>
            <a:r>
              <a:rPr lang="en-US" sz="2000" dirty="0">
                <a:solidFill>
                  <a:schemeClr val="bg1"/>
                </a:solidFill>
                <a:latin typeface="Century Gothic" panose="020B0502020202020204" pitchFamily="34" charset="0"/>
              </a:rPr>
              <a:t>. </a:t>
            </a:r>
          </a:p>
          <a:p>
            <a:pPr marL="342900" indent="-342900" algn="justLow">
              <a:buFont typeface="Wingdings" panose="05000000000000000000" pitchFamily="2" charset="2"/>
              <a:buChar char="ü"/>
            </a:pPr>
            <a:r>
              <a:rPr lang="en-US" sz="2000" dirty="0">
                <a:solidFill>
                  <a:schemeClr val="bg1"/>
                </a:solidFill>
                <a:latin typeface="Century Gothic" panose="020B0502020202020204" pitchFamily="34" charset="0"/>
              </a:rPr>
              <a:t>With closure of the </a:t>
            </a:r>
            <a:r>
              <a:rPr lang="en-US" sz="2000" b="1" dirty="0">
                <a:solidFill>
                  <a:schemeClr val="bg1"/>
                </a:solidFill>
                <a:latin typeface="Century Gothic" panose="020B0502020202020204" pitchFamily="34" charset="0"/>
              </a:rPr>
              <a:t>neural tube </a:t>
            </a:r>
            <a:r>
              <a:rPr lang="en-US" sz="2000" dirty="0">
                <a:solidFill>
                  <a:schemeClr val="bg1"/>
                </a:solidFill>
                <a:latin typeface="Century Gothic" panose="020B0502020202020204" pitchFamily="34" charset="0"/>
              </a:rPr>
              <a:t>and formation of the </a:t>
            </a:r>
            <a:r>
              <a:rPr lang="en-US" sz="2000" b="1" dirty="0">
                <a:solidFill>
                  <a:schemeClr val="bg1"/>
                </a:solidFill>
                <a:latin typeface="Century Gothic" panose="020B0502020202020204" pitchFamily="34" charset="0"/>
              </a:rPr>
              <a:t>brain vesicles</a:t>
            </a:r>
            <a:r>
              <a:rPr lang="en-US" sz="2000" dirty="0">
                <a:solidFill>
                  <a:schemeClr val="bg1"/>
                </a:solidFill>
                <a:latin typeface="Century Gothic" panose="020B0502020202020204" pitchFamily="34" charset="0"/>
              </a:rPr>
              <a:t>, however, the </a:t>
            </a:r>
            <a:r>
              <a:rPr lang="en-US" sz="2000" b="1" dirty="0">
                <a:solidFill>
                  <a:schemeClr val="bg1"/>
                </a:solidFill>
                <a:latin typeface="Century Gothic" panose="020B0502020202020204" pitchFamily="34" charset="0"/>
              </a:rPr>
              <a:t>central nervous </a:t>
            </a:r>
            <a:r>
              <a:rPr lang="en-US" sz="2000" dirty="0">
                <a:solidFill>
                  <a:schemeClr val="bg1"/>
                </a:solidFill>
                <a:latin typeface="Century Gothic" panose="020B0502020202020204" pitchFamily="34" charset="0"/>
              </a:rPr>
              <a:t>system grows cephalad so rapidly that it extends over the </a:t>
            </a:r>
            <a:r>
              <a:rPr lang="en-US" sz="2000" b="1" dirty="0">
                <a:solidFill>
                  <a:schemeClr val="bg1"/>
                </a:solidFill>
                <a:latin typeface="Century Gothic" panose="020B0502020202020204" pitchFamily="34" charset="0"/>
              </a:rPr>
              <a:t>central cardiogenic </a:t>
            </a:r>
            <a:r>
              <a:rPr lang="en-US" sz="2000" dirty="0">
                <a:solidFill>
                  <a:schemeClr val="bg1"/>
                </a:solidFill>
                <a:latin typeface="Century Gothic" panose="020B0502020202020204" pitchFamily="34" charset="0"/>
              </a:rPr>
              <a:t>area and the future </a:t>
            </a:r>
            <a:r>
              <a:rPr lang="en-US" sz="2000" b="1" dirty="0">
                <a:solidFill>
                  <a:schemeClr val="bg1"/>
                </a:solidFill>
                <a:latin typeface="Century Gothic" panose="020B0502020202020204" pitchFamily="34" charset="0"/>
              </a:rPr>
              <a:t>pericardial cavity.</a:t>
            </a:r>
          </a:p>
          <a:p>
            <a:pPr marL="342900" indent="-342900" algn="justLow">
              <a:buFont typeface="Wingdings" panose="05000000000000000000" pitchFamily="2" charset="2"/>
              <a:buChar char="ü"/>
            </a:pPr>
            <a:r>
              <a:rPr lang="en-US" sz="2000" dirty="0">
                <a:solidFill>
                  <a:schemeClr val="bg1"/>
                </a:solidFill>
                <a:latin typeface="Century Gothic" panose="020B0502020202020204" pitchFamily="34" charset="0"/>
              </a:rPr>
              <a:t>As a result of growth of the </a:t>
            </a:r>
            <a:r>
              <a:rPr lang="en-US" sz="2000" b="1" dirty="0">
                <a:solidFill>
                  <a:schemeClr val="bg1"/>
                </a:solidFill>
                <a:latin typeface="Century Gothic" panose="020B0502020202020204" pitchFamily="34" charset="0"/>
              </a:rPr>
              <a:t>brain </a:t>
            </a:r>
            <a:r>
              <a:rPr lang="en-US" sz="2000" dirty="0">
                <a:solidFill>
                  <a:schemeClr val="bg1"/>
                </a:solidFill>
                <a:latin typeface="Century Gothic" panose="020B0502020202020204" pitchFamily="34" charset="0"/>
              </a:rPr>
              <a:t>and </a:t>
            </a:r>
            <a:r>
              <a:rPr lang="en-US" sz="2000" b="1" dirty="0">
                <a:solidFill>
                  <a:schemeClr val="bg1"/>
                </a:solidFill>
                <a:latin typeface="Century Gothic" panose="020B0502020202020204" pitchFamily="34" charset="0"/>
              </a:rPr>
              <a:t>cephalic folding </a:t>
            </a:r>
            <a:r>
              <a:rPr lang="en-US" sz="2000" dirty="0">
                <a:solidFill>
                  <a:schemeClr val="bg1"/>
                </a:solidFill>
                <a:latin typeface="Century Gothic" panose="020B0502020202020204" pitchFamily="34" charset="0"/>
              </a:rPr>
              <a:t>of the embryo, the buccopharyngeal membrane is </a:t>
            </a:r>
            <a:r>
              <a:rPr lang="en-US" sz="2000" b="1" dirty="0">
                <a:solidFill>
                  <a:schemeClr val="bg1"/>
                </a:solidFill>
                <a:latin typeface="Century Gothic" panose="020B0502020202020204" pitchFamily="34" charset="0"/>
              </a:rPr>
              <a:t>pulled</a:t>
            </a:r>
            <a:r>
              <a:rPr lang="en-US" sz="2000" dirty="0">
                <a:solidFill>
                  <a:schemeClr val="bg1"/>
                </a:solidFill>
                <a:latin typeface="Century Gothic" panose="020B0502020202020204" pitchFamily="34" charset="0"/>
              </a:rPr>
              <a:t> forward, while the </a:t>
            </a:r>
            <a:r>
              <a:rPr lang="en-US" sz="2000" b="1" dirty="0">
                <a:solidFill>
                  <a:schemeClr val="bg1"/>
                </a:solidFill>
                <a:latin typeface="Century Gothic" panose="020B0502020202020204" pitchFamily="34" charset="0"/>
              </a:rPr>
              <a:t>heart </a:t>
            </a:r>
            <a:r>
              <a:rPr lang="en-US" sz="2000" dirty="0">
                <a:solidFill>
                  <a:schemeClr val="bg1"/>
                </a:solidFill>
                <a:latin typeface="Century Gothic" panose="020B0502020202020204" pitchFamily="34" charset="0"/>
              </a:rPr>
              <a:t>and </a:t>
            </a:r>
            <a:r>
              <a:rPr lang="en-US" sz="2000" b="1" dirty="0">
                <a:solidFill>
                  <a:schemeClr val="bg1"/>
                </a:solidFill>
                <a:latin typeface="Century Gothic" panose="020B0502020202020204" pitchFamily="34" charset="0"/>
              </a:rPr>
              <a:t>pericardial cavity </a:t>
            </a:r>
            <a:r>
              <a:rPr lang="en-US" sz="2000" dirty="0">
                <a:solidFill>
                  <a:schemeClr val="bg1"/>
                </a:solidFill>
                <a:latin typeface="Century Gothic" panose="020B0502020202020204" pitchFamily="34" charset="0"/>
              </a:rPr>
              <a:t>move first to the </a:t>
            </a:r>
            <a:r>
              <a:rPr lang="en-US" sz="2000" b="1" dirty="0">
                <a:solidFill>
                  <a:schemeClr val="bg1"/>
                </a:solidFill>
                <a:latin typeface="Century Gothic" panose="020B0502020202020204" pitchFamily="34" charset="0"/>
              </a:rPr>
              <a:t>cervical region </a:t>
            </a:r>
            <a:r>
              <a:rPr lang="en-US" sz="2000" dirty="0">
                <a:solidFill>
                  <a:schemeClr val="bg1"/>
                </a:solidFill>
                <a:latin typeface="Century Gothic" panose="020B0502020202020204" pitchFamily="34" charset="0"/>
              </a:rPr>
              <a:t>and finally to </a:t>
            </a:r>
            <a:r>
              <a:rPr lang="en-US" sz="2000" b="1" dirty="0">
                <a:solidFill>
                  <a:schemeClr val="bg1"/>
                </a:solidFill>
                <a:latin typeface="Century Gothic" panose="020B0502020202020204" pitchFamily="34" charset="0"/>
              </a:rPr>
              <a:t>the thorax</a:t>
            </a:r>
            <a:r>
              <a:rPr lang="en-US" sz="2000" dirty="0">
                <a:solidFill>
                  <a:schemeClr val="bg1"/>
                </a:solidFill>
                <a:latin typeface="Century Gothic" panose="020B0502020202020204" pitchFamily="34" charset="0"/>
              </a:rPr>
              <a:t>. </a:t>
            </a:r>
          </a:p>
          <a:p>
            <a:pPr marL="342900" indent="-342900" algn="justLow">
              <a:buFont typeface="Wingdings" panose="05000000000000000000" pitchFamily="2" charset="2"/>
              <a:buChar char="ü"/>
            </a:pPr>
            <a:r>
              <a:rPr lang="en-US" sz="2000" dirty="0">
                <a:solidFill>
                  <a:schemeClr val="bg1"/>
                </a:solidFill>
                <a:latin typeface="Century Gothic" panose="020B0502020202020204" pitchFamily="34" charset="0"/>
              </a:rPr>
              <a:t>As the embryo </a:t>
            </a:r>
            <a:r>
              <a:rPr lang="en-US" sz="2000" b="1" dirty="0">
                <a:solidFill>
                  <a:schemeClr val="bg1"/>
                </a:solidFill>
                <a:latin typeface="Century Gothic" panose="020B0502020202020204" pitchFamily="34" charset="0"/>
              </a:rPr>
              <a:t>folds cephalocaudally</a:t>
            </a:r>
            <a:r>
              <a:rPr lang="en-US" sz="2000" dirty="0">
                <a:solidFill>
                  <a:schemeClr val="bg1"/>
                </a:solidFill>
                <a:latin typeface="Century Gothic" panose="020B0502020202020204" pitchFamily="34" charset="0"/>
              </a:rPr>
              <a:t>, it also </a:t>
            </a:r>
            <a:r>
              <a:rPr lang="en-US" sz="2000" b="1" dirty="0">
                <a:solidFill>
                  <a:schemeClr val="bg1"/>
                </a:solidFill>
                <a:latin typeface="Century Gothic" panose="020B0502020202020204" pitchFamily="34" charset="0"/>
              </a:rPr>
              <a:t>folds laterally</a:t>
            </a:r>
            <a:r>
              <a:rPr lang="en-US" sz="2000" dirty="0">
                <a:solidFill>
                  <a:schemeClr val="bg1"/>
                </a:solidFill>
                <a:latin typeface="Century Gothic" panose="020B0502020202020204" pitchFamily="34" charset="0"/>
              </a:rPr>
              <a:t>.</a:t>
            </a:r>
          </a:p>
        </p:txBody>
      </p:sp>
      <p:pic>
        <p:nvPicPr>
          <p:cNvPr id="3078" name="Picture 6" descr="The Heart - Cardiovascular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136" y="1174045"/>
            <a:ext cx="5535542" cy="48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196986"/>
      </p:ext>
    </p:extLst>
  </p:cSld>
  <p:clrMapOvr>
    <a:masterClrMapping/>
  </p:clrMapOvr>
  <mc:AlternateContent xmlns:mc="http://schemas.openxmlformats.org/markup-compatibility/2006" xmlns:p14="http://schemas.microsoft.com/office/powerpoint/2010/main">
    <mc:Choice Requires="p14">
      <p:transition spd="slow" p14:dur="2000" advTm="135080"/>
    </mc:Choice>
    <mc:Fallback xmlns="">
      <p:transition spd="slow" advTm="135080"/>
    </mc:Fallback>
  </mc:AlternateContent>
  <p:extLst mod="1">
    <p:ext uri="{3A86A75C-4F4B-4683-9AE1-C65F6400EC91}">
      <p14:laserTraceLst xmlns:p14="http://schemas.microsoft.com/office/powerpoint/2010/main">
        <p14:tracePtLst>
          <p14:tracePt t="7060" x="803275" y="5018088"/>
          <p14:tracePt t="9851" x="812800" y="5018088"/>
          <p14:tracePt t="9863" x="822325" y="4991100"/>
          <p14:tracePt t="9875" x="847725" y="4965700"/>
          <p14:tracePt t="9889" x="901700" y="4919663"/>
          <p14:tracePt t="9902" x="990600" y="4857750"/>
          <p14:tracePt t="9918" x="1081088" y="4813300"/>
          <p14:tracePt t="9935" x="1179513" y="4759325"/>
          <p14:tracePt t="9952" x="1581150" y="4581525"/>
          <p14:tracePt t="9968" x="1704975" y="4491038"/>
          <p14:tracePt t="9984" x="1830388" y="4394200"/>
          <p14:tracePt t="10001" x="2044700" y="4303713"/>
          <p14:tracePt t="10018" x="2125663" y="4276725"/>
          <p14:tracePt t="10034" x="2179638" y="4259263"/>
          <p14:tracePt t="10051" x="2224088" y="4251325"/>
          <p14:tracePt t="10068" x="2241550" y="4241800"/>
          <p14:tracePt t="10084" x="2259013" y="4241800"/>
          <p14:tracePt t="10101" x="2268538" y="4241800"/>
          <p14:tracePt t="11052" x="2276475" y="4232275"/>
          <p14:tracePt t="11064" x="2295525" y="4205288"/>
          <p14:tracePt t="11077" x="2339975" y="4187825"/>
          <p14:tracePt t="11090" x="2366963" y="4160838"/>
          <p14:tracePt t="11102" x="2411413" y="4143375"/>
          <p14:tracePt t="11118" x="2455863" y="4116388"/>
          <p14:tracePt t="11135" x="2527300" y="4071938"/>
          <p14:tracePt t="11152" x="2714625" y="3965575"/>
          <p14:tracePt t="11168" x="2803525" y="3875088"/>
          <p14:tracePt t="11185" x="2973388" y="3803650"/>
          <p14:tracePt t="11202" x="3438525" y="3643313"/>
          <p14:tracePt t="11218" x="3768725" y="3598863"/>
          <p14:tracePt t="11235" x="4027488" y="3544888"/>
          <p14:tracePt t="11251" x="4384675" y="3455988"/>
          <p14:tracePt t="11268" x="4527550" y="3429000"/>
          <p14:tracePt t="11285" x="4608513" y="3402013"/>
          <p14:tracePt t="11302" x="4724400" y="3357563"/>
          <p14:tracePt t="11318" x="4759325" y="3348038"/>
          <p14:tracePt t="11335" x="4803775" y="3348038"/>
          <p14:tracePt t="11351" x="4929188" y="3348038"/>
          <p14:tracePt t="11368" x="4991100" y="3348038"/>
          <p14:tracePt t="11385" x="5045075" y="3348038"/>
          <p14:tracePt t="11401" x="5133975" y="3367088"/>
          <p14:tracePt t="11418" x="5160963" y="3367088"/>
          <p14:tracePt t="11435" x="5187950" y="3367088"/>
          <p14:tracePt t="11451" x="5197475" y="3375025"/>
          <p14:tracePt t="11702" x="5205413" y="3367088"/>
          <p14:tracePt t="11717" x="5259388" y="3357563"/>
          <p14:tracePt t="11727" x="5340350" y="3313113"/>
          <p14:tracePt t="11739" x="5429250" y="3268663"/>
          <p14:tracePt t="11751" x="5608638" y="3197225"/>
          <p14:tracePt t="11768" x="5884863" y="3108325"/>
          <p14:tracePt t="11784" x="6081713" y="3036888"/>
          <p14:tracePt t="11801" x="6680200" y="2884488"/>
          <p14:tracePt t="11818" x="7010400" y="2840038"/>
          <p14:tracePt t="11834" x="7286625" y="2813050"/>
          <p14:tracePt t="11851" x="7688263" y="2786063"/>
          <p14:tracePt t="11868" x="7885113" y="2768600"/>
          <p14:tracePt t="11885" x="7991475" y="2768600"/>
          <p14:tracePt t="11901" x="8081963" y="2768600"/>
          <p14:tracePt t="11918" x="8099425" y="2768600"/>
          <p14:tracePt t="11935" x="8108950" y="2768600"/>
          <p14:tracePt t="12752" x="8170863" y="2741613"/>
          <p14:tracePt t="12765" x="8232775" y="2705100"/>
          <p14:tracePt t="12777" x="8286750" y="2670175"/>
          <p14:tracePt t="12790" x="8340725" y="2633663"/>
          <p14:tracePt t="12803" x="8385175" y="2598738"/>
          <p14:tracePt t="12818" x="8456613" y="2571750"/>
          <p14:tracePt t="12835" x="8537575" y="2554288"/>
          <p14:tracePt t="12852" x="8634413" y="2509838"/>
          <p14:tracePt t="12868" x="8680450" y="2490788"/>
          <p14:tracePt t="12885" x="8724900" y="2465388"/>
          <p14:tracePt t="12902" x="8804275" y="2438400"/>
          <p14:tracePt t="12918" x="8840788" y="2411413"/>
          <p14:tracePt t="12935" x="8875713" y="2393950"/>
          <p14:tracePt t="12952" x="8902700" y="2366963"/>
          <p14:tracePt t="13052" x="8875713" y="2366963"/>
          <p14:tracePt t="13065" x="8831263" y="2374900"/>
          <p14:tracePt t="13078" x="8804275" y="2374900"/>
          <p14:tracePt t="13090" x="8777288" y="2374900"/>
          <p14:tracePt t="13104" x="8732838" y="2374900"/>
          <p14:tracePt t="13118" x="8661400" y="2393950"/>
          <p14:tracePt t="13135" x="8599488" y="2393950"/>
          <p14:tracePt t="13152" x="8483600" y="2419350"/>
          <p14:tracePt t="13168" x="8420100" y="2438400"/>
          <p14:tracePt t="13185" x="8348663" y="2446338"/>
          <p14:tracePt t="13202" x="8232775" y="2465388"/>
          <p14:tracePt t="13218" x="8205788" y="2465388"/>
          <p14:tracePt t="13235" x="8180388" y="2465388"/>
          <p14:tracePt t="13252" x="8153400" y="2490788"/>
          <p14:tracePt t="13268" x="8134350" y="2500313"/>
          <p14:tracePt t="13285" x="8099425" y="2517775"/>
          <p14:tracePt t="13302" x="8037513" y="2571750"/>
          <p14:tracePt t="13318" x="8001000" y="2589213"/>
          <p14:tracePt t="13335" x="7956550" y="2608263"/>
          <p14:tracePt t="13352" x="7929563" y="2625725"/>
          <p14:tracePt t="13385" x="7920038" y="2625725"/>
          <p14:tracePt t="13491" x="7920038" y="2633663"/>
          <p14:tracePt t="13504" x="7912100" y="2643188"/>
          <p14:tracePt t="13528" x="7894638" y="2652713"/>
          <p14:tracePt t="13541" x="7894638" y="2660650"/>
          <p14:tracePt t="13553" x="7875588" y="2670175"/>
          <p14:tracePt t="13578" x="7867650" y="2670175"/>
          <p14:tracePt t="13591" x="7867650" y="2679700"/>
          <p14:tracePt t="13815" x="7867650" y="2670175"/>
          <p14:tracePt t="13828" x="7875588" y="2660650"/>
          <p14:tracePt t="13841" x="7885113" y="2652713"/>
          <p14:tracePt t="13854" x="7885113" y="2643188"/>
          <p14:tracePt t="13868" x="7894638" y="2633663"/>
          <p14:tracePt t="13904" x="7894638" y="2625725"/>
          <p14:tracePt t="14240" x="7885113" y="2625725"/>
          <p14:tracePt t="14254" x="7875588" y="2625725"/>
          <p14:tracePt t="14291" x="7867650" y="2625725"/>
          <p14:tracePt t="14453" x="7894638" y="2625725"/>
          <p14:tracePt t="14466" x="7929563" y="2625725"/>
          <p14:tracePt t="14478" x="7956550" y="2616200"/>
          <p14:tracePt t="14491" x="7983538" y="2608263"/>
          <p14:tracePt t="14505" x="8001000" y="2608263"/>
          <p14:tracePt t="14518" x="8010525" y="2598738"/>
          <p14:tracePt t="14535" x="8018463" y="2589213"/>
          <p14:tracePt t="14642" x="8010525" y="2589213"/>
          <p14:tracePt t="14654" x="7983538" y="2589213"/>
          <p14:tracePt t="14666" x="7966075" y="2589213"/>
          <p14:tracePt t="14679" x="7939088" y="2598738"/>
          <p14:tracePt t="14691" x="7929563" y="2608263"/>
          <p14:tracePt t="14705" x="7920038" y="2608263"/>
          <p14:tracePt t="14718" x="7912100" y="2616200"/>
          <p14:tracePt t="14742" x="7902575" y="2616200"/>
          <p14:tracePt t="14842" x="7939088" y="2616200"/>
          <p14:tracePt t="14855" x="7974013" y="2608263"/>
          <p14:tracePt t="14867" x="8001000" y="2598738"/>
          <p14:tracePt t="14879" x="8018463" y="2598738"/>
          <p14:tracePt t="14891" x="8027988" y="2589213"/>
          <p14:tracePt t="14916" x="8037513" y="2581275"/>
          <p14:tracePt t="15004" x="8010525" y="2581275"/>
          <p14:tracePt t="15016" x="7974013" y="2589213"/>
          <p14:tracePt t="15029" x="7956550" y="2589213"/>
          <p14:tracePt t="15042" x="7947025" y="2598738"/>
          <p14:tracePt t="15055" x="7939088" y="2598738"/>
          <p14:tracePt t="15069" x="7939088" y="2608263"/>
          <p14:tracePt t="15085" x="7929563" y="2608263"/>
          <p14:tracePt t="15167" x="7939088" y="2608263"/>
          <p14:tracePt t="15180" x="7966075" y="2608263"/>
          <p14:tracePt t="15191" x="7991475" y="2608263"/>
          <p14:tracePt t="15205" x="8010525" y="2608263"/>
          <p14:tracePt t="15218" x="8018463" y="2608263"/>
          <p14:tracePt t="15235" x="8027988" y="2608263"/>
          <p14:tracePt t="15252" x="8045450" y="2608263"/>
          <p14:tracePt t="15343" x="8045450" y="2616200"/>
          <p14:tracePt t="15367" x="8037513" y="2625725"/>
          <p14:tracePt t="15380" x="8018463" y="2633663"/>
          <p14:tracePt t="15392" x="8010525" y="2643188"/>
          <p14:tracePt t="15405" x="7991475" y="2643188"/>
          <p14:tracePt t="15418" x="7966075" y="2643188"/>
          <p14:tracePt t="15435" x="7947025" y="2652713"/>
          <p14:tracePt t="15452" x="7939088" y="2660650"/>
          <p14:tracePt t="15567" x="7966075" y="2660650"/>
          <p14:tracePt t="15580" x="7991475" y="2660650"/>
          <p14:tracePt t="15592" x="8010525" y="2660650"/>
          <p14:tracePt t="15605" x="8018463" y="2660650"/>
          <p14:tracePt t="15618" x="8027988" y="2660650"/>
          <p14:tracePt t="15635" x="8037513" y="2660650"/>
          <p14:tracePt t="15767" x="8018463" y="2660650"/>
          <p14:tracePt t="15780" x="8010525" y="2660650"/>
          <p14:tracePt t="15792" x="7991475" y="2660650"/>
          <p14:tracePt t="15805" x="7974013" y="2670175"/>
          <p14:tracePt t="15830" x="7966075" y="2670175"/>
          <p14:tracePt t="15942" x="7983538" y="2670175"/>
          <p14:tracePt t="15955" x="8010525" y="2670175"/>
          <p14:tracePt t="15968" x="8018463" y="2670175"/>
          <p14:tracePt t="15980" x="8027988" y="2670175"/>
          <p14:tracePt t="15992" x="8037513" y="2670175"/>
          <p14:tracePt t="16005" x="8054975" y="2670175"/>
          <p14:tracePt t="16018" x="8062913" y="2670175"/>
          <p14:tracePt t="16035" x="8072438" y="2670175"/>
          <p14:tracePt t="16116" x="8062913" y="2670175"/>
          <p14:tracePt t="16128" x="8054975" y="2670175"/>
          <p14:tracePt t="16141" x="8037513" y="2670175"/>
          <p14:tracePt t="16154" x="8027988" y="2670175"/>
          <p14:tracePt t="16168" x="8010525" y="2670175"/>
          <p14:tracePt t="16185" x="8001000" y="2679700"/>
          <p14:tracePt t="16201" x="7983538" y="2679700"/>
          <p14:tracePt t="16218" x="7966075" y="2679700"/>
          <p14:tracePt t="16328" x="7991475" y="2679700"/>
          <p14:tracePt t="16341" x="8018463" y="2679700"/>
          <p14:tracePt t="16354" x="8037513" y="2679700"/>
          <p14:tracePt t="16366" x="8072438" y="2679700"/>
          <p14:tracePt t="16379" x="8126413" y="2679700"/>
          <p14:tracePt t="16392" x="8170863" y="2679700"/>
          <p14:tracePt t="16405" x="8197850" y="2679700"/>
          <p14:tracePt t="16418" x="8205788" y="2679700"/>
          <p14:tracePt t="16435" x="8224838" y="2679700"/>
          <p14:tracePt t="16492" x="8215313" y="2679700"/>
          <p14:tracePt t="16506" x="8180388" y="2679700"/>
          <p14:tracePt t="16518" x="8126413" y="2679700"/>
          <p14:tracePt t="16530" x="8081963" y="2687638"/>
          <p14:tracePt t="16543" x="8037513" y="2697163"/>
          <p14:tracePt t="16555" x="7991475" y="2697163"/>
          <p14:tracePt t="16568" x="7956550" y="2705100"/>
          <p14:tracePt t="16585" x="7929563" y="2705100"/>
          <p14:tracePt t="16602" x="7902575" y="2714625"/>
          <p14:tracePt t="16618" x="7894638" y="2714625"/>
          <p14:tracePt t="16743" x="7912100" y="2714625"/>
          <p14:tracePt t="16755" x="7939088" y="2714625"/>
          <p14:tracePt t="16768" x="7956550" y="2714625"/>
          <p14:tracePt t="16781" x="7974013" y="2714625"/>
          <p14:tracePt t="16792" x="8001000" y="2714625"/>
          <p14:tracePt t="16806" x="8010525" y="2714625"/>
          <p14:tracePt t="16819" x="8018463" y="2714625"/>
          <p14:tracePt t="17081" x="8010525" y="2714625"/>
          <p14:tracePt t="19195" x="8018463" y="2687638"/>
          <p14:tracePt t="19208" x="8027988" y="2643188"/>
          <p14:tracePt t="19220" x="8037513" y="2608263"/>
          <p14:tracePt t="19233" x="8037513" y="2598738"/>
          <p14:tracePt t="19245" x="8037513" y="2589213"/>
          <p14:tracePt t="19257" x="8037513" y="2581275"/>
          <p14:tracePt t="19345" x="8018463" y="2581275"/>
          <p14:tracePt t="19357" x="8010525" y="2571750"/>
          <p14:tracePt t="19371" x="8001000" y="2571750"/>
          <p14:tracePt t="19383" x="7991475" y="2571750"/>
          <p14:tracePt t="19408" x="7983538" y="2571750"/>
          <p14:tracePt t="19432" x="7974013" y="2571750"/>
          <p14:tracePt t="19595" x="7966075" y="2571750"/>
          <p14:tracePt t="19608" x="7956550" y="2571750"/>
          <p14:tracePt t="19620" x="7947025" y="2571750"/>
          <p14:tracePt t="19633" x="7947025" y="2581275"/>
          <p14:tracePt t="19658" x="7939088" y="2589213"/>
          <p14:tracePt t="19671" x="7929563" y="2598738"/>
          <p14:tracePt t="19808" x="7947025" y="2598738"/>
          <p14:tracePt t="19821" x="7966075" y="2598738"/>
          <p14:tracePt t="19833" x="7974013" y="2598738"/>
          <p14:tracePt t="19846" x="7983538" y="2598738"/>
          <p14:tracePt t="19871" x="7991475" y="2598738"/>
          <p14:tracePt t="20033" x="7966075" y="2598738"/>
          <p14:tracePt t="20046" x="7939088" y="2608263"/>
          <p14:tracePt t="20058" x="7912100" y="2608263"/>
          <p14:tracePt t="20072" x="7894638" y="2616200"/>
          <p14:tracePt t="20085" x="7885113" y="2616200"/>
          <p14:tracePt t="20101" x="7867650" y="2625725"/>
          <p14:tracePt t="20247" x="7902575" y="2625725"/>
          <p14:tracePt t="20258" x="7929563" y="2598738"/>
          <p14:tracePt t="20272" x="7966075" y="2589213"/>
          <p14:tracePt t="20282" x="7983538" y="2571750"/>
          <p14:tracePt t="20296" x="7991475" y="2562225"/>
          <p14:tracePt t="20308" x="8001000" y="2562225"/>
          <p14:tracePt t="20346" x="8001000" y="2554288"/>
          <p14:tracePt t="20458" x="7991475" y="2554288"/>
          <p14:tracePt t="20471" x="7983538" y="2554288"/>
          <p14:tracePt t="20484" x="7974013" y="2562225"/>
          <p14:tracePt t="20496" x="7956550" y="2581275"/>
          <p14:tracePt t="20509" x="7939088" y="2581275"/>
          <p14:tracePt t="20521" x="7939088" y="2598738"/>
          <p14:tracePt t="20535" x="7929563" y="2598738"/>
          <p14:tracePt t="20647" x="7939088" y="2598738"/>
          <p14:tracePt t="20659" x="7966075" y="2598738"/>
          <p14:tracePt t="20672" x="7983538" y="2598738"/>
          <p14:tracePt t="20684" x="7991475" y="2598738"/>
          <p14:tracePt t="20696" x="8001000" y="2598738"/>
          <p14:tracePt t="20709" x="8010525" y="2598738"/>
          <p14:tracePt t="20722" x="8018463" y="2598738"/>
          <p14:tracePt t="20847" x="8010525" y="2598738"/>
          <p14:tracePt t="20859" x="7991475" y="2608263"/>
          <p14:tracePt t="20872" x="7974013" y="2616200"/>
          <p14:tracePt t="20885" x="7947025" y="2625725"/>
          <p14:tracePt t="20896" x="7920038" y="2633663"/>
          <p14:tracePt t="20909" x="7902575" y="2643188"/>
          <p14:tracePt t="20922" x="7894638" y="2643188"/>
          <p14:tracePt t="20935" x="7885113" y="2652713"/>
          <p14:tracePt t="21810" x="7912100" y="2598738"/>
          <p14:tracePt t="21823" x="7929563" y="2554288"/>
          <p14:tracePt t="21835" x="7956550" y="2500313"/>
          <p14:tracePt t="21847" x="7983538" y="2465388"/>
          <p14:tracePt t="21859" x="7991475" y="2446338"/>
          <p14:tracePt t="21873" x="8010525" y="2428875"/>
          <p14:tracePt t="21886" x="8027988" y="2428875"/>
          <p14:tracePt t="21902" x="8037513" y="2419350"/>
          <p14:tracePt t="21918" x="8045450" y="2419350"/>
          <p14:tracePt t="21935" x="8054975" y="2419350"/>
          <p14:tracePt t="21973" x="8062913" y="2419350"/>
          <p14:tracePt t="22010" x="8081963" y="2411413"/>
          <p14:tracePt t="22023" x="8099425" y="2411413"/>
          <p14:tracePt t="22035" x="8108950" y="2401888"/>
          <p14:tracePt t="22048" x="8116888" y="2401888"/>
          <p14:tracePt t="22059" x="8126413" y="2401888"/>
          <p14:tracePt t="22073" x="8134350" y="2401888"/>
          <p14:tracePt t="22097" x="8143875" y="2401888"/>
          <p14:tracePt t="22123" x="8153400" y="2401888"/>
          <p14:tracePt t="22135" x="8161338" y="2401888"/>
          <p14:tracePt t="22161" x="8170863" y="2401888"/>
          <p14:tracePt t="22173" x="8197850" y="2401888"/>
          <p14:tracePt t="22186" x="8215313" y="2401888"/>
          <p14:tracePt t="22197" x="8232775" y="2401888"/>
          <p14:tracePt t="22210" x="8251825" y="2401888"/>
          <p14:tracePt t="22223" x="8269288" y="2401888"/>
          <p14:tracePt t="22235" x="8277225" y="2401888"/>
          <p14:tracePt t="22252" x="8296275" y="2401888"/>
          <p14:tracePt t="22273" x="8304213" y="2401888"/>
          <p14:tracePt t="22285" x="8323263" y="2401888"/>
          <p14:tracePt t="22302" x="8331200" y="2401888"/>
          <p14:tracePt t="22318" x="8340725" y="2401888"/>
          <p14:tracePt t="22335" x="8367713" y="2401888"/>
          <p14:tracePt t="22352" x="8375650" y="2401888"/>
          <p14:tracePt t="22369" x="8385175" y="2401888"/>
          <p14:tracePt t="22385" x="8402638" y="2401888"/>
          <p14:tracePt t="22402" x="8412163" y="2401888"/>
          <p14:tracePt t="22435" x="8420100" y="2401888"/>
          <p14:tracePt t="22511" x="8429625" y="2401888"/>
          <p14:tracePt t="22698" x="8439150" y="2401888"/>
          <p14:tracePt t="22873" x="8429625" y="2401888"/>
          <p14:tracePt t="22898" x="8420100" y="2401888"/>
          <p14:tracePt t="22911" x="8394700" y="2401888"/>
          <p14:tracePt t="22924" x="8385175" y="2401888"/>
          <p14:tracePt t="22936" x="8367713" y="2401888"/>
          <p14:tracePt t="22952" x="8358188" y="2401888"/>
          <p14:tracePt t="22969" x="8340725" y="2401888"/>
          <p14:tracePt t="22985" x="8313738" y="2401888"/>
          <p14:tracePt t="23002" x="8296275" y="2401888"/>
          <p14:tracePt t="23019" x="8277225" y="2411413"/>
          <p14:tracePt t="23035" x="8224838" y="2411413"/>
          <p14:tracePt t="23052" x="8197850" y="2411413"/>
          <p14:tracePt t="23068" x="8188325" y="2411413"/>
          <p14:tracePt t="23085" x="8161338" y="2411413"/>
          <p14:tracePt t="23102" x="8153400" y="2411413"/>
          <p14:tracePt t="23135" x="8143875" y="2411413"/>
          <p14:tracePt t="23162" x="8134350" y="2411413"/>
          <p14:tracePt t="23286" x="8143875" y="2411413"/>
          <p14:tracePt t="23324" x="8161338" y="2411413"/>
          <p14:tracePt t="23336" x="8188325" y="2411413"/>
          <p14:tracePt t="23349" x="8224838" y="2411413"/>
          <p14:tracePt t="23362" x="8242300" y="2411413"/>
          <p14:tracePt t="23373" x="8259763" y="2411413"/>
          <p14:tracePt t="23387" x="8286750" y="2411413"/>
          <p14:tracePt t="23402" x="8296275" y="2411413"/>
          <p14:tracePt t="23419" x="8304213" y="2411413"/>
          <p14:tracePt t="23435" x="8323263" y="2411413"/>
          <p14:tracePt t="23452" x="8331200" y="2411413"/>
          <p14:tracePt t="23611" x="8313738" y="2411413"/>
          <p14:tracePt t="23624" x="8296275" y="2411413"/>
          <p14:tracePt t="23636" x="8277225" y="2411413"/>
          <p14:tracePt t="23649" x="8259763" y="2411413"/>
          <p14:tracePt t="23662" x="8242300" y="2411413"/>
          <p14:tracePt t="23674" x="8232775" y="2411413"/>
          <p14:tracePt t="23688" x="8224838" y="2411413"/>
          <p14:tracePt t="23811" x="8232775" y="2411413"/>
          <p14:tracePt t="24462" x="8224838" y="2419350"/>
          <p14:tracePt t="24525" x="8197850" y="2419350"/>
          <p14:tracePt t="24538" x="8180388" y="2419350"/>
          <p14:tracePt t="24549" x="8170863" y="2428875"/>
          <p14:tracePt t="24562" x="8153400" y="2428875"/>
          <p14:tracePt t="24574" x="8134350" y="2438400"/>
          <p14:tracePt t="24588" x="8126413" y="2446338"/>
          <p14:tracePt t="24602" x="8116888" y="2446338"/>
          <p14:tracePt t="24619" x="8108950" y="2455863"/>
          <p14:tracePt t="24636" x="8089900" y="2455863"/>
          <p14:tracePt t="24669" x="8081963" y="2455863"/>
          <p14:tracePt t="24685" x="8072438" y="2455863"/>
          <p14:tracePt t="24713" x="8062913" y="2455863"/>
          <p14:tracePt t="24762" x="8054975" y="2465388"/>
          <p14:tracePt t="24837" x="8037513" y="2473325"/>
          <p14:tracePt t="24850" x="8027988" y="2473325"/>
          <p14:tracePt t="24863" x="8018463" y="2482850"/>
          <p14:tracePt t="24874" x="8001000" y="2490788"/>
          <p14:tracePt t="24888" x="7991475" y="2500313"/>
          <p14:tracePt t="24902" x="7974013" y="2509838"/>
          <p14:tracePt t="24919" x="7966075" y="2517775"/>
          <p14:tracePt t="24938" x="7956550" y="2517775"/>
          <p14:tracePt t="24952" x="7956550" y="2527300"/>
          <p14:tracePt t="25025" x="7947025" y="2527300"/>
          <p14:tracePt t="25075" x="7929563" y="2536825"/>
          <p14:tracePt t="25089" x="7912100" y="2544763"/>
          <p14:tracePt t="25101" x="7902575" y="2562225"/>
          <p14:tracePt t="25113" x="7885113" y="2571750"/>
          <p14:tracePt t="25125" x="7875588" y="2589213"/>
          <p14:tracePt t="25138" x="7858125" y="2598738"/>
          <p14:tracePt t="25152" x="7858125" y="2608263"/>
          <p14:tracePt t="25169" x="7848600" y="2608263"/>
          <p14:tracePt t="25186" x="7840663" y="2616200"/>
          <p14:tracePt t="25438" x="7848600" y="2616200"/>
          <p14:tracePt t="25450" x="7858125" y="2616200"/>
          <p14:tracePt t="25463" x="7875588" y="2616200"/>
          <p14:tracePt t="25488" x="7885113" y="2616200"/>
          <p14:tracePt t="25525" x="7894638" y="2616200"/>
          <p14:tracePt t="25650" x="7885113" y="2616200"/>
          <p14:tracePt t="25663" x="7875588" y="2625725"/>
          <p14:tracePt t="25676" x="7867650" y="2625725"/>
          <p14:tracePt t="25701" x="7858125" y="2625725"/>
          <p14:tracePt t="25738" x="7848600" y="2625725"/>
          <p14:tracePt t="25888" x="7867650" y="2608263"/>
          <p14:tracePt t="25901" x="7867650" y="2598738"/>
          <p14:tracePt t="25913" x="7885113" y="2589213"/>
          <p14:tracePt t="25939" x="7894638" y="2581275"/>
          <p14:tracePt t="26051" x="7885113" y="2581275"/>
          <p14:tracePt t="26063" x="7885113" y="2589213"/>
          <p14:tracePt t="26075" x="7875588" y="2589213"/>
          <p14:tracePt t="26089" x="7867650" y="2598738"/>
          <p14:tracePt t="26113" x="7858125" y="2608263"/>
          <p14:tracePt t="26139" x="7858125" y="2616200"/>
          <p14:tracePt t="26151" x="7848600" y="2616200"/>
          <p14:tracePt t="27013" x="7848600" y="2625725"/>
          <p14:tracePt t="27026" x="7831138" y="2633663"/>
          <p14:tracePt t="27039" x="7813675" y="2652713"/>
          <p14:tracePt t="27051" x="7804150" y="2660650"/>
          <p14:tracePt t="27064" x="7777163" y="2687638"/>
          <p14:tracePt t="27076" x="7769225" y="2705100"/>
          <p14:tracePt t="27090" x="7759700" y="2724150"/>
          <p14:tracePt t="27102" x="7751763" y="2732088"/>
          <p14:tracePt t="27119" x="7751763" y="2741613"/>
          <p14:tracePt t="27239" x="7751763" y="2732088"/>
          <p14:tracePt t="27251" x="7751763" y="2714625"/>
          <p14:tracePt t="27264" x="7769225" y="2705100"/>
          <p14:tracePt t="27277" x="7786688" y="2687638"/>
          <p14:tracePt t="27290" x="7796213" y="2679700"/>
          <p14:tracePt t="27302" x="7813675" y="2670175"/>
          <p14:tracePt t="27319" x="7831138" y="2660650"/>
          <p14:tracePt t="27340" x="7840663" y="2660650"/>
          <p14:tracePt t="27352" x="7848600" y="2660650"/>
          <p14:tracePt t="27376" x="7848600" y="2652713"/>
          <p14:tracePt t="27515" x="7840663" y="2652713"/>
          <p14:tracePt t="27540" x="7831138" y="2652713"/>
          <p14:tracePt t="27665" x="7840663" y="2652713"/>
          <p14:tracePt t="27677" x="7848600" y="2652713"/>
          <p14:tracePt t="27690" x="7867650" y="2633663"/>
          <p14:tracePt t="27702" x="7875588" y="2633663"/>
          <p14:tracePt t="27719" x="7885113" y="2625725"/>
          <p14:tracePt t="27735" x="7885113" y="2616200"/>
          <p14:tracePt t="27840" x="7885113" y="2625725"/>
          <p14:tracePt t="27852" x="7875588" y="2625725"/>
          <p14:tracePt t="27864" x="7875588" y="2633663"/>
          <p14:tracePt t="27877" x="7867650" y="2633663"/>
          <p14:tracePt t="27890" x="7858125" y="2633663"/>
          <p14:tracePt t="27902" x="7858125" y="2643188"/>
          <p14:tracePt t="27919" x="7848600" y="2643188"/>
          <p14:tracePt t="28040" x="7858125" y="2643188"/>
          <p14:tracePt t="28078" x="7867650" y="2643188"/>
          <p14:tracePt t="28227" x="7858125" y="2643188"/>
          <p14:tracePt t="28240" x="7848600" y="2643188"/>
          <p14:tracePt t="28253" x="7840663" y="2643188"/>
          <p14:tracePt t="28265" x="7831138" y="2643188"/>
          <p14:tracePt t="28352" x="7840663" y="2643188"/>
          <p14:tracePt t="28365" x="7858125" y="2643188"/>
          <p14:tracePt t="28378" x="7867650" y="2633663"/>
          <p14:tracePt t="28390" x="7875588" y="2625725"/>
          <p14:tracePt t="28403" x="7885113" y="2608263"/>
          <p14:tracePt t="28419" x="7894638" y="2608263"/>
          <p14:tracePt t="28528" x="7875588" y="2608263"/>
          <p14:tracePt t="28540" x="7875588" y="2616200"/>
          <p14:tracePt t="28553" x="7867650" y="2625725"/>
          <p14:tracePt t="28590" x="7858125" y="2625725"/>
          <p14:tracePt t="28716" x="7867650" y="2625725"/>
          <p14:tracePt t="28727" x="7875588" y="2625725"/>
          <p14:tracePt t="28754" x="7885113" y="2625725"/>
          <p14:tracePt t="28865" x="7885113" y="2633663"/>
          <p14:tracePt t="28878" x="7875588" y="2633663"/>
          <p14:tracePt t="28991" x="7885113" y="2625725"/>
          <p14:tracePt t="29003" x="7894638" y="2625725"/>
          <p14:tracePt t="29016" x="7912100" y="2608263"/>
          <p14:tracePt t="29028" x="7920038" y="2608263"/>
          <p14:tracePt t="29040" x="7929563" y="2598738"/>
          <p14:tracePt t="29140" x="7920038" y="2598738"/>
          <p14:tracePt t="29165" x="7912100" y="2598738"/>
          <p14:tracePt t="29178" x="7912100" y="2608263"/>
          <p14:tracePt t="29191" x="7902575" y="2608263"/>
          <p14:tracePt t="29341" x="7912100" y="2608263"/>
          <p14:tracePt t="29491" x="7902575" y="2616200"/>
          <p14:tracePt t="29503" x="7894638" y="2616200"/>
          <p14:tracePt t="29516" x="7885113" y="2625725"/>
          <p14:tracePt t="29529" x="7875588" y="2625725"/>
          <p14:tracePt t="29541" x="7867650" y="2633663"/>
          <p14:tracePt t="29566" x="7867650" y="2643188"/>
          <p14:tracePt t="29666" x="7885113" y="2633663"/>
          <p14:tracePt t="29691" x="7902575" y="2625725"/>
          <p14:tracePt t="29841" x="7894638" y="2633663"/>
          <p14:tracePt t="29855" x="7875588" y="2643188"/>
          <p14:tracePt t="29867" x="7875588" y="2652713"/>
          <p14:tracePt t="29878" x="7867650" y="2660650"/>
          <p14:tracePt t="29891" x="7858125" y="2660650"/>
          <p14:tracePt t="29954" x="7867650" y="2660650"/>
          <p14:tracePt t="29991" x="7875588" y="2660650"/>
          <p14:tracePt t="30016" x="7885113" y="2660650"/>
          <p14:tracePt t="30041" x="7894638" y="2652713"/>
          <p14:tracePt t="30192" x="7894638" y="2660650"/>
          <p14:tracePt t="30204" x="7885113" y="2660650"/>
          <p14:tracePt t="30216" x="7885113" y="2670175"/>
          <p14:tracePt t="30229" x="7875588" y="2670175"/>
          <p14:tracePt t="32481" x="7912100" y="2643188"/>
          <p14:tracePt t="32494" x="7956550" y="2608263"/>
          <p14:tracePt t="32506" x="7974013" y="2581275"/>
          <p14:tracePt t="32519" x="7991475" y="2562225"/>
          <p14:tracePt t="32536" x="8001000" y="2544763"/>
          <p14:tracePt t="32552" x="8018463" y="2536825"/>
          <p14:tracePt t="32569" x="8027988" y="2527300"/>
          <p14:tracePt t="33406" x="8027988" y="2536825"/>
          <p14:tracePt t="33507" x="8018463" y="2536825"/>
          <p14:tracePt t="40361" x="8018463" y="2544763"/>
          <p14:tracePt t="40411" x="8018463" y="2571750"/>
          <p14:tracePt t="40424" x="7991475" y="2633663"/>
          <p14:tracePt t="40436" x="7956550" y="2714625"/>
          <p14:tracePt t="40449" x="7920038" y="2776538"/>
          <p14:tracePt t="40459" x="7885113" y="2840038"/>
          <p14:tracePt t="40472" x="7858125" y="2894013"/>
          <p14:tracePt t="40485" x="7831138" y="2938463"/>
          <p14:tracePt t="40502" x="7823200" y="2955925"/>
          <p14:tracePt t="40519" x="7813675" y="2965450"/>
          <p14:tracePt t="40535" x="7804150" y="2965450"/>
          <p14:tracePt t="40887" x="7804150" y="2955925"/>
          <p14:tracePt t="40899" x="7813675" y="2938463"/>
          <p14:tracePt t="40912" x="7823200" y="2919413"/>
          <p14:tracePt t="40925" x="7831138" y="2901950"/>
          <p14:tracePt t="40936" x="7848600" y="2874963"/>
          <p14:tracePt t="40952" x="7867650" y="2857500"/>
          <p14:tracePt t="40969" x="7894638" y="2840038"/>
          <p14:tracePt t="40986" x="7947025" y="2803525"/>
          <p14:tracePt t="41002" x="7991475" y="2786063"/>
          <p14:tracePt t="41019" x="8037513" y="2759075"/>
          <p14:tracePt t="41036" x="8126413" y="2679700"/>
          <p14:tracePt t="41052" x="8188325" y="2643188"/>
          <p14:tracePt t="41069" x="8251825" y="2616200"/>
          <p14:tracePt t="41086" x="8323263" y="2562225"/>
          <p14:tracePt t="41102" x="8340725" y="2554288"/>
          <p14:tracePt t="41119" x="8358188" y="2554288"/>
          <p14:tracePt t="41136" x="8367713" y="2554288"/>
          <p14:tracePt t="41400" x="8375650" y="2544763"/>
          <p14:tracePt t="41412" x="8394700" y="2527300"/>
          <p14:tracePt t="41425" x="8420100" y="2509838"/>
          <p14:tracePt t="41436" x="8483600" y="2490788"/>
          <p14:tracePt t="41452" x="8510588" y="2490788"/>
          <p14:tracePt t="41469" x="8545513" y="2473325"/>
          <p14:tracePt t="41486" x="8572500" y="2465388"/>
          <p14:tracePt t="41502" x="8599488" y="2455863"/>
          <p14:tracePt t="41519" x="8609013" y="2446338"/>
          <p14:tracePt t="41536" x="8626475" y="2446338"/>
          <p14:tracePt t="41552" x="8634413" y="2446338"/>
          <p14:tracePt t="41569" x="8634413" y="2438400"/>
          <p14:tracePt t="41586" x="8643938" y="2438400"/>
          <p14:tracePt t="41625" x="8643938" y="2428875"/>
          <p14:tracePt t="41674" x="8653463" y="2428875"/>
          <p14:tracePt t="41700" x="8661400" y="2428875"/>
          <p14:tracePt t="41712" x="8670925" y="2428875"/>
          <p14:tracePt t="41763" x="8680450" y="2419350"/>
          <p14:tracePt t="41850" x="8670925" y="2419350"/>
          <p14:tracePt t="41863" x="8661400" y="2419350"/>
          <p14:tracePt t="41876" x="8653463" y="2419350"/>
          <p14:tracePt t="41887" x="8643938" y="2419350"/>
          <p14:tracePt t="41902" x="8634413" y="2419350"/>
          <p14:tracePt t="41919" x="8616950" y="2419350"/>
          <p14:tracePt t="41936" x="8599488" y="2419350"/>
          <p14:tracePt t="41952" x="8582025" y="2419350"/>
          <p14:tracePt t="41969" x="8562975" y="2419350"/>
          <p14:tracePt t="41986" x="8528050" y="2419350"/>
          <p14:tracePt t="42002" x="8510588" y="2419350"/>
          <p14:tracePt t="42019" x="8501063" y="2419350"/>
          <p14:tracePt t="42036" x="8474075" y="2419350"/>
          <p14:tracePt t="42052" x="8466138" y="2419350"/>
          <p14:tracePt t="42069" x="8447088" y="2419350"/>
          <p14:tracePt t="42086" x="8394700" y="2419350"/>
          <p14:tracePt t="42103" x="8367713" y="2419350"/>
          <p14:tracePt t="42119" x="8348663" y="2419350"/>
          <p14:tracePt t="42136" x="8313738" y="2419350"/>
          <p14:tracePt t="42152" x="8304213" y="2419350"/>
          <p14:tracePt t="42169" x="8286750" y="2419350"/>
          <p14:tracePt t="42186" x="8242300" y="2419350"/>
          <p14:tracePt t="42203" x="8215313" y="2419350"/>
          <p14:tracePt t="42219" x="8170863" y="2419350"/>
          <p14:tracePt t="42236" x="8116888" y="2428875"/>
          <p14:tracePt t="42252" x="8099425" y="2428875"/>
          <p14:tracePt t="42269" x="8089900" y="2438400"/>
          <p14:tracePt t="42287" x="8072438" y="2446338"/>
          <p14:tracePt t="42303" x="8062913" y="2446338"/>
          <p14:tracePt t="42319" x="8062913" y="2455863"/>
          <p14:tracePt t="42363" x="8062913" y="2465388"/>
          <p14:tracePt t="42500" x="8062913" y="2473325"/>
          <p14:tracePt t="42575" x="8062913" y="2482850"/>
          <p14:tracePt t="42589" x="8062913" y="2490788"/>
          <p14:tracePt t="42601" x="8062913" y="2500313"/>
          <p14:tracePt t="42612" x="8062913" y="2509838"/>
          <p14:tracePt t="42650" x="8062913" y="2517775"/>
          <p14:tracePt t="43876" x="8062913" y="2527300"/>
          <p14:tracePt t="43914" x="8072438" y="2527300"/>
          <p14:tracePt t="43927" x="8081963" y="2536825"/>
          <p14:tracePt t="43952" x="8089900" y="2536825"/>
          <p14:tracePt t="43963" x="8099425" y="2536825"/>
          <p14:tracePt t="43990" x="8108950" y="2536825"/>
          <p14:tracePt t="44001" x="8108950" y="2544763"/>
          <p14:tracePt t="44039" x="8116888" y="2544763"/>
          <p14:tracePt t="44052" x="8116888" y="2562225"/>
          <p14:tracePt t="44063" x="8126413" y="2562225"/>
          <p14:tracePt t="44076" x="8134350" y="2571750"/>
          <p14:tracePt t="44090" x="8134350" y="2581275"/>
          <p14:tracePt t="44102" x="8143875" y="2589213"/>
          <p14:tracePt t="44119" x="8143875" y="2598738"/>
          <p14:tracePt t="44137" x="8153400" y="2625725"/>
          <p14:tracePt t="44153" x="8161338" y="2652713"/>
          <p14:tracePt t="44169" x="8170863" y="2660650"/>
          <p14:tracePt t="44186" x="8170863" y="2670175"/>
          <p14:tracePt t="44203" x="8188325" y="2705100"/>
          <p14:tracePt t="44219" x="8188325" y="2724150"/>
          <p14:tracePt t="44237" x="8197850" y="2751138"/>
          <p14:tracePt t="44253" x="8197850" y="2759075"/>
          <p14:tracePt t="44269" x="8205788" y="2768600"/>
          <p14:tracePt t="44286" x="8205788" y="2786063"/>
          <p14:tracePt t="44652" x="8205788" y="2813050"/>
          <p14:tracePt t="44665" x="8205788" y="2847975"/>
          <p14:tracePt t="44676" x="8215313" y="2911475"/>
          <p14:tracePt t="44690" x="8215313" y="3017838"/>
          <p14:tracePt t="44703" x="8188325" y="3241675"/>
          <p14:tracePt t="44719" x="8089900" y="3643313"/>
          <p14:tracePt t="44738" x="7947025" y="4313238"/>
          <p14:tracePt t="44752" x="7902575" y="4465638"/>
          <p14:tracePt t="44769" x="7867650" y="4608513"/>
          <p14:tracePt t="44786" x="7848600" y="4687888"/>
          <p14:tracePt t="44803" x="7840663" y="4759325"/>
          <p14:tracePt t="44819" x="7840663" y="4768850"/>
          <p14:tracePt t="45077" x="7848600" y="4776788"/>
          <p14:tracePt t="45090" x="7867650" y="4786313"/>
          <p14:tracePt t="45103" x="7885113" y="4786313"/>
          <p14:tracePt t="45114" x="7902575" y="4786313"/>
          <p14:tracePt t="45127" x="7920038" y="4786313"/>
          <p14:tracePt t="45140" x="7947025" y="4786313"/>
          <p14:tracePt t="45165" x="7956550" y="4795838"/>
          <p14:tracePt t="45227" x="7966075" y="4795838"/>
          <p14:tracePt t="45277" x="7983538" y="4795838"/>
          <p14:tracePt t="45315" x="7991475" y="4795838"/>
          <p14:tracePt t="45577" x="7991475" y="4786313"/>
          <p14:tracePt t="45603" x="7983538" y="4776788"/>
          <p14:tracePt t="45615" x="7983538" y="4768850"/>
          <p14:tracePt t="45628" x="7966075" y="4751388"/>
          <p14:tracePt t="45641" x="7947025" y="4741863"/>
          <p14:tracePt t="45653" x="7929563" y="4732338"/>
          <p14:tracePt t="45677" x="7920038" y="4724400"/>
          <p14:tracePt t="45915" x="7929563" y="4724400"/>
          <p14:tracePt t="45928" x="7939088" y="4732338"/>
          <p14:tracePt t="45940" x="7947025" y="4751388"/>
          <p14:tracePt t="45953" x="7956550" y="4751388"/>
          <p14:tracePt t="45969" x="7966075" y="4768850"/>
          <p14:tracePt t="45986" x="7974013" y="4768850"/>
          <p14:tracePt t="46003" x="7974013" y="4786313"/>
          <p14:tracePt t="46019" x="7983538" y="4786313"/>
          <p14:tracePt t="46036" x="7983538" y="4795838"/>
          <p14:tracePt t="46240" x="7974013" y="4795838"/>
          <p14:tracePt t="46253" x="7947025" y="4786313"/>
          <p14:tracePt t="46264" x="7929563" y="4768850"/>
          <p14:tracePt t="46277" x="7912100" y="4759325"/>
          <p14:tracePt t="46291" x="7902575" y="4751388"/>
          <p14:tracePt t="46303" x="7894638" y="4741863"/>
          <p14:tracePt t="46340" x="7894638" y="4732338"/>
          <p14:tracePt t="46540" x="7902575" y="4732338"/>
          <p14:tracePt t="46553" x="7912100" y="4741863"/>
          <p14:tracePt t="46566" x="7920038" y="4751388"/>
          <p14:tracePt t="46578" x="7929563" y="4759325"/>
          <p14:tracePt t="46591" x="7939088" y="4768850"/>
          <p14:tracePt t="46603" x="7956550" y="4795838"/>
          <p14:tracePt t="46619" x="7974013" y="4803775"/>
          <p14:tracePt t="46636" x="7991475" y="4822825"/>
          <p14:tracePt t="46653" x="8045450" y="4848225"/>
          <p14:tracePt t="46686" x="8054975" y="4857750"/>
          <p14:tracePt t="46765" x="8045450" y="4857750"/>
          <p14:tracePt t="46778" x="8027988" y="4857750"/>
          <p14:tracePt t="46791" x="8001000" y="4830763"/>
          <p14:tracePt t="46803" x="7939088" y="4795838"/>
          <p14:tracePt t="46819" x="7885113" y="4768850"/>
          <p14:tracePt t="46836" x="7858125" y="4751388"/>
          <p14:tracePt t="46853" x="7804150" y="4714875"/>
          <p14:tracePt t="46869" x="7786688" y="4705350"/>
          <p14:tracePt t="46886" x="7786688" y="4697413"/>
          <p14:tracePt t="46903" x="7777163" y="4679950"/>
          <p14:tracePt t="46919" x="7769225" y="4670425"/>
          <p14:tracePt t="46936" x="7759700" y="4660900"/>
          <p14:tracePt t="46953" x="7759700" y="4652963"/>
          <p14:tracePt t="47078" x="7769225" y="4652963"/>
          <p14:tracePt t="47091" x="7777163" y="4652963"/>
          <p14:tracePt t="47104" x="7796213" y="4660900"/>
          <p14:tracePt t="47116" x="7804150" y="4670425"/>
          <p14:tracePt t="47129" x="7823200" y="4679950"/>
          <p14:tracePt t="47141" x="7840663" y="4687888"/>
          <p14:tracePt t="47154" x="7848600" y="4705350"/>
          <p14:tracePt t="47169" x="7858125" y="4705350"/>
          <p14:tracePt t="47186" x="7858125" y="4714875"/>
          <p14:tracePt t="47203" x="7875588" y="4724400"/>
          <p14:tracePt t="47236" x="7875588" y="4732338"/>
          <p14:tracePt t="47303" x="7885113" y="4732338"/>
          <p14:tracePt t="48354" x="7885113" y="4741863"/>
          <p14:tracePt t="50620" x="7894638" y="4741863"/>
          <p14:tracePt t="50631" x="7912100" y="4741863"/>
          <p14:tracePt t="50644" x="7929563" y="4741863"/>
          <p14:tracePt t="50656" x="7939088" y="4751388"/>
          <p14:tracePt t="50670" x="7947025" y="4751388"/>
          <p14:tracePt t="50692" x="7966075" y="4751388"/>
          <p14:tracePt t="50730" x="7974013" y="4751388"/>
          <p14:tracePt t="50755" x="7983538" y="4751388"/>
          <p14:tracePt t="50781" x="8001000" y="4751388"/>
          <p14:tracePt t="50806" x="8010525" y="4751388"/>
          <p14:tracePt t="50830" x="8018463" y="4751388"/>
          <p14:tracePt t="50868" x="8027988" y="4741863"/>
          <p14:tracePt t="51182" x="8037513" y="4741863"/>
          <p14:tracePt t="51208" x="8045450" y="4741863"/>
          <p14:tracePt t="51232" x="8054975" y="4741863"/>
          <p14:tracePt t="51244" x="8062913" y="4741863"/>
          <p14:tracePt t="51258" x="8062913" y="4751388"/>
          <p14:tracePt t="51282" x="8072438" y="4751388"/>
          <p14:tracePt t="51307" x="8081963" y="4751388"/>
          <p14:tracePt t="51433" x="8081963" y="4759325"/>
          <p14:tracePt t="51482" x="8072438" y="4759325"/>
          <p14:tracePt t="51494" x="8054975" y="4759325"/>
          <p14:tracePt t="51507" x="8037513" y="4759325"/>
          <p14:tracePt t="51520" x="8018463" y="4759325"/>
          <p14:tracePt t="51536" x="8001000" y="4768850"/>
          <p14:tracePt t="51553" x="7991475" y="4768850"/>
          <p14:tracePt t="51569" x="7966075" y="4768850"/>
          <p14:tracePt t="51603" x="7956550" y="4768850"/>
          <p14:tracePt t="51632" x="7947025" y="4768850"/>
          <p14:tracePt t="51770" x="7956550" y="4768850"/>
          <p14:tracePt t="51782" x="7966075" y="4768850"/>
          <p14:tracePt t="51795" x="7974013" y="4768850"/>
          <p14:tracePt t="51808" x="7991475" y="4768850"/>
          <p14:tracePt t="51821" x="8001000" y="4768850"/>
          <p14:tracePt t="51836" x="8010525" y="4768850"/>
          <p14:tracePt t="51853" x="8018463" y="4768850"/>
          <p14:tracePt t="51869" x="8045450" y="4776788"/>
          <p14:tracePt t="51886" x="8054975" y="4776788"/>
          <p14:tracePt t="51903" x="8062913" y="4776788"/>
          <p14:tracePt t="51919" x="8072438" y="4776788"/>
          <p14:tracePt t="51936" x="8081963" y="4786313"/>
          <p14:tracePt t="51970" x="8089900" y="4786313"/>
          <p14:tracePt t="68408" x="8081963" y="4786313"/>
          <p14:tracePt t="68422" x="8062913" y="4786313"/>
          <p14:tracePt t="68433" x="8054975" y="4803775"/>
          <p14:tracePt t="68446" x="8027988" y="4803775"/>
          <p14:tracePt t="68458" x="8018463" y="4803775"/>
          <p14:tracePt t="68471" x="8018463" y="4813300"/>
          <p14:tracePt t="68487" x="8010525" y="4822825"/>
          <p14:tracePt t="68503" x="8001000" y="4822825"/>
          <p14:tracePt t="68659" x="8010525" y="4822825"/>
          <p14:tracePt t="68671" x="8037513" y="4822825"/>
          <p14:tracePt t="68684" x="8045450" y="4822825"/>
          <p14:tracePt t="68695" x="8072438" y="4822825"/>
          <p14:tracePt t="68708" x="8089900" y="4822825"/>
          <p14:tracePt t="68722" x="8099425" y="4822825"/>
          <p14:tracePt t="68737" x="8108950" y="4822825"/>
          <p14:tracePt t="68753" x="8116888" y="4822825"/>
          <p14:tracePt t="68770" x="8134350" y="4822825"/>
          <p14:tracePt t="68803" x="8143875" y="4822825"/>
          <p14:tracePt t="68822" x="8153400" y="4822825"/>
          <p14:tracePt t="69059" x="8143875" y="4822825"/>
          <p14:tracePt t="69071" x="8143875" y="4813300"/>
          <p14:tracePt t="69097" x="8134350" y="4813300"/>
          <p14:tracePt t="69109" x="8134350" y="4803775"/>
          <p14:tracePt t="69122" x="8126413" y="4803775"/>
          <p14:tracePt t="69134" x="8116888" y="4795838"/>
          <p14:tracePt t="69147" x="8108950" y="4786313"/>
          <p14:tracePt t="69171" x="8089900" y="4776788"/>
          <p14:tracePt t="69196" x="8081963" y="4776788"/>
          <p14:tracePt t="69209" x="8081963" y="4768850"/>
          <p14:tracePt t="69221" x="8072438" y="4759325"/>
          <p14:tracePt t="69234" x="8062913" y="4759325"/>
          <p14:tracePt t="69246" x="8062913" y="4751388"/>
          <p14:tracePt t="69270" x="8062913" y="4741863"/>
          <p14:tracePt t="69283" x="8062913" y="4732338"/>
          <p14:tracePt t="69322" x="8062913" y="4724400"/>
          <p14:tracePt t="69359" x="8062913" y="4714875"/>
          <p14:tracePt t="69384" x="8062913" y="4705350"/>
          <p14:tracePt t="69397" x="8062913" y="4697413"/>
          <p14:tracePt t="69409" x="8054975" y="4670425"/>
          <p14:tracePt t="69423" x="8054975" y="4633913"/>
          <p14:tracePt t="69437" x="8054975" y="4581525"/>
          <p14:tracePt t="69453" x="8054975" y="4545013"/>
          <p14:tracePt t="69470" x="8054975" y="4500563"/>
          <p14:tracePt t="69487" x="8045450" y="4491038"/>
          <p14:tracePt t="69585" x="8045450" y="4500563"/>
          <p14:tracePt t="69622" x="8037513" y="4500563"/>
          <p14:tracePt t="69634" x="8018463" y="4518025"/>
          <p14:tracePt t="69647" x="8010525" y="4518025"/>
          <p14:tracePt t="69660" x="7983538" y="4537075"/>
          <p14:tracePt t="69673" x="7939088" y="4545013"/>
          <p14:tracePt t="69687" x="7920038" y="4554538"/>
          <p14:tracePt t="69703" x="7912100" y="4562475"/>
          <p14:tracePt t="69721" x="7902575" y="4572000"/>
          <p14:tracePt t="69759" x="7902575" y="4581525"/>
          <p14:tracePt t="69847" x="7902575" y="4608513"/>
          <p14:tracePt t="69860" x="7912100" y="4625975"/>
          <p14:tracePt t="69872" x="7920038" y="4643438"/>
          <p14:tracePt t="69885" x="7920038" y="4652963"/>
          <p14:tracePt t="69934" x="7920038" y="4660900"/>
          <p14:tracePt t="69947" x="7929563" y="4660900"/>
          <p14:tracePt t="69985" x="7947025" y="4660900"/>
          <p14:tracePt t="69996" x="7956550" y="4670425"/>
          <p14:tracePt t="70023" x="7974013" y="4679950"/>
          <p14:tracePt t="70047" x="7983538" y="4679950"/>
          <p14:tracePt t="70098" x="7991475" y="4679950"/>
          <p14:tracePt t="70109" x="8001000" y="4687888"/>
          <p14:tracePt t="70134" x="8001000" y="4697413"/>
          <p14:tracePt t="70147" x="8010525" y="4697413"/>
          <p14:tracePt t="70173" x="8018463" y="4697413"/>
          <p14:tracePt t="70185" x="8018463" y="4705350"/>
          <p14:tracePt t="70197" x="8027988" y="4705350"/>
          <p14:tracePt t="70222" x="8037513" y="4705350"/>
          <p14:tracePt t="70247" x="8037513" y="4714875"/>
          <p14:tracePt t="70272" x="8045450" y="4714875"/>
          <p14:tracePt t="70360" x="8045450" y="4724400"/>
          <p14:tracePt t="70373" x="8054975" y="4724400"/>
          <p14:tracePt t="70472" x="8054975" y="4732338"/>
          <p14:tracePt t="70560" x="8045450" y="4732338"/>
          <p14:tracePt t="70597" x="8037513" y="4732338"/>
          <p14:tracePt t="70623" x="8027988" y="4732338"/>
          <p14:tracePt t="70635" x="8027988" y="4724400"/>
          <p14:tracePt t="70672" x="8018463" y="4714875"/>
          <p14:tracePt t="70697" x="8010525" y="4714875"/>
          <p14:tracePt t="70710" x="8010525" y="4705350"/>
          <p14:tracePt t="70723" x="7991475" y="4705350"/>
          <p14:tracePt t="70735" x="7983538" y="4697413"/>
          <p14:tracePt t="70748" x="7966075" y="4687888"/>
          <p14:tracePt t="70759" x="7939088" y="4679950"/>
          <p14:tracePt t="70773" x="7920038" y="4660900"/>
          <p14:tracePt t="70787" x="7902575" y="4643438"/>
          <p14:tracePt t="70804" x="7885113" y="4616450"/>
          <p14:tracePt t="70820" x="7885113" y="4598988"/>
          <p14:tracePt t="70837" x="7875588" y="4581525"/>
          <p14:tracePt t="70874" x="7875588" y="4572000"/>
          <p14:tracePt t="70935" x="7875588" y="4554538"/>
          <p14:tracePt t="70960" x="7902575" y="4537075"/>
          <p14:tracePt t="70973" x="7939088" y="4518025"/>
          <p14:tracePt t="70985" x="7956550" y="4491038"/>
          <p14:tracePt t="70998" x="7974013" y="4483100"/>
          <p14:tracePt t="71010" x="7991475" y="4465638"/>
          <p14:tracePt t="71023" x="8001000" y="4438650"/>
          <p14:tracePt t="71037" x="8010525" y="4429125"/>
          <p14:tracePt t="71053" x="8010525" y="4419600"/>
          <p14:tracePt t="71074" x="8027988" y="4411663"/>
          <p14:tracePt t="71097" x="8037513" y="4402138"/>
          <p14:tracePt t="71110" x="8054975" y="4384675"/>
          <p14:tracePt t="71124" x="8072438" y="4384675"/>
          <p14:tracePt t="71137" x="8089900" y="4375150"/>
          <p14:tracePt t="71154" x="8108950" y="4367213"/>
          <p14:tracePt t="71171" x="8134350" y="4367213"/>
          <p14:tracePt t="71310" x="8126413" y="4375150"/>
          <p14:tracePt t="71324" x="8116888" y="4375150"/>
          <p14:tracePt t="71335" x="8116888" y="4384675"/>
          <p14:tracePt t="71348" x="8099425" y="4402138"/>
          <p14:tracePt t="71361" x="8072438" y="4419600"/>
          <p14:tracePt t="71374" x="8062913" y="4438650"/>
          <p14:tracePt t="71387" x="8045450" y="4465638"/>
          <p14:tracePt t="71403" x="8018463" y="4483100"/>
          <p14:tracePt t="71420" x="8001000" y="4500563"/>
          <p14:tracePt t="71437" x="7974013" y="4518025"/>
          <p14:tracePt t="71470" x="7966075" y="4527550"/>
          <p14:tracePt t="71498" x="7966075" y="4537075"/>
          <p14:tracePt t="71523" x="7966075" y="4545013"/>
          <p14:tracePt t="71535" x="7966075" y="4562475"/>
          <p14:tracePt t="71548" x="7966075" y="4598988"/>
          <p14:tracePt t="71560" x="7966075" y="4625975"/>
          <p14:tracePt t="71574" x="7966075" y="4643438"/>
          <p14:tracePt t="71587" x="7966075" y="4660900"/>
          <p14:tracePt t="71603" x="7966075" y="4670425"/>
          <p14:tracePt t="71620" x="7966075" y="4679950"/>
          <p14:tracePt t="71637" x="7966075" y="4687888"/>
          <p14:tracePt t="71653" x="7974013" y="4687888"/>
          <p14:tracePt t="71670" x="7974013" y="4697413"/>
          <p14:tracePt t="71687" x="7983538" y="4705350"/>
          <p14:tracePt t="71703" x="7991475" y="4714875"/>
          <p14:tracePt t="71721" x="8018463" y="4759325"/>
          <p14:tracePt t="71737" x="8037513" y="4768850"/>
          <p14:tracePt t="71753" x="8045450" y="4786313"/>
          <p14:tracePt t="71770" x="8062913" y="4795838"/>
          <p14:tracePt t="71787" x="8099425" y="4813300"/>
          <p14:tracePt t="71803" x="8116888" y="4822825"/>
          <p14:tracePt t="71820" x="8126413" y="4830763"/>
          <p14:tracePt t="71837" x="8143875" y="4840288"/>
          <p14:tracePt t="71853" x="8153400" y="4840288"/>
          <p14:tracePt t="71887" x="8161338" y="4848225"/>
          <p14:tracePt t="71924" x="8170863" y="4848225"/>
          <p14:tracePt t="72124" x="8161338" y="4848225"/>
          <p14:tracePt t="72149" x="8153400" y="4840288"/>
          <p14:tracePt t="72174" x="8134350" y="4840288"/>
          <p14:tracePt t="72186" x="8134350" y="4822825"/>
          <p14:tracePt t="72198" x="8116888" y="4822825"/>
          <p14:tracePt t="72211" x="8116888" y="4813300"/>
          <p14:tracePt t="72223" x="8108950" y="4803775"/>
          <p14:tracePt t="72249" x="8108950" y="4795838"/>
          <p14:tracePt t="72260" x="8099425" y="4795838"/>
          <p14:tracePt t="72274" x="8099425" y="4786313"/>
          <p14:tracePt t="72298" x="8099425" y="4776788"/>
          <p14:tracePt t="72311" x="8099425" y="4768850"/>
          <p14:tracePt t="72324" x="8099425" y="4759325"/>
          <p14:tracePt t="72337" x="8089900" y="4751388"/>
          <p14:tracePt t="72353" x="8089900" y="4741863"/>
          <p14:tracePt t="72373" x="8089900" y="4732338"/>
          <p14:tracePt t="72386" x="8081963" y="4724400"/>
          <p14:tracePt t="72403" x="8081963" y="4705350"/>
          <p14:tracePt t="72420" x="8081963" y="4670425"/>
          <p14:tracePt t="72436" x="8081963" y="4598988"/>
          <p14:tracePt t="72453" x="8081963" y="4572000"/>
          <p14:tracePt t="72470" x="8081963" y="4545013"/>
          <p14:tracePt t="72486" x="8099425" y="4500563"/>
          <p14:tracePt t="72503" x="8099425" y="4483100"/>
          <p14:tracePt t="72520" x="8108950" y="4483100"/>
          <p14:tracePt t="72536" x="8108950" y="4473575"/>
          <p14:tracePt t="72553" x="8108950" y="4465638"/>
          <p14:tracePt t="72570" x="8116888" y="4465638"/>
          <p14:tracePt t="72586" x="8126413" y="4465638"/>
          <p14:tracePt t="72603" x="8143875" y="4446588"/>
          <p14:tracePt t="72620" x="8197850" y="4419600"/>
          <p14:tracePt t="72636" x="8232775" y="4402138"/>
          <p14:tracePt t="72653" x="8242300" y="4394200"/>
          <p14:tracePt t="72670" x="8242300" y="4384675"/>
          <p14:tracePt t="72686" x="8251825" y="4384675"/>
          <p14:tracePt t="72799" x="8251825" y="4394200"/>
          <p14:tracePt t="72837" x="8232775" y="4411663"/>
          <p14:tracePt t="72849" x="8197850" y="4446588"/>
          <p14:tracePt t="72862" x="8170863" y="4465638"/>
          <p14:tracePt t="72874" x="8134350" y="4491038"/>
          <p14:tracePt t="72887" x="8126413" y="4500563"/>
          <p14:tracePt t="72903" x="8108950" y="4518025"/>
          <p14:tracePt t="72924" x="8099425" y="4527550"/>
          <p14:tracePt t="73036" x="8099425" y="4545013"/>
          <p14:tracePt t="73049" x="8099425" y="4562475"/>
          <p14:tracePt t="73062" x="8089900" y="4589463"/>
          <p14:tracePt t="73074" x="8081963" y="4616450"/>
          <p14:tracePt t="73087" x="8081963" y="4643438"/>
          <p14:tracePt t="73103" x="8081963" y="4652963"/>
          <p14:tracePt t="73120" x="8081963" y="4660900"/>
          <p14:tracePt t="73137" x="8081963" y="4670425"/>
          <p14:tracePt t="73174" x="8081963" y="4679950"/>
          <p14:tracePt t="73199" x="8081963" y="4687888"/>
          <p14:tracePt t="73211" x="8081963" y="4697413"/>
          <p14:tracePt t="73225" x="8081963" y="4705350"/>
          <p14:tracePt t="73237" x="8081963" y="4714875"/>
          <p14:tracePt t="73253" x="8081963" y="4724400"/>
          <p14:tracePt t="73270" x="8089900" y="4732338"/>
          <p14:tracePt t="73287" x="8099425" y="4751388"/>
          <p14:tracePt t="73303" x="8108950" y="4759325"/>
          <p14:tracePt t="73320" x="8108950" y="4776788"/>
          <p14:tracePt t="73337" x="8126413" y="4786313"/>
          <p14:tracePt t="73354" x="8143875" y="4795838"/>
          <p14:tracePt t="73387" x="8153400" y="4803775"/>
          <p14:tracePt t="73403" x="8161338" y="4803775"/>
          <p14:tracePt t="73420" x="8161338" y="4813300"/>
          <p14:tracePt t="73449" x="8180388" y="4822825"/>
          <p14:tracePt t="73462" x="8180388" y="4830763"/>
          <p14:tracePt t="73487" x="8188325" y="4830763"/>
          <p14:tracePt t="73611" x="8180388" y="4830763"/>
          <p14:tracePt t="73625" x="8170863" y="4830763"/>
          <p14:tracePt t="73649" x="8161338" y="4830763"/>
          <p14:tracePt t="73662" x="8153400" y="4830763"/>
          <p14:tracePt t="73675" x="8143875" y="4830763"/>
          <p14:tracePt t="73687" x="8134350" y="4830763"/>
          <p14:tracePt t="73712" x="8126413" y="4830763"/>
          <p14:tracePt t="73725" x="8116888" y="4830763"/>
          <p14:tracePt t="73737" x="8108950" y="4822825"/>
          <p14:tracePt t="73762" x="8099425" y="4822825"/>
          <p14:tracePt t="73774" x="8099425" y="4813300"/>
          <p14:tracePt t="73787" x="8089900" y="4813300"/>
          <p14:tracePt t="73812" x="8081963" y="4803775"/>
          <p14:tracePt t="73825" x="8072438" y="4803775"/>
          <p14:tracePt t="73849" x="8062913" y="4786313"/>
          <p14:tracePt t="73875" x="8054975" y="4786313"/>
          <p14:tracePt t="73887" x="8045450" y="4776788"/>
          <p14:tracePt t="73913" x="8045450" y="4768850"/>
          <p14:tracePt t="73925" x="8037513" y="4759325"/>
          <p14:tracePt t="73950" x="8027988" y="4751388"/>
          <p14:tracePt t="73962" x="8018463" y="4751388"/>
          <p14:tracePt t="73974" x="8018463" y="4732338"/>
          <p14:tracePt t="73987" x="8010525" y="4714875"/>
          <p14:tracePt t="74003" x="8001000" y="4687888"/>
          <p14:tracePt t="74020" x="8001000" y="4660900"/>
          <p14:tracePt t="74037" x="7991475" y="4633913"/>
          <p14:tracePt t="74053" x="7991475" y="4616450"/>
          <p14:tracePt t="74087" x="7991475" y="4608513"/>
          <p14:tracePt t="74104" x="7991475" y="4589463"/>
          <p14:tracePt t="74120" x="7991475" y="4562475"/>
          <p14:tracePt t="74137" x="8010525" y="4518025"/>
          <p14:tracePt t="74154" x="8018463" y="4500563"/>
          <p14:tracePt t="74170" x="8045450" y="4473575"/>
          <p14:tracePt t="74187" x="8108950" y="4419600"/>
          <p14:tracePt t="74203" x="8126413" y="4402138"/>
          <p14:tracePt t="74220" x="8143875" y="4394200"/>
          <p14:tracePt t="74237" x="8180388" y="4367213"/>
          <p14:tracePt t="74253" x="8188325" y="4367213"/>
          <p14:tracePt t="74270" x="8197850" y="4357688"/>
          <p14:tracePt t="74287" x="8205788" y="4357688"/>
          <p14:tracePt t="74425" x="8205788" y="4367213"/>
          <p14:tracePt t="74437" x="8205788" y="4375150"/>
          <p14:tracePt t="74449" x="8161338" y="4411663"/>
          <p14:tracePt t="74462" x="8108950" y="4446588"/>
          <p14:tracePt t="74475" x="8054975" y="4483100"/>
          <p14:tracePt t="74488" x="8010525" y="4518025"/>
          <p14:tracePt t="74504" x="7991475" y="4545013"/>
          <p14:tracePt t="74520" x="7966075" y="4562475"/>
          <p14:tracePt t="74537" x="7947025" y="4598988"/>
          <p14:tracePt t="74553" x="7947025" y="4616450"/>
          <p14:tracePt t="74570" x="7939088" y="4625975"/>
          <p14:tracePt t="74587" x="7929563" y="4679950"/>
          <p14:tracePt t="74603" x="7920038" y="4705350"/>
          <p14:tracePt t="74620" x="7920038" y="4732338"/>
          <p14:tracePt t="74637" x="7920038" y="4795838"/>
          <p14:tracePt t="74654" x="7920038" y="4857750"/>
          <p14:tracePt t="74670" x="7920038" y="4973638"/>
          <p14:tracePt t="74687" x="7929563" y="5081588"/>
          <p14:tracePt t="74704" x="7939088" y="5089525"/>
          <p14:tracePt t="74720" x="7939088" y="5099050"/>
          <p14:tracePt t="74737" x="7947025" y="5108575"/>
          <p14:tracePt t="74753" x="7956550" y="5108575"/>
          <p14:tracePt t="74770" x="7956550" y="5116513"/>
          <p14:tracePt t="74787" x="7966075" y="5116513"/>
          <p14:tracePt t="74820" x="7983538" y="5126038"/>
          <p14:tracePt t="74839" x="7991475" y="5133975"/>
          <p14:tracePt t="74854" x="8001000" y="5133975"/>
          <p14:tracePt t="74870" x="8010525" y="5133975"/>
          <p14:tracePt t="74887" x="8037513" y="5133975"/>
          <p14:tracePt t="74903" x="8045450" y="5143500"/>
          <p14:tracePt t="74920" x="8054975" y="5143500"/>
          <p14:tracePt t="74937" x="8062913" y="5153025"/>
          <p14:tracePt t="74954" x="8081963" y="5153025"/>
          <p14:tracePt t="74988" x="8089900" y="5153025"/>
          <p14:tracePt t="75038" x="8099425" y="5153025"/>
          <p14:tracePt t="75125" x="8108950" y="5153025"/>
          <p14:tracePt t="75212" x="8099425" y="5153025"/>
          <p14:tracePt t="75238" x="8089900" y="5153025"/>
          <p14:tracePt t="75250" x="8089900" y="5143500"/>
          <p14:tracePt t="75276" x="8072438" y="5143500"/>
          <p14:tracePt t="75301" x="8062913" y="5133975"/>
          <p14:tracePt t="75313" x="8054975" y="5133975"/>
          <p14:tracePt t="75325" x="8045450" y="5133975"/>
          <p14:tracePt t="75339" x="8045450" y="5126038"/>
          <p14:tracePt t="75354" x="8037513" y="5116513"/>
          <p14:tracePt t="75376" x="8027988" y="5108575"/>
          <p14:tracePt t="75390" x="8018463" y="5089525"/>
          <p14:tracePt t="75404" x="8018463" y="5072063"/>
          <p14:tracePt t="75420" x="8010525" y="5054600"/>
          <p14:tracePt t="75437" x="7991475" y="5010150"/>
          <p14:tracePt t="75454" x="7983538" y="4991100"/>
          <p14:tracePt t="75470" x="7974013" y="4973638"/>
          <p14:tracePt t="75487" x="7966075" y="4946650"/>
          <p14:tracePt t="75504" x="7956550" y="4938713"/>
          <p14:tracePt t="75520" x="7956550" y="4929188"/>
          <p14:tracePt t="75537" x="7956550" y="4911725"/>
          <p14:tracePt t="75554" x="7956550" y="4884738"/>
          <p14:tracePt t="75570" x="7956550" y="4867275"/>
          <p14:tracePt t="75587" x="7956550" y="4830763"/>
          <p14:tracePt t="75603" x="7956550" y="4813300"/>
          <p14:tracePt t="75637" x="7956550" y="4803775"/>
          <p14:tracePt t="75654" x="7956550" y="4795838"/>
          <p14:tracePt t="75670" x="7956550" y="4786313"/>
          <p14:tracePt t="75687" x="7956550" y="4751388"/>
          <p14:tracePt t="75704" x="7966075" y="4732338"/>
          <p14:tracePt t="75720" x="7966075" y="4724400"/>
          <p14:tracePt t="75737" x="7974013" y="4697413"/>
          <p14:tracePt t="75753" x="7983538" y="4697413"/>
          <p14:tracePt t="75787" x="7983538" y="4687888"/>
          <p14:tracePt t="75851" x="7983538" y="4679950"/>
          <p14:tracePt t="75863" x="7983538" y="4660900"/>
          <p14:tracePt t="76101" x="7983538" y="4670425"/>
          <p14:tracePt t="76114" x="7983538" y="4697413"/>
          <p14:tracePt t="76127" x="7974013" y="4714875"/>
          <p14:tracePt t="76140" x="7966075" y="4724400"/>
          <p14:tracePt t="76154" x="7966075" y="4732338"/>
          <p14:tracePt t="76170" x="7966075" y="4751388"/>
          <p14:tracePt t="76202" x="7966075" y="4759325"/>
          <p14:tracePt t="76301" x="7966075" y="4768850"/>
          <p14:tracePt t="76314" x="7974013" y="4768850"/>
          <p14:tracePt t="76327" x="7983538" y="4776788"/>
          <p14:tracePt t="76340" x="7991475" y="4786313"/>
          <p14:tracePt t="76354" x="8010525" y="4795838"/>
          <p14:tracePt t="76370" x="8037513" y="4803775"/>
          <p14:tracePt t="76388" x="8081963" y="4813300"/>
          <p14:tracePt t="76420" x="8089900" y="4813300"/>
          <p14:tracePt t="76437" x="8099425" y="4822825"/>
          <p14:tracePt t="76527" x="8108950" y="4822825"/>
          <p14:tracePt t="76564" x="8116888" y="4822825"/>
          <p14:tracePt t="76576" x="8126413" y="4822825"/>
          <p14:tracePt t="76590" x="8134350" y="4822825"/>
          <p14:tracePt t="76614" x="8143875" y="4822825"/>
          <p14:tracePt t="76627" x="8153400" y="4822825"/>
          <p14:tracePt t="76878" x="8161338" y="4822825"/>
          <p14:tracePt t="77027" x="8153400" y="4822825"/>
          <p14:tracePt t="77090" x="8143875" y="4822825"/>
          <p14:tracePt t="77152" x="8134350" y="4822825"/>
          <p14:tracePt t="77178" x="8072438" y="4813300"/>
          <p14:tracePt t="77190" x="8037513" y="4803775"/>
          <p14:tracePt t="77202" x="8010525" y="4803775"/>
          <p14:tracePt t="77214" x="7991475" y="4803775"/>
          <p14:tracePt t="77228" x="7983538" y="4803775"/>
          <p14:tracePt t="77241" x="7974013" y="4803775"/>
          <p14:tracePt t="77254" x="7974013" y="4795838"/>
          <p14:tracePt t="77528" x="7991475" y="4795838"/>
          <p14:tracePt t="77541" x="8018463" y="4803775"/>
          <p14:tracePt t="77552" x="8045450" y="4813300"/>
          <p14:tracePt t="77565" x="8054975" y="4830763"/>
          <p14:tracePt t="77578" x="8072438" y="4830763"/>
          <p14:tracePt t="77590" x="8081963" y="4840288"/>
          <p14:tracePt t="77604" x="8089900" y="4848225"/>
          <p14:tracePt t="77641" x="8099425" y="4848225"/>
          <p14:tracePt t="77691" x="8116888" y="4857750"/>
          <p14:tracePt t="77703" x="8126413" y="4867275"/>
          <p14:tracePt t="77716" x="8134350" y="4867275"/>
          <p14:tracePt t="77728" x="8143875" y="4867275"/>
          <p14:tracePt t="77754" x="8153400" y="4875213"/>
          <p14:tracePt t="77778" x="8161338" y="4875213"/>
          <p14:tracePt t="77929" x="8153400" y="4875213"/>
          <p14:tracePt t="77954" x="8143875" y="4875213"/>
          <p14:tracePt t="77978" x="8126413" y="4857750"/>
          <p14:tracePt t="77992" x="8099425" y="4857750"/>
          <p14:tracePt t="78003" x="8072438" y="4848225"/>
          <p14:tracePt t="78016" x="8054975" y="4840288"/>
          <p14:tracePt t="78028" x="8037513" y="4830763"/>
          <p14:tracePt t="78041" x="8027988" y="4830763"/>
          <p14:tracePt t="78053" x="8010525" y="4830763"/>
          <p14:tracePt t="78078" x="8001000" y="4830763"/>
          <p14:tracePt t="78154" x="8001000" y="4822825"/>
          <p14:tracePt t="78328" x="8010525" y="4822825"/>
          <p14:tracePt t="78354" x="8037513" y="4830763"/>
          <p14:tracePt t="78366" x="8062913" y="4840288"/>
          <p14:tracePt t="78379" x="8072438" y="4848225"/>
          <p14:tracePt t="78392" x="8081963" y="4848225"/>
          <p14:tracePt t="78404" x="8089900" y="4857750"/>
          <p14:tracePt t="78420" x="8099425" y="4857750"/>
          <p14:tracePt t="78442" x="8108950" y="4857750"/>
          <p14:tracePt t="78492" x="8116888" y="4867275"/>
          <p14:tracePt t="78504" x="8126413" y="4867275"/>
          <p14:tracePt t="78516" x="8143875" y="4875213"/>
          <p14:tracePt t="78529" x="8153400" y="4875213"/>
          <p14:tracePt t="78541" x="8170863" y="4875213"/>
          <p14:tracePt t="78554" x="8180388" y="4875213"/>
          <p14:tracePt t="78570" x="8180388" y="4884738"/>
          <p14:tracePt t="78587" x="8188325" y="4884738"/>
          <p14:tracePt t="78604" x="8188325" y="4894263"/>
          <p14:tracePt t="78667" x="8197850" y="4894263"/>
          <p14:tracePt t="79179" x="8188325" y="4894263"/>
          <p14:tracePt t="79205" x="8180388" y="4894263"/>
          <p14:tracePt t="79242" x="8170863" y="4894263"/>
          <p14:tracePt t="79255" x="8161338" y="4894263"/>
          <p14:tracePt t="79330" x="8153400" y="4894263"/>
          <p14:tracePt t="79342" x="8153400" y="4884738"/>
          <p14:tracePt t="79355" x="8143875" y="4884738"/>
          <p14:tracePt t="79367" x="8134350" y="4875213"/>
          <p14:tracePt t="79379" x="8108950" y="4857750"/>
          <p14:tracePt t="79392" x="8062913" y="4840288"/>
          <p14:tracePt t="79406" x="8027988" y="4822825"/>
          <p14:tracePt t="79420" x="7991475" y="4813300"/>
          <p14:tracePt t="79437" x="7974013" y="4803775"/>
          <p14:tracePt t="79454" x="7956550" y="4795838"/>
          <p14:tracePt t="79487" x="7956550" y="4786313"/>
          <p14:tracePt t="79506" x="7947025" y="4786313"/>
          <p14:tracePt t="79792" x="7956550" y="4786313"/>
          <p14:tracePt t="79855" x="7983538" y="4795838"/>
          <p14:tracePt t="79868" x="8010525" y="4803775"/>
          <p14:tracePt t="79880" x="8027988" y="4822825"/>
          <p14:tracePt t="79893" x="8045450" y="4830763"/>
          <p14:tracePt t="79917" x="8054975" y="4830763"/>
          <p14:tracePt t="79943" x="8062913" y="4830763"/>
          <p14:tracePt t="80042" x="8062913" y="4840288"/>
          <p14:tracePt t="80093" x="8072438" y="4848225"/>
          <p14:tracePt t="80117" x="8081963" y="4857750"/>
          <p14:tracePt t="80155" x="8089900" y="4857750"/>
          <p14:tracePt t="80168" x="8099425" y="4857750"/>
          <p14:tracePt t="80206" x="8108950" y="4857750"/>
          <p14:tracePt t="80268" x="8108950" y="4867275"/>
          <p14:tracePt t="88574" x="8116888" y="4867275"/>
          <p14:tracePt t="88587" x="8126413" y="4867275"/>
          <p14:tracePt t="88600" x="8134350" y="4867275"/>
          <p14:tracePt t="88612" x="8153400" y="4857750"/>
          <p14:tracePt t="88625" x="8161338" y="4857750"/>
          <p14:tracePt t="88637" x="8180388" y="4848225"/>
          <p14:tracePt t="88654" x="8188325" y="4848225"/>
          <p14:tracePt t="88671" x="8188325" y="4840288"/>
          <p14:tracePt t="88688" x="8197850" y="4830763"/>
          <p14:tracePt t="88712" x="8197850" y="4822825"/>
          <p14:tracePt t="88787" x="8197850" y="4786313"/>
          <p14:tracePt t="88800" x="8205788" y="4768850"/>
          <p14:tracePt t="88812" x="8205788" y="4759325"/>
          <p14:tracePt t="88825" x="8205788" y="4751388"/>
          <p14:tracePt t="88975" x="8205788" y="4741863"/>
          <p14:tracePt t="89012" x="8197850" y="4732338"/>
          <p14:tracePt t="89038" x="8188325" y="4732338"/>
          <p14:tracePt t="89050" x="8180388" y="4724400"/>
          <p14:tracePt t="89075" x="8170863" y="4724400"/>
          <p14:tracePt t="89100" x="8161338" y="4724400"/>
          <p14:tracePt t="89125" x="8153400" y="4714875"/>
          <p14:tracePt t="89137" x="8143875" y="4714875"/>
          <p14:tracePt t="89163" x="8134350" y="4714875"/>
          <p14:tracePt t="89413" x="8126413" y="4697413"/>
          <p14:tracePt t="89425" x="8116888" y="4687888"/>
          <p14:tracePt t="89450" x="8116888" y="4679950"/>
          <p14:tracePt t="89463" x="8116888" y="4670425"/>
          <p14:tracePt t="89475" x="8108950" y="4670425"/>
          <p14:tracePt t="89538" x="8108950" y="4660900"/>
          <p14:tracePt t="89688" x="8099425" y="4660900"/>
          <p14:tracePt t="89700" x="8099425" y="4652963"/>
          <p14:tracePt t="89713" x="8089900" y="4652963"/>
          <p14:tracePt t="89726" x="8081963" y="4652963"/>
          <p14:tracePt t="89739" x="8081963" y="4643438"/>
          <p14:tracePt t="90001" x="8072438" y="4643438"/>
          <p14:tracePt t="90064" x="8062913" y="4643438"/>
          <p14:tracePt t="90376" x="8072438" y="4643438"/>
          <p14:tracePt t="90426" x="8081963" y="4643438"/>
          <p14:tracePt t="90451" x="8089900" y="4643438"/>
          <p14:tracePt t="90589" x="8081963" y="4643438"/>
          <p14:tracePt t="90602" x="8072438" y="4643438"/>
          <p14:tracePt t="90614" x="8062913" y="4643438"/>
          <p14:tracePt t="90626" x="8027988" y="4643438"/>
          <p14:tracePt t="90639" x="8001000" y="4643438"/>
          <p14:tracePt t="90654" x="7983538" y="4633913"/>
          <p14:tracePt t="90670" x="7974013" y="4633913"/>
          <p14:tracePt t="90687" x="7966075" y="4633913"/>
          <p14:tracePt t="90851" x="7974013" y="4633913"/>
          <p14:tracePt t="90889" x="8010525" y="4643438"/>
          <p14:tracePt t="90901" x="8037513" y="4643438"/>
          <p14:tracePt t="90914" x="8054975" y="4652963"/>
          <p14:tracePt t="90927" x="8072438" y="4652963"/>
          <p14:tracePt t="90939" x="8072438" y="4660900"/>
          <p14:tracePt t="90964" x="8081963" y="4660900"/>
          <p14:tracePt t="91089" x="8072438" y="4660900"/>
          <p14:tracePt t="91102" x="8062913" y="4660900"/>
          <p14:tracePt t="91114" x="8054975" y="4660900"/>
          <p14:tracePt t="91127" x="8037513" y="4660900"/>
          <p14:tracePt t="91139" x="8027988" y="4660900"/>
          <p14:tracePt t="91154" x="8018463" y="4652963"/>
          <p14:tracePt t="91327" x="8027988" y="4652963"/>
          <p14:tracePt t="91351" x="8037513" y="4652963"/>
          <p14:tracePt t="91389" x="8045450" y="4652963"/>
          <p14:tracePt t="91414" x="8054975" y="4652963"/>
          <p14:tracePt t="91438" x="8062913" y="4652963"/>
          <p14:tracePt t="91564" x="8054975" y="4652963"/>
          <p14:tracePt t="91577" x="8045450" y="4652963"/>
          <p14:tracePt t="91603" x="8037513" y="4652963"/>
          <p14:tracePt t="91627" x="8027988" y="4652963"/>
          <p14:tracePt t="91665" x="8018463" y="4652963"/>
          <p14:tracePt t="91764" x="8027988" y="4652963"/>
          <p14:tracePt t="91802" x="8054975" y="4652963"/>
          <p14:tracePt t="91815" x="8081963" y="4652963"/>
          <p14:tracePt t="91827" x="8089900" y="4652963"/>
          <p14:tracePt t="91840" x="8099425" y="4660900"/>
          <p14:tracePt t="91878" x="8108950" y="4660900"/>
          <p14:tracePt t="92078" x="8099425" y="4660900"/>
          <p14:tracePt t="92114" x="8081963" y="4660900"/>
          <p14:tracePt t="92127" x="8072438" y="4660900"/>
          <p14:tracePt t="92141" x="8072438" y="4652963"/>
          <p14:tracePt t="92165" x="8062913" y="4652963"/>
          <p14:tracePt t="92302" x="8054975" y="4652963"/>
          <p14:tracePt t="92378" x="8054975" y="4643438"/>
          <p14:tracePt t="92403" x="8045450" y="4643438"/>
          <p14:tracePt t="92615" x="8054975" y="4643438"/>
          <p14:tracePt t="92640" x="8062913" y="4643438"/>
          <p14:tracePt t="92678" x="8072438" y="4643438"/>
          <p14:tracePt t="92840" x="8062913" y="4643438"/>
          <p14:tracePt t="92853" x="8054975" y="4643438"/>
          <p14:tracePt t="92865" x="8045450" y="4643438"/>
          <p14:tracePt t="92878" x="8037513" y="4643438"/>
          <p14:tracePt t="92891" x="8010525" y="4633913"/>
          <p14:tracePt t="92904" x="8001000" y="4616450"/>
          <p14:tracePt t="92921" x="7983538" y="4598988"/>
          <p14:tracePt t="92941" x="7983538" y="4589463"/>
          <p14:tracePt t="92954" x="7974013" y="4589463"/>
          <p14:tracePt t="93140" x="7974013" y="4598988"/>
          <p14:tracePt t="93153" x="7991475" y="4598988"/>
          <p14:tracePt t="93165" x="8001000" y="4616450"/>
          <p14:tracePt t="93178" x="8010525" y="4616450"/>
          <p14:tracePt t="93190" x="8027988" y="4625975"/>
          <p14:tracePt t="93204" x="8037513" y="4625975"/>
          <p14:tracePt t="93221" x="8045450" y="4625975"/>
          <p14:tracePt t="93365" x="8037513" y="4625975"/>
          <p14:tracePt t="93390" x="8027988" y="4625975"/>
          <p14:tracePt t="93578" x="8037513" y="4625975"/>
          <p14:tracePt t="93592" x="8045450" y="4625975"/>
          <p14:tracePt t="93616" x="8054975" y="4625975"/>
          <p14:tracePt t="93628" x="8072438" y="4625975"/>
          <p14:tracePt t="93641" x="8081963" y="4633913"/>
          <p14:tracePt t="93654" x="8089900" y="4633913"/>
          <p14:tracePt t="93671" x="8089900" y="4643438"/>
          <p14:tracePt t="93688" x="8099425" y="4643438"/>
          <p14:tracePt t="93841" x="8089900" y="4643438"/>
          <p14:tracePt t="93854" x="8072438" y="4643438"/>
          <p14:tracePt t="93866" x="8054975" y="4633913"/>
          <p14:tracePt t="93878" x="8045450" y="4633913"/>
          <p14:tracePt t="93916" x="8037513" y="4633913"/>
          <p14:tracePt t="94041" x="8045450" y="4633913"/>
          <p14:tracePt t="94079" x="8054975" y="4633913"/>
          <p14:tracePt t="94128" x="8062913" y="4633913"/>
          <p14:tracePt t="94166" x="8072438" y="4633913"/>
          <p14:tracePt t="94216" x="8081963" y="4633913"/>
          <p14:tracePt t="94228" x="8089900" y="4643438"/>
          <p14:tracePt t="94266" x="8089900" y="4652963"/>
          <p14:tracePt t="94279" x="8099425" y="4652963"/>
          <p14:tracePt t="94441" x="8108950" y="4652963"/>
          <p14:tracePt t="96856" x="8108950" y="4660900"/>
          <p14:tracePt t="96880" x="8099425" y="4660900"/>
          <p14:tracePt t="96892" x="8089900" y="4670425"/>
          <p14:tracePt t="96905" x="8081963" y="4679950"/>
          <p14:tracePt t="96918" x="8062913" y="4687888"/>
          <p14:tracePt t="96930" x="8062913" y="4697413"/>
          <p14:tracePt t="96955" x="8054975" y="4705350"/>
          <p14:tracePt t="97018" x="8072438" y="4741863"/>
          <p14:tracePt t="97030" x="8116888" y="4768850"/>
          <p14:tracePt t="97043" x="8134350" y="4786313"/>
          <p14:tracePt t="97055" x="8153400" y="4795838"/>
          <p14:tracePt t="97071" x="8161338" y="4795838"/>
          <p14:tracePt t="97088" x="8161338" y="4803775"/>
          <p14:tracePt t="97104" x="8170863" y="4803775"/>
          <p14:tracePt t="97156" x="8180388" y="4803775"/>
          <p14:tracePt t="97230" x="8180388" y="4795838"/>
          <p14:tracePt t="97281" x="8180388" y="4786313"/>
          <p14:tracePt t="97306" x="8180388" y="4776788"/>
          <p14:tracePt t="97319" x="8180388" y="4768850"/>
          <p14:tracePt t="97368" x="8180388" y="4759325"/>
          <p14:tracePt t="97381" x="8180388" y="4751388"/>
          <p14:tracePt t="97393" x="8170863" y="4732338"/>
          <p14:tracePt t="97407" x="8170863" y="4714875"/>
          <p14:tracePt t="97421" x="8161338" y="4687888"/>
          <p14:tracePt t="97443" x="8153400" y="4679950"/>
          <p14:tracePt t="97493" x="8143875" y="4679950"/>
          <p14:tracePt t="99295" x="8153400" y="4687888"/>
          <p14:tracePt t="99319" x="8161338" y="4687888"/>
          <p14:tracePt t="99332" x="8161338" y="4697413"/>
          <p14:tracePt t="99345" x="8170863" y="4697413"/>
          <p14:tracePt t="99357" x="8180388" y="4697413"/>
          <p14:tracePt t="99383" x="8180388" y="4705350"/>
          <p14:tracePt t="99408" x="8188325" y="4705350"/>
          <p14:tracePt t="99432" x="8205788" y="4705350"/>
          <p14:tracePt t="99444" x="8224838" y="4714875"/>
          <p14:tracePt t="99470" x="8232775" y="4714875"/>
          <p14:tracePt t="99481" x="8242300" y="4724400"/>
          <p14:tracePt t="99519" x="8251825" y="4724400"/>
          <p14:tracePt t="99532" x="8259763" y="4724400"/>
          <p14:tracePt t="99670" x="8269288" y="4724400"/>
          <p14:tracePt t="99782" x="8269288" y="4714875"/>
          <p14:tracePt t="99820" x="8269288" y="4705350"/>
          <p14:tracePt t="99883" x="8269288" y="4697413"/>
          <p14:tracePt t="99895" x="8269288" y="4687888"/>
          <p14:tracePt t="99932" x="8269288" y="4679950"/>
          <p14:tracePt t="99957" x="8269288" y="4670425"/>
          <p14:tracePt t="99982" x="8269288" y="4660900"/>
          <p14:tracePt t="100007" x="8269288" y="4652963"/>
          <p14:tracePt t="100045" x="8269288" y="4643438"/>
          <p14:tracePt t="100058" x="8259763" y="4643438"/>
          <p14:tracePt t="100071" x="8259763" y="4633913"/>
          <p14:tracePt t="100082" x="8251825" y="4633913"/>
          <p14:tracePt t="100121" x="8242300" y="4633913"/>
          <p14:tracePt t="100132" x="8232775" y="4633913"/>
          <p14:tracePt t="100145" x="8224838" y="4633913"/>
          <p14:tracePt t="100157" x="8205788" y="4625975"/>
          <p14:tracePt t="100183" x="8197850" y="4625975"/>
          <p14:tracePt t="100195" x="8188325" y="4625975"/>
          <p14:tracePt t="100208" x="8180388" y="4625975"/>
          <p14:tracePt t="100221" x="8170863" y="4625975"/>
          <p14:tracePt t="100258" x="8161338" y="4625975"/>
          <p14:tracePt t="100270" x="8161338" y="4633913"/>
          <p14:tracePt t="100457" x="8161338" y="4643438"/>
          <p14:tracePt t="100470" x="8161338" y="4652963"/>
          <p14:tracePt t="100483" x="8161338" y="4660900"/>
          <p14:tracePt t="100495" x="8161338" y="4670425"/>
          <p14:tracePt t="100508" x="8161338" y="4679950"/>
          <p14:tracePt t="100521" x="8161338" y="4697413"/>
          <p14:tracePt t="100608" x="8161338" y="4705350"/>
          <p14:tracePt t="100621" x="8161338" y="4714875"/>
          <p14:tracePt t="100632" x="8170863" y="4724400"/>
          <p14:tracePt t="100645" x="8180388" y="4724400"/>
          <p14:tracePt t="100658" x="8188325" y="4724400"/>
          <p14:tracePt t="100671" x="8205788" y="4724400"/>
          <p14:tracePt t="100688" x="8205788" y="4732338"/>
          <p14:tracePt t="100704" x="8215313" y="4732338"/>
          <p14:tracePt t="100721" x="8224838" y="4732338"/>
          <p14:tracePt t="100738" x="8232775" y="4732338"/>
          <p14:tracePt t="100758" x="8242300" y="4732338"/>
          <p14:tracePt t="100795" x="8251825" y="4732338"/>
          <p14:tracePt t="100822" x="8259763" y="4724400"/>
          <p14:tracePt t="100845" x="8269288" y="4714875"/>
          <p14:tracePt t="100858" x="8269288" y="4697413"/>
          <p14:tracePt t="100870" x="8277225" y="4687888"/>
          <p14:tracePt t="100883" x="8277225" y="4679950"/>
          <p14:tracePt t="100921" x="8277225" y="4670425"/>
          <p14:tracePt t="101008" x="8277225" y="4660900"/>
          <p14:tracePt t="101020" x="8269288" y="4660900"/>
          <p14:tracePt t="101033" x="8259763" y="4660900"/>
          <p14:tracePt t="101046" x="8251825" y="4660900"/>
          <p14:tracePt t="101058" x="8242300" y="4652963"/>
          <p14:tracePt t="101071" x="8224838" y="4652963"/>
          <p14:tracePt t="101088" x="8215313" y="4652963"/>
          <p14:tracePt t="101104" x="8197850" y="4652963"/>
          <p14:tracePt t="101121" x="8180388" y="4652963"/>
          <p14:tracePt t="101137" x="8170863" y="4652963"/>
          <p14:tracePt t="101154" x="8161338" y="4652963"/>
          <p14:tracePt t="101171" x="8153400" y="4652963"/>
          <p14:tracePt t="101209" x="8143875" y="4652963"/>
          <p14:tracePt t="101221" x="8143875" y="4660900"/>
          <p14:tracePt t="101238" x="8134350" y="4660900"/>
          <p14:tracePt t="101258" x="8134350" y="4670425"/>
          <p14:tracePt t="101283" x="8134350" y="4679950"/>
          <p14:tracePt t="101294" x="8134350" y="4687888"/>
          <p14:tracePt t="101307" x="8134350" y="4697413"/>
          <p14:tracePt t="101332" x="8126413" y="4705350"/>
          <p14:tracePt t="101359" x="8126413" y="4714875"/>
          <p14:tracePt t="101396" x="8126413" y="4724400"/>
          <p14:tracePt t="101433" x="8126413" y="4732338"/>
          <p14:tracePt t="101471" x="8134350" y="4732338"/>
          <p14:tracePt t="101483" x="8134350" y="4741863"/>
          <p14:tracePt t="101496" x="8143875" y="4741863"/>
          <p14:tracePt t="101509" x="8161338" y="4751388"/>
          <p14:tracePt t="101521" x="8170863" y="4751388"/>
          <p14:tracePt t="101537" x="8180388" y="4759325"/>
          <p14:tracePt t="101554" x="8205788" y="4759325"/>
          <p14:tracePt t="101570" x="8215313" y="4759325"/>
          <p14:tracePt t="101587" x="8232775" y="4759325"/>
          <p14:tracePt t="101606" x="8242300" y="4759325"/>
          <p14:tracePt t="101632" x="8251825" y="4759325"/>
          <p14:tracePt t="101657" x="8259763" y="4759325"/>
          <p14:tracePt t="101669" x="8269288" y="4759325"/>
          <p14:tracePt t="101682" x="8286750" y="4759325"/>
          <p14:tracePt t="101707" x="8296275" y="4751388"/>
          <p14:tracePt t="101719" x="8304213" y="4751388"/>
          <p14:tracePt t="101744" x="8304213" y="4741863"/>
          <p14:tracePt t="101769" x="8304213" y="4732338"/>
          <p14:tracePt t="101782" x="8304213" y="4724400"/>
          <p14:tracePt t="101794" x="8304213" y="4714875"/>
          <p14:tracePt t="101820" x="8304213" y="4705350"/>
          <p14:tracePt t="101844" x="8304213" y="4687888"/>
          <p14:tracePt t="101871" x="8296275" y="4679950"/>
          <p14:tracePt t="101883" x="8286750" y="4670425"/>
          <p14:tracePt t="101909" x="8269288" y="4670425"/>
          <p14:tracePt t="101946" x="8251825" y="4660900"/>
          <p14:tracePt t="101971" x="8242300" y="4660900"/>
          <p14:tracePt t="101984" x="8224838" y="4660900"/>
          <p14:tracePt t="101996" x="8197850" y="4660900"/>
          <p14:tracePt t="102009" x="8188325" y="4660900"/>
          <p14:tracePt t="102021" x="8170863" y="4660900"/>
          <p14:tracePt t="102038" x="8161338" y="4660900"/>
          <p14:tracePt t="102054" x="8153400" y="4660900"/>
          <p14:tracePt t="102071" x="8143875" y="4660900"/>
          <p14:tracePt t="102088" x="8134350" y="4660900"/>
          <p14:tracePt t="102121" x="8126413" y="4660900"/>
          <p14:tracePt t="102146" x="8126413" y="4670425"/>
          <p14:tracePt t="102159" x="8116888" y="4670425"/>
          <p14:tracePt t="102184" x="8116888" y="4679950"/>
          <p14:tracePt t="102196" x="8108950" y="4687888"/>
          <p14:tracePt t="102209" x="8099425" y="4697413"/>
          <p14:tracePt t="102233" x="8099425" y="4714875"/>
          <p14:tracePt t="102246" x="8089900" y="4714875"/>
          <p14:tracePt t="102259" x="8089900" y="4724400"/>
          <p14:tracePt t="102333" x="8089900" y="4732338"/>
          <p14:tracePt t="102408" x="8099425" y="4732338"/>
          <p14:tracePt t="102422" x="8108950" y="4732338"/>
          <p14:tracePt t="102433" x="8116888" y="4732338"/>
          <p14:tracePt t="102446" x="8116888" y="4741863"/>
          <p14:tracePt t="102459" x="8134350" y="4741863"/>
          <p14:tracePt t="102484" x="8153400" y="4751388"/>
          <p14:tracePt t="102496" x="8161338" y="4751388"/>
          <p14:tracePt t="102509" x="8180388" y="4751388"/>
          <p14:tracePt t="102521" x="8205788" y="4751388"/>
          <p14:tracePt t="102538" x="8215313" y="4751388"/>
          <p14:tracePt t="102559" x="8224838" y="4751388"/>
          <p14:tracePt t="102584" x="8232775" y="4751388"/>
          <p14:tracePt t="102684" x="8232775" y="4741863"/>
          <p14:tracePt t="102696" x="8232775" y="4732338"/>
          <p14:tracePt t="102722" x="8232775" y="4724400"/>
          <p14:tracePt t="102746" x="8232775" y="4705350"/>
          <p14:tracePt t="102759" x="8224838" y="4705350"/>
          <p14:tracePt t="102771" x="8197850" y="4687888"/>
          <p14:tracePt t="102784" x="8188325" y="4679950"/>
          <p14:tracePt t="102796" x="8180388" y="4679950"/>
          <p14:tracePt t="102809" x="8170863" y="4679950"/>
          <p14:tracePt t="102847" x="8161338" y="4679950"/>
          <p14:tracePt t="102859" x="8153400" y="4679950"/>
          <p14:tracePt t="102897" x="8143875" y="4679950"/>
          <p14:tracePt t="102934" x="8134350" y="4679950"/>
          <p14:tracePt t="102971" x="8126413" y="4679950"/>
          <p14:tracePt t="102984" x="8116888" y="4679950"/>
          <p14:tracePt t="102996" x="8108950" y="4679950"/>
          <p14:tracePt t="103021" x="8089900" y="4679950"/>
          <p14:tracePt t="103034" x="8081963" y="4687888"/>
          <p14:tracePt t="103047" x="8072438" y="4697413"/>
          <p14:tracePt t="103059" x="8062913" y="4705350"/>
          <p14:tracePt t="103072" x="8054975" y="4714875"/>
          <p14:tracePt t="103096" x="8045450" y="4724400"/>
          <p14:tracePt t="103134" x="8037513" y="4724400"/>
          <p14:tracePt t="103147" x="8037513" y="4732338"/>
          <p14:tracePt t="103259" x="8037513" y="4741863"/>
          <p14:tracePt t="103296" x="8037513" y="4751388"/>
          <p14:tracePt t="103322" x="8037513" y="4759325"/>
          <p14:tracePt t="103359" x="8037513" y="4768850"/>
          <p14:tracePt t="103410" x="8037513" y="4776788"/>
          <p14:tracePt t="103447" x="8045450" y="4776788"/>
          <p14:tracePt t="103459" x="8045450" y="4786313"/>
          <p14:tracePt t="103485" x="8054975" y="4795838"/>
          <p14:tracePt t="103509" x="8062913" y="4795838"/>
          <p14:tracePt t="103521" x="8072438" y="4803775"/>
          <p14:tracePt t="103547" x="8081963" y="4813300"/>
          <p14:tracePt t="103559" x="8089900" y="4822825"/>
          <p14:tracePt t="103572" x="8099425" y="4822825"/>
          <p14:tracePt t="103596" x="8108950" y="4822825"/>
          <p14:tracePt t="103622" x="8116888" y="4830763"/>
          <p14:tracePt t="103684" x="8126413" y="4830763"/>
          <p14:tracePt t="108000" x="8143875" y="4830763"/>
          <p14:tracePt t="108011" x="8161338" y="4830763"/>
          <p14:tracePt t="108025" x="8180388" y="4830763"/>
          <p14:tracePt t="108038" x="8197850" y="4830763"/>
          <p14:tracePt t="108054" x="8205788" y="4822825"/>
          <p14:tracePt t="108071" x="8215313" y="4822825"/>
          <p14:tracePt t="108088" x="8251825" y="4822825"/>
          <p14:tracePt t="108104" x="8251825" y="4813300"/>
          <p14:tracePt t="108121" x="8259763" y="4813300"/>
          <p14:tracePt t="108138" x="8269288" y="4813300"/>
          <p14:tracePt t="108176" x="8277225" y="4813300"/>
          <p14:tracePt t="108225" x="8277225" y="4803775"/>
          <p14:tracePt t="108249" x="8296275" y="4803775"/>
          <p14:tracePt t="108262" x="8296275" y="4795838"/>
          <p14:tracePt t="108276" x="8304213" y="4795838"/>
          <p14:tracePt t="108288" x="8313738" y="4786313"/>
          <p14:tracePt t="108304" x="8323263" y="4776788"/>
          <p14:tracePt t="108425" x="8323263" y="4768850"/>
          <p14:tracePt t="108825" x="8313738" y="4768850"/>
          <p14:tracePt t="108888" x="8304213" y="4768850"/>
          <p14:tracePt t="109000" x="8304213" y="4759325"/>
          <p14:tracePt t="109764" x="8296275" y="4759325"/>
          <p14:tracePt t="112765" x="8313738" y="4759325"/>
          <p14:tracePt t="112778" x="8323263" y="4759325"/>
          <p14:tracePt t="112791" x="8331200" y="4759325"/>
          <p14:tracePt t="112802" x="8358188" y="4759325"/>
          <p14:tracePt t="112816" x="8385175" y="4759325"/>
          <p14:tracePt t="112827" x="8402638" y="4759325"/>
          <p14:tracePt t="112841" x="8420100" y="4759325"/>
          <p14:tracePt t="112855" x="8439150" y="4759325"/>
          <p14:tracePt t="112871" x="8447088" y="4759325"/>
          <p14:tracePt t="112888" x="8474075" y="4759325"/>
          <p14:tracePt t="112905" x="8491538" y="4759325"/>
          <p14:tracePt t="112921" x="8510588" y="4759325"/>
          <p14:tracePt t="112938" x="8572500" y="4759325"/>
          <p14:tracePt t="112955" x="8599488" y="4759325"/>
          <p14:tracePt t="112971" x="8626475" y="4759325"/>
          <p14:tracePt t="112989" x="8661400" y="4759325"/>
          <p14:tracePt t="113005" x="8688388" y="4759325"/>
          <p14:tracePt t="113021" x="8715375" y="4759325"/>
          <p14:tracePt t="113039" x="8786813" y="4759325"/>
          <p14:tracePt t="113055" x="8813800" y="4759325"/>
          <p14:tracePt t="113071" x="8848725" y="4759325"/>
          <p14:tracePt t="113089" x="8920163" y="4751388"/>
          <p14:tracePt t="113105" x="8974138" y="4751388"/>
          <p14:tracePt t="113121" x="9045575" y="4751388"/>
          <p14:tracePt t="113139" x="9144000" y="4751388"/>
          <p14:tracePt t="113155" x="9180513" y="4751388"/>
          <p14:tracePt t="113172" x="9205913" y="4751388"/>
          <p14:tracePt t="113189" x="9269413" y="4759325"/>
          <p14:tracePt t="113205" x="9323388" y="4759325"/>
          <p14:tracePt t="113221" x="9358313" y="4768850"/>
          <p14:tracePt t="113239" x="9429750" y="4786313"/>
          <p14:tracePt t="113255" x="9447213" y="4795838"/>
          <p14:tracePt t="113271" x="9456738" y="4803775"/>
          <p14:tracePt t="113288" x="9466263" y="4822825"/>
          <p14:tracePt t="114504" x="9474200" y="4822825"/>
          <p14:tracePt t="114517" x="9483725" y="4822825"/>
          <p14:tracePt t="114529" x="9491663" y="4822825"/>
          <p14:tracePt t="114542" x="9510713" y="4822825"/>
          <p14:tracePt t="114555" x="9518650" y="4822825"/>
          <p14:tracePt t="114571" x="9537700" y="4822825"/>
          <p14:tracePt t="114588" x="9563100" y="4813300"/>
          <p14:tracePt t="114605" x="9626600" y="4813300"/>
          <p14:tracePt t="114621" x="9644063" y="4813300"/>
          <p14:tracePt t="114638" x="9671050" y="4813300"/>
          <p14:tracePt t="114655" x="9715500" y="4813300"/>
          <p14:tracePt t="114671" x="9769475" y="4813300"/>
          <p14:tracePt t="114688" x="9813925" y="4822825"/>
          <p14:tracePt t="114705" x="9875838" y="4830763"/>
          <p14:tracePt t="114721" x="9902825" y="4830763"/>
          <p14:tracePt t="114738" x="9939338" y="4830763"/>
          <p14:tracePt t="114755" x="10010775" y="4848225"/>
          <p14:tracePt t="114771" x="10063163" y="4848225"/>
          <p14:tracePt t="114788" x="10090150" y="4848225"/>
          <p14:tracePt t="114805" x="10134600" y="4857750"/>
          <p14:tracePt t="114821" x="10153650" y="4867275"/>
          <p14:tracePt t="114838" x="10171113" y="4875213"/>
          <p14:tracePt t="114855" x="10215563" y="4884738"/>
          <p14:tracePt t="114871" x="10233025" y="4884738"/>
          <p14:tracePt t="114888" x="10277475" y="4894263"/>
          <p14:tracePt t="114905" x="10348913" y="4902200"/>
          <p14:tracePt t="114921" x="10367963" y="4911725"/>
          <p14:tracePt t="114938" x="10385425" y="4919663"/>
          <p14:tracePt t="114954" x="10420350" y="4929188"/>
          <p14:tracePt t="114971" x="10429875" y="4929188"/>
          <p14:tracePt t="114988" x="10439400" y="4938713"/>
          <p14:tracePt t="115004" x="10466388" y="4946650"/>
          <p14:tracePt t="115038" x="10483850" y="4946650"/>
          <p14:tracePt t="115055" x="10501313" y="4965700"/>
          <p14:tracePt t="115071" x="10528300" y="4965700"/>
          <p14:tracePt t="115590" x="10537825" y="4965700"/>
          <p14:tracePt t="115603" x="10555288" y="4965700"/>
          <p14:tracePt t="115614" x="10563225" y="4973638"/>
          <p14:tracePt t="115627" x="10590213" y="4983163"/>
          <p14:tracePt t="115640" x="10599738" y="4983163"/>
          <p14:tracePt t="115654" x="10609263" y="4991100"/>
          <p14:tracePt t="115671" x="10617200" y="4991100"/>
          <p14:tracePt t="115687" x="10626725" y="4991100"/>
          <p14:tracePt t="115704" x="10644188" y="4991100"/>
          <p14:tracePt t="115721" x="10653713" y="4991100"/>
          <p14:tracePt t="115738" x="10661650" y="4991100"/>
          <p14:tracePt t="115754" x="10680700" y="4991100"/>
          <p14:tracePt t="115771" x="10688638" y="4991100"/>
          <p14:tracePt t="115804" x="10698163" y="4991100"/>
          <p14:tracePt t="115821" x="10698163" y="4983163"/>
          <p14:tracePt t="115865" x="10706100" y="4973638"/>
          <p14:tracePt t="115877" x="10715625" y="4973638"/>
          <p14:tracePt t="115903" x="10725150" y="4965700"/>
          <p14:tracePt t="115928" x="10733088" y="4956175"/>
          <p14:tracePt t="115941" x="10733088" y="4946650"/>
          <p14:tracePt t="115965" x="10742613" y="4938713"/>
          <p14:tracePt t="115990" x="10752138" y="4938713"/>
          <p14:tracePt t="116003" x="10752138" y="4929188"/>
          <p14:tracePt t="116065" x="10752138" y="4919663"/>
          <p14:tracePt t="116078" x="10760075" y="4919663"/>
          <p14:tracePt t="116379" x="10752138" y="4919663"/>
          <p14:tracePt t="116393" x="10742613" y="4919663"/>
          <p14:tracePt t="116405" x="10733088" y="4929188"/>
          <p14:tracePt t="116417" x="10725150" y="4929188"/>
          <p14:tracePt t="116430" x="10715625" y="4929188"/>
          <p14:tracePt t="116443" x="10706100" y="4938713"/>
          <p14:tracePt t="116468" x="10698163" y="4946650"/>
          <p14:tracePt t="116480" x="10688638" y="4946650"/>
          <p14:tracePt t="116505" x="10680700" y="4946650"/>
          <p14:tracePt t="116717" x="10680700" y="4956175"/>
          <p14:tracePt t="116817" x="10688638" y="4956175"/>
          <p14:tracePt t="116830" x="10698163" y="4956175"/>
          <p14:tracePt t="116843" x="10706100" y="4956175"/>
          <p14:tracePt t="116855" x="10715625" y="4956175"/>
          <p14:tracePt t="116872" x="10725150" y="4956175"/>
          <p14:tracePt t="116888" x="10742613" y="4956175"/>
          <p14:tracePt t="116906" x="10752138" y="4956175"/>
          <p14:tracePt t="116921" x="10752138" y="4946650"/>
          <p14:tracePt t="116938" x="10760075" y="4938713"/>
          <p14:tracePt t="117330" x="10752138" y="4938713"/>
          <p14:tracePt t="117355" x="10733088" y="4938713"/>
          <p14:tracePt t="117368" x="10715625" y="4938713"/>
          <p14:tracePt t="117393" x="10706100" y="4938713"/>
          <p14:tracePt t="117405" x="10698163" y="4938713"/>
          <p14:tracePt t="117418" x="10688638" y="4938713"/>
          <p14:tracePt t="117431" x="10688638" y="4946650"/>
          <p14:tracePt t="117443" x="10680700" y="4946650"/>
          <p14:tracePt t="117480" x="10671175" y="4946650"/>
          <p14:tracePt t="117705" x="10680700" y="4946650"/>
          <p14:tracePt t="117718" x="10706100" y="4946650"/>
          <p14:tracePt t="117731" x="10715625" y="4946650"/>
          <p14:tracePt t="117743" x="10733088" y="4946650"/>
          <p14:tracePt t="117756" x="10742613" y="4946650"/>
          <p14:tracePt t="117771" x="10752138" y="4946650"/>
          <p14:tracePt t="117788" x="10760075" y="4946650"/>
          <p14:tracePt t="117807" x="10769600" y="4946650"/>
          <p14:tracePt t="124299" x="10777538" y="4938713"/>
          <p14:tracePt t="124311" x="10787063" y="4919663"/>
          <p14:tracePt t="124324" x="10814050" y="4902200"/>
          <p14:tracePt t="124337" x="10831513" y="4884738"/>
          <p14:tracePt t="124349" x="10868025" y="4867275"/>
          <p14:tracePt t="124362" x="10920413" y="4848225"/>
          <p14:tracePt t="124374" x="10974388" y="4830763"/>
          <p14:tracePt t="124388" x="11010900" y="4822825"/>
          <p14:tracePt t="124405" x="11063288" y="4813300"/>
          <p14:tracePt t="124422" x="11171238" y="4795838"/>
          <p14:tracePt t="124438" x="11225213" y="4786313"/>
          <p14:tracePt t="124455" x="11260138" y="4786313"/>
          <p14:tracePt t="124472" x="11277600" y="4786313"/>
          <p14:tracePt t="124488" x="11304588" y="4786313"/>
          <p14:tracePt t="124505" x="11314113" y="4786313"/>
          <p14:tracePt t="124522" x="11349038" y="4786313"/>
          <p14:tracePt t="124538" x="11368088" y="4786313"/>
          <p14:tracePt t="124555" x="11395075" y="4786313"/>
          <p14:tracePt t="124572" x="11456988" y="4786313"/>
          <p14:tracePt t="124588" x="11483975" y="4795838"/>
          <p14:tracePt t="124605" x="11501438" y="4795838"/>
          <p14:tracePt t="124622" x="11510963" y="4803775"/>
          <p14:tracePt t="124949" x="11501438" y="4803775"/>
          <p14:tracePt t="124962" x="11491913" y="4803775"/>
          <p14:tracePt t="124974" x="11474450" y="4803775"/>
          <p14:tracePt t="124986" x="11466513" y="4803775"/>
          <p14:tracePt t="124999" x="11447463" y="4803775"/>
          <p14:tracePt t="125011" x="11430000" y="4803775"/>
          <p14:tracePt t="125025" x="11412538" y="4803775"/>
          <p14:tracePt t="125038" x="11403013" y="4803775"/>
          <p14:tracePt t="125055" x="11385550" y="4803775"/>
          <p14:tracePt t="125072" x="11368088" y="4813300"/>
          <p14:tracePt t="125088" x="11331575" y="4822825"/>
          <p14:tracePt t="125105" x="11314113" y="4830763"/>
          <p14:tracePt t="125123" x="11277600" y="4840288"/>
          <p14:tracePt t="125138" x="11269663" y="4848225"/>
          <p14:tracePt t="125155" x="11260138" y="4848225"/>
          <p14:tracePt t="125172" x="11252200" y="4848225"/>
          <p14:tracePt t="125188" x="11242675" y="4848225"/>
          <p14:tracePt t="125205" x="11233150" y="4848225"/>
          <p14:tracePt t="125374" x="11242675" y="4848225"/>
          <p14:tracePt t="125400" x="11252200" y="4848225"/>
          <p14:tracePt t="125413" x="11277600" y="4848225"/>
          <p14:tracePt t="125425" x="11287125" y="4848225"/>
          <p14:tracePt t="125437" x="11296650" y="4848225"/>
          <p14:tracePt t="125450" x="11304588" y="4848225"/>
          <p14:tracePt t="125462" x="11323638" y="4848225"/>
          <p14:tracePt t="125487" x="11331575" y="4848225"/>
          <p14:tracePt t="125513" x="11341100" y="4840288"/>
          <p14:tracePt t="125537" x="11349038" y="4840288"/>
          <p14:tracePt t="125600" x="11349038" y="4830763"/>
          <p14:tracePt t="125650" x="11349038" y="4822825"/>
          <p14:tracePt t="125662" x="11349038" y="4813300"/>
          <p14:tracePt t="125675" x="11349038" y="4803775"/>
          <p14:tracePt t="125688" x="11349038" y="4795838"/>
          <p14:tracePt t="125705" x="11349038" y="4786313"/>
          <p14:tracePt t="125723" x="11349038" y="4768850"/>
          <p14:tracePt t="125738" x="11349038" y="4759325"/>
          <p14:tracePt t="125772" x="11349038" y="4751388"/>
          <p14:tracePt t="125788" x="11341100" y="4732338"/>
          <p14:tracePt t="125805" x="11331575" y="4724400"/>
          <p14:tracePt t="125838" x="11323638" y="4705350"/>
          <p14:tracePt t="125855" x="11314113" y="4697413"/>
          <p14:tracePt t="125888" x="11296650" y="4679950"/>
          <p14:tracePt t="125905" x="11287125" y="4670425"/>
          <p14:tracePt t="125922" x="11260138" y="4652963"/>
          <p14:tracePt t="125939" x="11225213" y="4616450"/>
          <p14:tracePt t="125955" x="11215688" y="4598988"/>
          <p14:tracePt t="125972" x="11198225" y="4562475"/>
          <p14:tracePt t="125988" x="11180763" y="4537075"/>
          <p14:tracePt t="126005" x="11153775" y="4527550"/>
          <p14:tracePt t="126022" x="11126788" y="4510088"/>
          <p14:tracePt t="126038" x="11063288" y="4500563"/>
          <p14:tracePt t="126055" x="11037888" y="4491038"/>
          <p14:tracePt t="126072" x="11010900" y="4483100"/>
          <p14:tracePt t="126088" x="10991850" y="4483100"/>
          <p14:tracePt t="126105" x="10983913" y="4483100"/>
          <p14:tracePt t="126122" x="10974388" y="4483100"/>
          <p14:tracePt t="126138" x="10966450" y="4483100"/>
          <p14:tracePt t="126155" x="10956925" y="4483100"/>
          <p14:tracePt t="126172" x="10947400" y="4483100"/>
          <p14:tracePt t="126188" x="10902950" y="4491038"/>
          <p14:tracePt t="126205" x="10875963" y="4510088"/>
          <p14:tracePt t="126222" x="10848975" y="4527550"/>
          <p14:tracePt t="126226" x="10814050" y="4545013"/>
          <p14:tracePt t="126238" x="10804525" y="4572000"/>
          <p14:tracePt t="126255" x="10787063" y="4589463"/>
          <p14:tracePt t="126272" x="10787063" y="4598988"/>
          <p14:tracePt t="126288" x="10769600" y="4625975"/>
          <p14:tracePt t="126305" x="10760075" y="4633913"/>
          <p14:tracePt t="126322" x="10752138" y="4643438"/>
          <p14:tracePt t="126338" x="10733088" y="4660900"/>
          <p14:tracePt t="126355" x="10733088" y="4670425"/>
          <p14:tracePt t="126372" x="10725150" y="4687888"/>
          <p14:tracePt t="126388" x="10698163" y="4714875"/>
          <p14:tracePt t="126405" x="10680700" y="4759325"/>
          <p14:tracePt t="126422" x="10671175" y="4795838"/>
          <p14:tracePt t="126438" x="10644188" y="4848225"/>
          <p14:tracePt t="126455" x="10634663" y="4867275"/>
          <p14:tracePt t="126472" x="10634663" y="4875213"/>
          <p14:tracePt t="126488" x="10634663" y="4884738"/>
          <p14:tracePt t="126505" x="10634663" y="4894263"/>
          <p14:tracePt t="126538" x="10634663" y="4911725"/>
          <p14:tracePt t="126564" x="10634663" y="4919663"/>
          <p14:tracePt t="126576" x="10634663" y="4938713"/>
          <p14:tracePt t="126588" x="10634663" y="4946650"/>
          <p14:tracePt t="126601" x="10634663" y="4956175"/>
          <p14:tracePt t="126613" x="10634663" y="4965700"/>
          <p14:tracePt t="126626" x="10634663" y="4983163"/>
          <p14:tracePt t="126639" x="10634663" y="4991100"/>
          <p14:tracePt t="126655" x="10634663" y="5000625"/>
          <p14:tracePt t="126672" x="10644188" y="5018088"/>
          <p14:tracePt t="126688" x="10680700" y="5037138"/>
          <p14:tracePt t="126705" x="10688638" y="5045075"/>
          <p14:tracePt t="126722" x="10698163" y="5045075"/>
          <p14:tracePt t="126738" x="10725150" y="5054600"/>
          <p14:tracePt t="126755" x="10733088" y="5054600"/>
          <p14:tracePt t="126772" x="10742613" y="5054600"/>
          <p14:tracePt t="126788" x="10752138" y="5054600"/>
          <p14:tracePt t="126805" x="10760075" y="5054600"/>
          <p14:tracePt t="127039" x="10752138" y="5054600"/>
          <p14:tracePt t="127077" x="10742613" y="5054600"/>
          <p14:tracePt t="127102" x="10733088" y="5054600"/>
          <p14:tracePt t="127115" x="10725150" y="5054600"/>
          <p14:tracePt t="127127" x="10706100" y="5054600"/>
          <p14:tracePt t="127139" x="10688638" y="5054600"/>
          <p14:tracePt t="127155" x="10680700" y="5054600"/>
          <p14:tracePt t="127172" x="10661650" y="5054600"/>
          <p14:tracePt t="127188" x="10626725" y="5045075"/>
          <p14:tracePt t="127205" x="10599738" y="5027613"/>
          <p14:tracePt t="127222" x="10572750" y="5010150"/>
          <p14:tracePt t="127239" x="10518775" y="4983163"/>
          <p14:tracePt t="127255" x="10483850" y="4973638"/>
          <p14:tracePt t="127272" x="10474325" y="4956175"/>
          <p14:tracePt t="127288" x="10456863" y="4946650"/>
          <p14:tracePt t="127322" x="10447338" y="4938713"/>
          <p14:tracePt t="127338" x="10447338" y="4929188"/>
          <p14:tracePt t="127364" x="10447338" y="4919663"/>
          <p14:tracePt t="127391" x="10447338" y="4902200"/>
          <p14:tracePt t="127402" x="10447338" y="4884738"/>
          <p14:tracePt t="127415" x="10447338" y="4857750"/>
          <p14:tracePt t="127427" x="10447338" y="4803775"/>
          <p14:tracePt t="127440" x="10474325" y="4768850"/>
          <p14:tracePt t="127455" x="10501313" y="4714875"/>
          <p14:tracePt t="127472" x="10518775" y="4670425"/>
          <p14:tracePt t="127488" x="10555288" y="4608513"/>
          <p14:tracePt t="127505" x="10572750" y="4581525"/>
          <p14:tracePt t="127522" x="10582275" y="4554538"/>
          <p14:tracePt t="127538" x="10599738" y="4510088"/>
          <p14:tracePt t="127555" x="10599738" y="4491038"/>
          <p14:tracePt t="127572" x="10609263" y="4473575"/>
          <p14:tracePt t="127589" x="10626725" y="4446588"/>
          <p14:tracePt t="127605" x="10626725" y="4438650"/>
          <p14:tracePt t="127622" x="10644188" y="4429125"/>
          <p14:tracePt t="127638" x="10661650" y="4419600"/>
          <p14:tracePt t="127655" x="10688638" y="4411663"/>
          <p14:tracePt t="127672" x="10725150" y="4411663"/>
          <p14:tracePt t="127689" x="10769600" y="4402138"/>
          <p14:tracePt t="127705" x="10787063" y="4394200"/>
          <p14:tracePt t="127722" x="10804525" y="4394200"/>
          <p14:tracePt t="127739" x="10841038" y="4384675"/>
          <p14:tracePt t="127755" x="10848975" y="4384675"/>
          <p14:tracePt t="127772" x="10858500" y="4384675"/>
          <p14:tracePt t="127789" x="10902950" y="4375150"/>
          <p14:tracePt t="127805" x="10920413" y="4375150"/>
          <p14:tracePt t="127822" x="10947400" y="4375150"/>
          <p14:tracePt t="127839" x="10991850" y="4375150"/>
          <p14:tracePt t="127855" x="11010900" y="4375150"/>
          <p14:tracePt t="127872" x="11028363" y="4375150"/>
          <p14:tracePt t="127889" x="11063288" y="4375150"/>
          <p14:tracePt t="127905" x="11082338" y="4375150"/>
          <p14:tracePt t="127922" x="11109325" y="4375150"/>
          <p14:tracePt t="127939" x="11206163" y="4394200"/>
          <p14:tracePt t="127955" x="11252200" y="4402138"/>
          <p14:tracePt t="127972" x="11269663" y="4419600"/>
          <p14:tracePt t="127988" x="11287125" y="4419600"/>
          <p14:tracePt t="128005" x="11304588" y="4429125"/>
          <p14:tracePt t="128022" x="11314113" y="4438650"/>
          <p14:tracePt t="128039" x="11331575" y="4456113"/>
          <p14:tracePt t="128055" x="11341100" y="4465638"/>
          <p14:tracePt t="128072" x="11341100" y="4483100"/>
          <p14:tracePt t="128089" x="11358563" y="4500563"/>
          <p14:tracePt t="128105" x="11368088" y="4510088"/>
          <p14:tracePt t="128122" x="11376025" y="4518025"/>
          <p14:tracePt t="128139" x="11395075" y="4537075"/>
          <p14:tracePt t="128172" x="11403013" y="4545013"/>
          <p14:tracePt t="128189" x="11420475" y="4554538"/>
          <p14:tracePt t="128205" x="11430000" y="4562475"/>
          <p14:tracePt t="128222" x="11439525" y="4572000"/>
          <p14:tracePt t="128238" x="11456988" y="4598988"/>
          <p14:tracePt t="128255" x="11466513" y="4598988"/>
          <p14:tracePt t="128272" x="11474450" y="4616450"/>
          <p14:tracePt t="128289" x="11483975" y="4633913"/>
          <p14:tracePt t="128305" x="11483975" y="4643438"/>
          <p14:tracePt t="128322" x="11491913" y="4660900"/>
          <p14:tracePt t="128339" x="11491913" y="4697413"/>
          <p14:tracePt t="128355" x="11501438" y="4714875"/>
          <p14:tracePt t="128372" x="11510963" y="4732338"/>
          <p14:tracePt t="128389" x="11518900" y="4751388"/>
          <p14:tracePt t="128422" x="11518900" y="4759325"/>
          <p14:tracePt t="128438" x="11518900" y="4768850"/>
          <p14:tracePt t="128565" x="11518900" y="4776788"/>
          <p14:tracePt t="128640" x="11518900" y="4786313"/>
          <p14:tracePt t="128677" x="11518900" y="4795838"/>
          <p14:tracePt t="128691" x="11518900" y="4803775"/>
          <p14:tracePt t="128715" x="11510963" y="4803775"/>
          <p14:tracePt t="128753" x="11501438" y="4803775"/>
          <p14:tracePt t="128802" x="11491913" y="4803775"/>
          <p14:tracePt t="128878" x="11483975" y="4803775"/>
          <p14:tracePt t="128903" x="11474450" y="4803775"/>
          <p14:tracePt t="128928" x="11466513" y="4803775"/>
          <p14:tracePt t="128942" x="11456988" y="4803775"/>
          <p14:tracePt t="128952" x="11447463" y="4803775"/>
          <p14:tracePt t="128965" x="11439525" y="4813300"/>
          <p14:tracePt t="128976" x="11430000" y="4813300"/>
          <p14:tracePt t="128990" x="11420475" y="4813300"/>
          <p14:tracePt t="129005" x="11412538" y="4822825"/>
          <p14:tracePt t="129021" x="11395075" y="4830763"/>
          <p14:tracePt t="129038" x="11368088" y="4840288"/>
          <p14:tracePt t="129055" x="11349038" y="4848225"/>
          <p14:tracePt t="129071" x="11331575" y="4857750"/>
          <p14:tracePt t="129088" x="11296650" y="4867275"/>
          <p14:tracePt t="129105" x="11287125" y="4875213"/>
          <p14:tracePt t="129121" x="11277600" y="4875213"/>
          <p14:tracePt t="129155" x="11269663" y="4884738"/>
          <p14:tracePt t="129178" x="11260138" y="4884738"/>
          <p14:tracePt t="130179" x="11269663" y="4884738"/>
          <p14:tracePt t="131443" x="11269663" y="4902200"/>
          <p14:tracePt t="131456" x="11277600" y="4919663"/>
          <p14:tracePt t="131467" x="11296650" y="4956175"/>
          <p14:tracePt t="131481" x="11296650" y="4973638"/>
          <p14:tracePt t="131493" x="11323638" y="4991100"/>
          <p14:tracePt t="131506" x="11331575" y="5037138"/>
          <p14:tracePt t="131522" x="11358563" y="5072063"/>
          <p14:tracePt t="131539" x="11395075" y="5153025"/>
          <p14:tracePt t="131555" x="11439525" y="5241925"/>
          <p14:tracePt t="131572" x="11447463" y="5268913"/>
          <p14:tracePt t="131589" x="11447463" y="5295900"/>
          <p14:tracePt t="131605" x="11447463" y="5394325"/>
          <p14:tracePt t="131622" x="11447463" y="5473700"/>
          <p14:tracePt t="131638" x="11439525" y="5562600"/>
          <p14:tracePt t="131655" x="11412538" y="5626100"/>
          <p14:tracePt t="132181" x="11395075" y="5634038"/>
          <p14:tracePt t="132194" x="11385550" y="5634038"/>
          <p14:tracePt t="132218" x="11368088" y="5643563"/>
          <p14:tracePt t="132231" x="11358563" y="5643563"/>
          <p14:tracePt t="132243" x="11349038" y="5643563"/>
          <p14:tracePt t="132257" x="11341100" y="5643563"/>
          <p14:tracePt t="132272" x="11323638" y="5653088"/>
          <p14:tracePt t="132288" x="11314113" y="5653088"/>
          <p14:tracePt t="132305" x="11269663" y="5653088"/>
          <p14:tracePt t="132322" x="11252200" y="5653088"/>
          <p14:tracePt t="132339" x="11233150" y="5653088"/>
          <p14:tracePt t="132355" x="11198225" y="5653088"/>
          <p14:tracePt t="132372" x="11180763" y="5653088"/>
          <p14:tracePt t="132389" x="11171238" y="5653088"/>
          <p14:tracePt t="132406" x="11134725" y="5653088"/>
          <p14:tracePt t="132422" x="11117263" y="5653088"/>
          <p14:tracePt t="132439" x="11099800" y="5653088"/>
          <p14:tracePt t="132455" x="11072813" y="5653088"/>
          <p14:tracePt t="132472" x="11045825" y="5653088"/>
          <p14:tracePt t="132489" x="11037888" y="5653088"/>
          <p14:tracePt t="132505" x="11010900" y="5653088"/>
          <p14:tracePt t="132522" x="10991850" y="5643563"/>
          <p14:tracePt t="132539" x="10974388" y="5634038"/>
          <p14:tracePt t="132556" x="10895013" y="5589588"/>
          <p14:tracePt t="132572" x="10848975" y="5545138"/>
          <p14:tracePt t="132589" x="10823575" y="5518150"/>
          <p14:tracePt t="132605" x="10777538" y="5465763"/>
          <p14:tracePt t="132622" x="10760075" y="5446713"/>
          <p14:tracePt t="132639" x="10742613" y="5419725"/>
          <p14:tracePt t="132655" x="10725150" y="5402263"/>
          <p14:tracePt t="132672" x="10715625" y="5384800"/>
          <p14:tracePt t="132688" x="10706100" y="5367338"/>
          <p14:tracePt t="132706" x="10688638" y="5313363"/>
          <p14:tracePt t="132722" x="10680700" y="5286375"/>
          <p14:tracePt t="132738" x="10680700" y="5268913"/>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49571" y="6454429"/>
            <a:ext cx="636727" cy="322851"/>
          </a:xfrm>
        </p:spPr>
        <p:txBody>
          <a:bodyPr/>
          <a:lstStyle/>
          <a:p>
            <a:fld id="{C263D6C4-4840-40CC-AC84-17E24B3B7BDE}" type="slidenum">
              <a:rPr lang="en-US" noProof="0" smtClean="0"/>
              <a:pPr/>
              <a:t>5</a:t>
            </a:fld>
            <a:endParaRPr lang="en-US" noProof="0" dirty="0"/>
          </a:p>
        </p:txBody>
      </p:sp>
      <p:sp>
        <p:nvSpPr>
          <p:cNvPr id="3" name="Rectangle 2"/>
          <p:cNvSpPr/>
          <p:nvPr/>
        </p:nvSpPr>
        <p:spPr>
          <a:xfrm>
            <a:off x="332095" y="1014321"/>
            <a:ext cx="6096000" cy="5601533"/>
          </a:xfrm>
          <a:prstGeom prst="rect">
            <a:avLst/>
          </a:prstGeom>
        </p:spPr>
        <p:txBody>
          <a:bodyPr>
            <a:spAutoFit/>
          </a:bodyPr>
          <a:lstStyle/>
          <a:p>
            <a:pPr marL="285750" indent="-285750" algn="justLow">
              <a:buFont typeface="Wingdings" panose="05000000000000000000" pitchFamily="2" charset="2"/>
              <a:buChar char="ü"/>
            </a:pPr>
            <a:r>
              <a:rPr lang="en-US" sz="2000" b="1" dirty="0">
                <a:solidFill>
                  <a:schemeClr val="bg1"/>
                </a:solidFill>
                <a:latin typeface="Century Gothic" panose="020B0502020202020204" pitchFamily="34" charset="0"/>
              </a:rPr>
              <a:t>As a result</a:t>
            </a:r>
            <a:r>
              <a:rPr lang="en-US" sz="2000" dirty="0">
                <a:solidFill>
                  <a:schemeClr val="bg1"/>
                </a:solidFill>
                <a:latin typeface="Century Gothic" panose="020B0502020202020204" pitchFamily="34" charset="0"/>
              </a:rPr>
              <a:t>, the crescent part of the </a:t>
            </a:r>
            <a:r>
              <a:rPr lang="en-US" sz="2000" b="1" dirty="0">
                <a:solidFill>
                  <a:schemeClr val="bg1"/>
                </a:solidFill>
                <a:latin typeface="Century Gothic" panose="020B0502020202020204" pitchFamily="34" charset="0"/>
              </a:rPr>
              <a:t>horseshoe-shaped</a:t>
            </a:r>
            <a:r>
              <a:rPr lang="en-US" sz="2000" dirty="0">
                <a:solidFill>
                  <a:schemeClr val="bg1"/>
                </a:solidFill>
                <a:latin typeface="Century Gothic" panose="020B0502020202020204" pitchFamily="34" charset="0"/>
              </a:rPr>
              <a:t> area expands to form the future </a:t>
            </a:r>
            <a:r>
              <a:rPr lang="en-US" sz="2000" b="1" dirty="0">
                <a:solidFill>
                  <a:schemeClr val="bg1"/>
                </a:solidFill>
                <a:latin typeface="Century Gothic" panose="020B0502020202020204" pitchFamily="34" charset="0"/>
              </a:rPr>
              <a:t>outflow tract </a:t>
            </a:r>
            <a:r>
              <a:rPr lang="en-US" sz="2000" dirty="0">
                <a:solidFill>
                  <a:schemeClr val="bg1"/>
                </a:solidFill>
                <a:latin typeface="Century Gothic" panose="020B0502020202020204" pitchFamily="34" charset="0"/>
              </a:rPr>
              <a:t>and </a:t>
            </a:r>
            <a:r>
              <a:rPr lang="en-US" sz="2000" b="1" dirty="0">
                <a:solidFill>
                  <a:schemeClr val="bg1"/>
                </a:solidFill>
                <a:latin typeface="Century Gothic" panose="020B0502020202020204" pitchFamily="34" charset="0"/>
              </a:rPr>
              <a:t>ventricular regions</a:t>
            </a:r>
            <a:r>
              <a:rPr lang="en-US" sz="2000" dirty="0">
                <a:solidFill>
                  <a:schemeClr val="bg1"/>
                </a:solidFill>
                <a:latin typeface="Century Gothic" panose="020B0502020202020204" pitchFamily="34" charset="0"/>
              </a:rPr>
              <a:t>.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Thus, the heart becomes a continuous expanded tube consisting of an </a:t>
            </a:r>
            <a:r>
              <a:rPr lang="en-US" sz="2000" b="1" dirty="0">
                <a:solidFill>
                  <a:schemeClr val="bg1"/>
                </a:solidFill>
                <a:latin typeface="Century Gothic" panose="020B0502020202020204" pitchFamily="34" charset="0"/>
              </a:rPr>
              <a:t>inner endothelial </a:t>
            </a:r>
            <a:r>
              <a:rPr lang="en-US" sz="2000" dirty="0">
                <a:solidFill>
                  <a:schemeClr val="bg1"/>
                </a:solidFill>
                <a:latin typeface="Century Gothic" panose="020B0502020202020204" pitchFamily="34" charset="0"/>
              </a:rPr>
              <a:t>lining and an </a:t>
            </a:r>
            <a:r>
              <a:rPr lang="en-US" sz="2000" b="1" dirty="0">
                <a:solidFill>
                  <a:schemeClr val="bg1"/>
                </a:solidFill>
                <a:latin typeface="Century Gothic" panose="020B0502020202020204" pitchFamily="34" charset="0"/>
              </a:rPr>
              <a:t>outer myocardia</a:t>
            </a:r>
            <a:r>
              <a:rPr lang="en-US" sz="2000" dirty="0">
                <a:solidFill>
                  <a:schemeClr val="bg1"/>
                </a:solidFill>
                <a:latin typeface="Century Gothic" panose="020B0502020202020204" pitchFamily="34" charset="0"/>
              </a:rPr>
              <a:t>l layer.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It receives venous drainage at its caudal pole and begins to </a:t>
            </a:r>
            <a:r>
              <a:rPr lang="en-US" sz="2000" b="1" dirty="0">
                <a:solidFill>
                  <a:schemeClr val="bg1"/>
                </a:solidFill>
                <a:latin typeface="Century Gothic" panose="020B0502020202020204" pitchFamily="34" charset="0"/>
              </a:rPr>
              <a:t>pump blood out </a:t>
            </a:r>
            <a:r>
              <a:rPr lang="en-US" sz="2000" dirty="0">
                <a:solidFill>
                  <a:schemeClr val="bg1"/>
                </a:solidFill>
                <a:latin typeface="Century Gothic" panose="020B0502020202020204" pitchFamily="34" charset="0"/>
              </a:rPr>
              <a:t>of the first aortic arch into the dorsal aorta at its </a:t>
            </a:r>
            <a:r>
              <a:rPr lang="en-US" sz="2000" b="1" dirty="0">
                <a:solidFill>
                  <a:schemeClr val="bg1"/>
                </a:solidFill>
                <a:latin typeface="Century Gothic" panose="020B0502020202020204" pitchFamily="34" charset="0"/>
              </a:rPr>
              <a:t>cranial pole</a:t>
            </a:r>
            <a:r>
              <a:rPr lang="en-US" sz="2000" dirty="0">
                <a:solidFill>
                  <a:schemeClr val="bg1"/>
                </a:solidFill>
                <a:latin typeface="Century Gothic" panose="020B0502020202020204" pitchFamily="34" charset="0"/>
              </a:rPr>
              <a:t>.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The developing heart tube </a:t>
            </a:r>
            <a:r>
              <a:rPr lang="en-US" sz="2000" b="1" dirty="0">
                <a:solidFill>
                  <a:schemeClr val="bg1"/>
                </a:solidFill>
                <a:latin typeface="Century Gothic" panose="020B0502020202020204" pitchFamily="34" charset="0"/>
              </a:rPr>
              <a:t>bulges more </a:t>
            </a:r>
            <a:r>
              <a:rPr lang="en-US" sz="2000" dirty="0">
                <a:solidFill>
                  <a:schemeClr val="bg1"/>
                </a:solidFill>
                <a:latin typeface="Century Gothic" panose="020B0502020202020204" pitchFamily="34" charset="0"/>
              </a:rPr>
              <a:t>and more into the </a:t>
            </a:r>
            <a:r>
              <a:rPr lang="en-US" sz="2000" b="1" dirty="0">
                <a:solidFill>
                  <a:schemeClr val="bg1"/>
                </a:solidFill>
                <a:latin typeface="Century Gothic" panose="020B0502020202020204" pitchFamily="34" charset="0"/>
              </a:rPr>
              <a:t>pericardial cavity.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Initially, the tube remains attached to the dorsal side of the pericardial cavity by a fold of mesodermal tissue, the </a:t>
            </a:r>
            <a:r>
              <a:rPr lang="en-US" sz="2000" b="1" dirty="0">
                <a:solidFill>
                  <a:schemeClr val="bg1"/>
                </a:solidFill>
                <a:latin typeface="Century Gothic" panose="020B0502020202020204" pitchFamily="34" charset="0"/>
              </a:rPr>
              <a:t>dorsal mesocardium</a:t>
            </a:r>
            <a:r>
              <a:rPr lang="en-US" sz="2000" dirty="0">
                <a:solidFill>
                  <a:schemeClr val="bg1"/>
                </a:solidFill>
                <a:latin typeface="Century Gothic" panose="020B0502020202020204" pitchFamily="34" charset="0"/>
              </a:rPr>
              <a:t>. </a:t>
            </a:r>
          </a:p>
          <a:p>
            <a:pPr marL="285750" indent="-285750" algn="justLow">
              <a:buFont typeface="Wingdings" panose="05000000000000000000" pitchFamily="2" charset="2"/>
              <a:buChar char="ü"/>
            </a:pPr>
            <a:r>
              <a:rPr lang="en-US" sz="2000" dirty="0">
                <a:solidFill>
                  <a:schemeClr val="bg1"/>
                </a:solidFill>
                <a:latin typeface="Century Gothic" panose="020B0502020202020204" pitchFamily="34" charset="0"/>
              </a:rPr>
              <a:t>No </a:t>
            </a:r>
            <a:r>
              <a:rPr lang="en-US" sz="2000" b="1" dirty="0">
                <a:solidFill>
                  <a:schemeClr val="bg1"/>
                </a:solidFill>
                <a:latin typeface="Century Gothic" panose="020B0502020202020204" pitchFamily="34" charset="0"/>
              </a:rPr>
              <a:t>ventral mesocardium </a:t>
            </a:r>
            <a:r>
              <a:rPr lang="en-US" sz="2000" dirty="0">
                <a:solidFill>
                  <a:schemeClr val="bg1"/>
                </a:solidFill>
                <a:latin typeface="Century Gothic" panose="020B0502020202020204" pitchFamily="34" charset="0"/>
              </a:rPr>
              <a:t>is ever formed.</a:t>
            </a:r>
          </a:p>
        </p:txBody>
      </p:sp>
      <p:sp>
        <p:nvSpPr>
          <p:cNvPr id="5" name="Rectangle 4"/>
          <p:cNvSpPr/>
          <p:nvPr/>
        </p:nvSpPr>
        <p:spPr>
          <a:xfrm>
            <a:off x="222914" y="280748"/>
            <a:ext cx="9849134" cy="584775"/>
          </a:xfrm>
          <a:prstGeom prst="rect">
            <a:avLst/>
          </a:prstGeom>
        </p:spPr>
        <p:txBody>
          <a:bodyPr wrap="squar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and position of the heart tube:</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pic>
        <p:nvPicPr>
          <p:cNvPr id="4104" name="Picture 8" descr="Development of the heart: (1) formation of the cardiac chambers and  arterial trunks. - Abstract - Europe P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095" y="2515575"/>
            <a:ext cx="2825087" cy="28330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r Rania Gabr  Describe the formation and position of the heart tube.   Explain the mechanism of formation of the cardiac loop.  Discuss the  development. - ppt download"/>
          <p:cNvPicPr>
            <a:picLocks noChangeAspect="1" noChangeArrowheads="1"/>
          </p:cNvPicPr>
          <p:nvPr/>
        </p:nvPicPr>
        <p:blipFill rotWithShape="1">
          <a:blip r:embed="rId3">
            <a:extLst>
              <a:ext uri="{28A0092B-C50C-407E-A947-70E740481C1C}">
                <a14:useLocalDpi xmlns:a14="http://schemas.microsoft.com/office/drawing/2010/main" val="0"/>
              </a:ext>
            </a:extLst>
          </a:blip>
          <a:srcRect l="50836" t="5797" r="6179" b="4848"/>
          <a:stretch/>
        </p:blipFill>
        <p:spPr bwMode="auto">
          <a:xfrm>
            <a:off x="9253182" y="1569493"/>
            <a:ext cx="2938817" cy="520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14478"/>
      </p:ext>
    </p:extLst>
  </p:cSld>
  <p:clrMapOvr>
    <a:masterClrMapping/>
  </p:clrMapOvr>
  <mc:AlternateContent xmlns:mc="http://schemas.openxmlformats.org/markup-compatibility/2006" xmlns:p14="http://schemas.microsoft.com/office/powerpoint/2010/main">
    <mc:Choice Requires="p14">
      <p:transition spd="slow" p14:dur="2000" advTm="144602"/>
    </mc:Choice>
    <mc:Fallback xmlns="">
      <p:transition spd="slow" advTm="144602"/>
    </mc:Fallback>
  </mc:AlternateContent>
  <p:extLst mod="1">
    <p:ext uri="{3A86A75C-4F4B-4683-9AE1-C65F6400EC91}">
      <p14:laserTraceLst xmlns:p14="http://schemas.microsoft.com/office/powerpoint/2010/main">
        <p14:tracePtLst>
          <p14:tracePt t="9220" x="608013" y="4946650"/>
          <p14:tracePt t="10009" x="652463" y="4902200"/>
          <p14:tracePt t="10023" x="687388" y="4848225"/>
          <p14:tracePt t="10035" x="750888" y="4786313"/>
          <p14:tracePt t="10048" x="866775" y="4714875"/>
          <p14:tracePt t="10059" x="1116013" y="4510088"/>
          <p14:tracePt t="10076" x="1347788" y="4259263"/>
          <p14:tracePt t="10092" x="1714500" y="4037013"/>
          <p14:tracePt t="10109" x="2465388" y="3490913"/>
          <p14:tracePt t="10126" x="2874963" y="3224213"/>
          <p14:tracePt t="10143" x="3367088" y="3027363"/>
          <p14:tracePt t="10159" x="4062413" y="2705100"/>
          <p14:tracePt t="10176" x="4295775" y="2625725"/>
          <p14:tracePt t="10193" x="4419600" y="2571750"/>
          <p14:tracePt t="10209" x="4527550" y="2544763"/>
          <p14:tracePt t="10226" x="4537075" y="2536825"/>
          <p14:tracePt t="10243" x="4545013" y="2536825"/>
          <p14:tracePt t="12949" x="4554538" y="2527300"/>
          <p14:tracePt t="12963" x="4581525" y="2517775"/>
          <p14:tracePt t="12974" x="4598988" y="2500313"/>
          <p14:tracePt t="12987" x="4616450" y="2500313"/>
          <p14:tracePt t="13000" x="4652963" y="2482850"/>
          <p14:tracePt t="13013" x="4724400" y="2446338"/>
          <p14:tracePt t="13026" x="4822825" y="2401888"/>
          <p14:tracePt t="13043" x="4911725" y="2357438"/>
          <p14:tracePt t="13060" x="5133975" y="2241550"/>
          <p14:tracePt t="13076" x="5330825" y="2179638"/>
          <p14:tracePt t="13093" x="5456238" y="2152650"/>
          <p14:tracePt t="13110" x="5724525" y="2116138"/>
          <p14:tracePt t="13126" x="5857875" y="2116138"/>
          <p14:tracePt t="13143" x="5965825" y="2116138"/>
          <p14:tracePt t="13160" x="6045200" y="2116138"/>
          <p14:tracePt t="13176" x="6215063" y="2143125"/>
          <p14:tracePt t="13193" x="6276975" y="2160588"/>
          <p14:tracePt t="13210" x="6303963" y="2179638"/>
          <p14:tracePt t="13851" x="6330950" y="2179638"/>
          <p14:tracePt t="13863" x="6357938" y="2179638"/>
          <p14:tracePt t="13875" x="6375400" y="2179638"/>
          <p14:tracePt t="13888" x="6394450" y="2170113"/>
          <p14:tracePt t="13902" x="6419850" y="2170113"/>
          <p14:tracePt t="13914" x="6446838" y="2170113"/>
          <p14:tracePt t="13926" x="6500813" y="2170113"/>
          <p14:tracePt t="13943" x="6554788" y="2170113"/>
          <p14:tracePt t="13959" x="6599238" y="2170113"/>
          <p14:tracePt t="13976" x="6661150" y="2214563"/>
          <p14:tracePt t="13992" x="6697663" y="2241550"/>
          <p14:tracePt t="14009" x="6715125" y="2268538"/>
          <p14:tracePt t="14026" x="6751638" y="2322513"/>
          <p14:tracePt t="14043" x="6751638" y="2330450"/>
          <p14:tracePt t="14059" x="6751638" y="2347913"/>
          <p14:tracePt t="14475" x="6831013" y="2357438"/>
          <p14:tracePt t="14489" x="6902450" y="2374900"/>
          <p14:tracePt t="14500" x="6965950" y="2393950"/>
          <p14:tracePt t="14514" x="7027863" y="2419350"/>
          <p14:tracePt t="14526" x="7081838" y="2446338"/>
          <p14:tracePt t="14543" x="7108825" y="2465388"/>
          <p14:tracePt t="14560" x="7134225" y="2482850"/>
          <p14:tracePt t="14576" x="7153275" y="2500313"/>
          <p14:tracePt t="14593" x="7161213" y="2509838"/>
          <p14:tracePt t="14610" x="7161213" y="2527300"/>
          <p14:tracePt t="14626" x="7170738" y="2562225"/>
          <p14:tracePt t="15139" x="7188200" y="2571750"/>
          <p14:tracePt t="15151" x="7232650" y="2598738"/>
          <p14:tracePt t="15164" x="7313613" y="2652713"/>
          <p14:tracePt t="15176" x="7385050" y="2732088"/>
          <p14:tracePt t="15193" x="7446963" y="2795588"/>
          <p14:tracePt t="15210" x="7491413" y="2857500"/>
          <p14:tracePt t="15226" x="7554913" y="2982913"/>
          <p14:tracePt t="15243" x="7581900" y="3027363"/>
          <p14:tracePt t="15260" x="7599363" y="3081338"/>
          <p14:tracePt t="15276" x="7643813" y="3197225"/>
          <p14:tracePt t="15293" x="7680325" y="3251200"/>
          <p14:tracePt t="15310" x="7751763" y="3411538"/>
          <p14:tracePt t="15326" x="7831138" y="3687763"/>
          <p14:tracePt t="15343" x="7858125" y="3759200"/>
          <p14:tracePt t="15360" x="7875588" y="3813175"/>
          <p14:tracePt t="15864" x="7875588" y="3840163"/>
          <p14:tracePt t="15877" x="7885113" y="3857625"/>
          <p14:tracePt t="15889" x="7894638" y="3875088"/>
          <p14:tracePt t="15902" x="7902575" y="3894138"/>
          <p14:tracePt t="15915" x="7902575" y="3919538"/>
          <p14:tracePt t="15927" x="7902575" y="3946525"/>
          <p14:tracePt t="15943" x="7902575" y="3965575"/>
          <p14:tracePt t="15960" x="7902575" y="3990975"/>
          <p14:tracePt t="15976" x="7902575" y="4017963"/>
          <p14:tracePt t="15993" x="7902575" y="4044950"/>
          <p14:tracePt t="16009" x="7902575" y="4062413"/>
          <p14:tracePt t="16026" x="7902575" y="4108450"/>
          <p14:tracePt t="16043" x="7902575" y="4133850"/>
          <p14:tracePt t="16059" x="7902575" y="4160838"/>
          <p14:tracePt t="16076" x="7902575" y="4214813"/>
          <p14:tracePt t="16093" x="7885113" y="4224338"/>
          <p14:tracePt t="16109" x="7867650" y="4241800"/>
          <p14:tracePt t="16126" x="7804150" y="4241800"/>
          <p14:tracePt t="16143" x="7742238" y="4232275"/>
          <p14:tracePt t="16159" x="7680325" y="4214813"/>
          <p14:tracePt t="16176" x="7626350" y="4187825"/>
          <p14:tracePt t="16193" x="7608888" y="4170363"/>
          <p14:tracePt t="16209" x="7589838" y="4160838"/>
          <p14:tracePt t="16226" x="7554913" y="4143375"/>
          <p14:tracePt t="16259" x="7537450" y="4125913"/>
          <p14:tracePt t="16276" x="7510463" y="4108450"/>
          <p14:tracePt t="16293" x="7491413" y="4098925"/>
          <p14:tracePt t="16309" x="7483475" y="4098925"/>
          <p14:tracePt t="16326" x="7483475" y="4089400"/>
          <p14:tracePt t="16363" x="7473950" y="4089400"/>
          <p14:tracePt t="16450" x="7510463" y="4081463"/>
          <p14:tracePt t="16463" x="7562850" y="4062413"/>
          <p14:tracePt t="16476" x="7634288" y="4054475"/>
          <p14:tracePt t="16488" x="7732713" y="4044950"/>
          <p14:tracePt t="16501" x="7813675" y="4044950"/>
          <p14:tracePt t="16512" x="7875588" y="4044950"/>
          <p14:tracePt t="16526" x="7912100" y="4044950"/>
          <p14:tracePt t="16543" x="7939088" y="4044950"/>
          <p14:tracePt t="16559" x="7956550" y="4044950"/>
          <p14:tracePt t="16576" x="8010525" y="4044950"/>
          <p14:tracePt t="16593" x="8054975" y="4044950"/>
          <p14:tracePt t="16609" x="8081963" y="4044950"/>
          <p14:tracePt t="16626" x="8126413" y="4071938"/>
          <p14:tracePt t="16643" x="8143875" y="4071938"/>
          <p14:tracePt t="16659" x="8161338" y="4089400"/>
          <p14:tracePt t="16676" x="8188325" y="4116388"/>
          <p14:tracePt t="16693" x="8205788" y="4125913"/>
          <p14:tracePt t="16709" x="8215313" y="4133850"/>
          <p14:tracePt t="16726" x="8224838" y="4152900"/>
          <p14:tracePt t="16759" x="8224838" y="4160838"/>
          <p14:tracePt t="16826" x="8224838" y="4170363"/>
          <p14:tracePt t="16850" x="8215313" y="4179888"/>
          <p14:tracePt t="16863" x="8180388" y="4187825"/>
          <p14:tracePt t="16876" x="8134350" y="4187825"/>
          <p14:tracePt t="16888" x="8081963" y="4187825"/>
          <p14:tracePt t="16901" x="8045450" y="4187825"/>
          <p14:tracePt t="16914" x="7991475" y="4187825"/>
          <p14:tracePt t="16926" x="7947025" y="4187825"/>
          <p14:tracePt t="16943" x="7885113" y="4187825"/>
          <p14:tracePt t="16959" x="7823200" y="4170363"/>
          <p14:tracePt t="16976" x="7715250" y="4125913"/>
          <p14:tracePt t="16993" x="7680325" y="4098925"/>
          <p14:tracePt t="17009" x="7643813" y="4081463"/>
          <p14:tracePt t="17026" x="7616825" y="4054475"/>
          <p14:tracePt t="17043" x="7599363" y="4037013"/>
          <p14:tracePt t="17060" x="7581900" y="4027488"/>
          <p14:tracePt t="17077" x="7554913" y="4000500"/>
          <p14:tracePt t="17093" x="7537450" y="3983038"/>
          <p14:tracePt t="17110" x="7527925" y="3956050"/>
          <p14:tracePt t="17127" x="7500938" y="3911600"/>
          <p14:tracePt t="17143" x="7491413" y="3884613"/>
          <p14:tracePt t="17160" x="7473950" y="3857625"/>
          <p14:tracePt t="17177" x="7473950" y="3822700"/>
          <p14:tracePt t="17193" x="7466013" y="3822700"/>
          <p14:tracePt t="17210" x="7456488" y="3803650"/>
          <p14:tracePt t="17227" x="7456488" y="3786188"/>
          <p14:tracePt t="17243" x="7446963" y="3776663"/>
          <p14:tracePt t="17403" x="7446963" y="3768725"/>
          <p14:tracePt t="17428" x="7446963" y="3759200"/>
          <p14:tracePt t="17441" x="7439025" y="3751263"/>
          <p14:tracePt t="17478" x="7429500" y="3751263"/>
          <p14:tracePt t="17603" x="7429500" y="3759200"/>
          <p14:tracePt t="17616" x="7429500" y="3768725"/>
          <p14:tracePt t="17628" x="7439025" y="3776663"/>
          <p14:tracePt t="17640" x="7439025" y="3786188"/>
          <p14:tracePt t="17653" x="7446963" y="3795713"/>
          <p14:tracePt t="17741" x="7446963" y="3803650"/>
          <p14:tracePt t="17790" x="7456488" y="3813175"/>
          <p14:tracePt t="17816" x="7466013" y="3830638"/>
          <p14:tracePt t="17828" x="7473950" y="3857625"/>
          <p14:tracePt t="17853" x="7483475" y="3875088"/>
          <p14:tracePt t="17865" x="7491413" y="3875088"/>
          <p14:tracePt t="17990" x="7483475" y="3875088"/>
          <p14:tracePt t="18003" x="7473950" y="3857625"/>
          <p14:tracePt t="18016" x="7466013" y="3840163"/>
          <p14:tracePt t="18029" x="7456488" y="3830638"/>
          <p14:tracePt t="18043" x="7456488" y="3822700"/>
          <p14:tracePt t="18060" x="7446963" y="3803650"/>
          <p14:tracePt t="18077" x="7439025" y="3795713"/>
          <p14:tracePt t="18116" x="7439025" y="3786188"/>
          <p14:tracePt t="18179" x="7429500" y="3776663"/>
          <p14:tracePt t="18203" x="7429500" y="3768725"/>
          <p14:tracePt t="18341" x="7429500" y="3786188"/>
          <p14:tracePt t="18353" x="7439025" y="3795713"/>
          <p14:tracePt t="18366" x="7439025" y="3813175"/>
          <p14:tracePt t="18380" x="7456488" y="3840163"/>
          <p14:tracePt t="18393" x="7466013" y="3848100"/>
          <p14:tracePt t="18410" x="7466013" y="3857625"/>
          <p14:tracePt t="18427" x="7483475" y="3875088"/>
          <p14:tracePt t="18443" x="7491413" y="3884613"/>
          <p14:tracePt t="18466" x="7500938" y="3894138"/>
          <p14:tracePt t="18503" x="7510463" y="3894138"/>
          <p14:tracePt t="18617" x="7491413" y="3884613"/>
          <p14:tracePt t="18629" x="7466013" y="3840163"/>
          <p14:tracePt t="18641" x="7446963" y="3803650"/>
          <p14:tracePt t="18654" x="7429500" y="3786188"/>
          <p14:tracePt t="18666" x="7419975" y="3776663"/>
          <p14:tracePt t="18680" x="7419975" y="3768725"/>
          <p14:tracePt t="18741" x="7419975" y="3759200"/>
          <p14:tracePt t="18804" x="7412038" y="3759200"/>
          <p14:tracePt t="18928" x="7419975" y="3759200"/>
          <p14:tracePt t="18942" x="7419975" y="3786188"/>
          <p14:tracePt t="18954" x="7439025" y="3803650"/>
          <p14:tracePt t="18966" x="7456488" y="3822700"/>
          <p14:tracePt t="18980" x="7473950" y="3840163"/>
          <p14:tracePt t="18993" x="7491413" y="3867150"/>
          <p14:tracePt t="19010" x="7500938" y="3875088"/>
          <p14:tracePt t="19027" x="7518400" y="3894138"/>
          <p14:tracePt t="19217" x="7510463" y="3894138"/>
          <p14:tracePt t="19229" x="7491413" y="3875088"/>
          <p14:tracePt t="19242" x="7466013" y="3840163"/>
          <p14:tracePt t="19254" x="7456488" y="3822700"/>
          <p14:tracePt t="19267" x="7439025" y="3803650"/>
          <p14:tracePt t="19291" x="7439025" y="3795713"/>
          <p14:tracePt t="19316" x="7439025" y="3786188"/>
          <p14:tracePt t="19479" x="7439025" y="3803650"/>
          <p14:tracePt t="19492" x="7446963" y="3813175"/>
          <p14:tracePt t="19504" x="7456488" y="3830638"/>
          <p14:tracePt t="19517" x="7473950" y="3848100"/>
          <p14:tracePt t="19530" x="7491413" y="3867150"/>
          <p14:tracePt t="19543" x="7500938" y="3875088"/>
          <p14:tracePt t="19560" x="7510463" y="3884613"/>
          <p14:tracePt t="19577" x="7518400" y="3902075"/>
          <p14:tracePt t="19743" x="7518400" y="3894138"/>
          <p14:tracePt t="19754" x="7510463" y="3884613"/>
          <p14:tracePt t="19767" x="7491413" y="3867150"/>
          <p14:tracePt t="19780" x="7483475" y="3867150"/>
          <p14:tracePt t="19793" x="7473950" y="3857625"/>
          <p14:tracePt t="19815" x="7473950" y="3848100"/>
          <p14:tracePt t="19829" x="7466013" y="3840163"/>
          <p14:tracePt t="19853" x="7456488" y="3822700"/>
          <p14:tracePt t="19866" x="7456488" y="3803650"/>
          <p14:tracePt t="19879" x="7446963" y="3786188"/>
          <p14:tracePt t="19893" x="7439025" y="3776663"/>
          <p14:tracePt t="19909" x="7439025" y="3768725"/>
          <p14:tracePt t="20054" x="7439025" y="3776663"/>
          <p14:tracePt t="20067" x="7456488" y="3795713"/>
          <p14:tracePt t="20080" x="7473950" y="3813175"/>
          <p14:tracePt t="20093" x="7483475" y="3830638"/>
          <p14:tracePt t="20110" x="7500938" y="3857625"/>
          <p14:tracePt t="20127" x="7510463" y="3867150"/>
          <p14:tracePt t="20143" x="7518400" y="3875088"/>
          <p14:tracePt t="20160" x="7527925" y="3884613"/>
          <p14:tracePt t="20218" x="7537450" y="3884613"/>
          <p14:tracePt t="20355" x="7510463" y="3857625"/>
          <p14:tracePt t="20367" x="7491413" y="3822700"/>
          <p14:tracePt t="20381" x="7473950" y="3803650"/>
          <p14:tracePt t="20393" x="7466013" y="3786188"/>
          <p14:tracePt t="20410" x="7456488" y="3776663"/>
          <p14:tracePt t="20630" x="7456488" y="3786188"/>
          <p14:tracePt t="20643" x="7466013" y="3803650"/>
          <p14:tracePt t="20655" x="7473950" y="3813175"/>
          <p14:tracePt t="20668" x="7483475" y="3822700"/>
          <p14:tracePt t="20681" x="7491413" y="3840163"/>
          <p14:tracePt t="20705" x="7500938" y="3848100"/>
          <p14:tracePt t="20718" x="7500938" y="3857625"/>
          <p14:tracePt t="20743" x="7510463" y="3857625"/>
          <p14:tracePt t="20768" x="7510463" y="3867150"/>
          <p14:tracePt t="20918" x="7510463" y="3857625"/>
          <p14:tracePt t="20931" x="7483475" y="3840163"/>
          <p14:tracePt t="20943" x="7473950" y="3813175"/>
          <p14:tracePt t="20956" x="7456488" y="3795713"/>
          <p14:tracePt t="20968" x="7446963" y="3759200"/>
          <p14:tracePt t="20981" x="7439025" y="3759200"/>
          <p14:tracePt t="20993" x="7439025" y="3751263"/>
          <p14:tracePt t="21156" x="7456488" y="3786188"/>
          <p14:tracePt t="21168" x="7473950" y="3803650"/>
          <p14:tracePt t="21182" x="7491413" y="3822700"/>
          <p14:tracePt t="21194" x="7510463" y="3840163"/>
          <p14:tracePt t="21210" x="7527925" y="3857625"/>
          <p14:tracePt t="21227" x="7527925" y="3867150"/>
          <p14:tracePt t="21243" x="7537450" y="3875088"/>
          <p14:tracePt t="21406" x="7527925" y="3867150"/>
          <p14:tracePt t="21419" x="7510463" y="3848100"/>
          <p14:tracePt t="21431" x="7491413" y="3840163"/>
          <p14:tracePt t="21444" x="7483475" y="3830638"/>
          <p14:tracePt t="21460" x="7483475" y="3822700"/>
          <p14:tracePt t="21477" x="7473950" y="3822700"/>
          <p14:tracePt t="21493" x="7466013" y="3813175"/>
          <p14:tracePt t="21782" x="7473950" y="3822700"/>
          <p14:tracePt t="21793" x="7483475" y="3822700"/>
          <p14:tracePt t="21806" x="7483475" y="3830638"/>
          <p14:tracePt t="21818" x="7483475" y="3840163"/>
          <p14:tracePt t="21831" x="7491413" y="3840163"/>
          <p14:tracePt t="22231" x="7510463" y="3857625"/>
          <p14:tracePt t="22244" x="7518400" y="3867150"/>
          <p14:tracePt t="22269" x="7527925" y="3867150"/>
          <p14:tracePt t="22282" x="7527925" y="3875088"/>
          <p14:tracePt t="22306" x="7527925" y="3884613"/>
          <p14:tracePt t="22356" x="7527925" y="3894138"/>
          <p14:tracePt t="22369" x="7527925" y="3919538"/>
          <p14:tracePt t="22381" x="7518400" y="3938588"/>
          <p14:tracePt t="22394" x="7510463" y="3956050"/>
          <p14:tracePt t="22410" x="7491413" y="3990975"/>
          <p14:tracePt t="22427" x="7483475" y="4037013"/>
          <p14:tracePt t="22443" x="7473950" y="4081463"/>
          <p14:tracePt t="22460" x="7466013" y="4089400"/>
          <p14:tracePt t="22477" x="7466013" y="4098925"/>
          <p14:tracePt t="22494" x="7466013" y="4143375"/>
          <p14:tracePt t="22510" x="7466013" y="4187825"/>
          <p14:tracePt t="22527" x="7466013" y="4232275"/>
          <p14:tracePt t="22543" x="7466013" y="4286250"/>
          <p14:tracePt t="22869" x="7466013" y="4295775"/>
          <p14:tracePt t="22882" x="7466013" y="4303713"/>
          <p14:tracePt t="22895" x="7466013" y="4322763"/>
          <p14:tracePt t="22907" x="7466013" y="4340225"/>
          <p14:tracePt t="22920" x="7466013" y="4375150"/>
          <p14:tracePt t="22932" x="7473950" y="4429125"/>
          <p14:tracePt t="22945" x="7473950" y="4465638"/>
          <p14:tracePt t="22960" x="7483475" y="4491038"/>
          <p14:tracePt t="22977" x="7483475" y="4510088"/>
          <p14:tracePt t="22994" x="7510463" y="4537075"/>
          <p14:tracePt t="23010" x="7527925" y="4554538"/>
          <p14:tracePt t="23027" x="7554913" y="4562475"/>
          <p14:tracePt t="23043" x="7643813" y="4589463"/>
          <p14:tracePt t="23060" x="7688263" y="4608513"/>
          <p14:tracePt t="23077" x="7705725" y="4616450"/>
          <p14:tracePt t="23093" x="7724775" y="4625975"/>
          <p14:tracePt t="23110" x="7732713" y="4625975"/>
          <p14:tracePt t="23127" x="7742238" y="4625975"/>
          <p14:tracePt t="23144" x="7759700" y="4625975"/>
          <p14:tracePt t="23177" x="7786688" y="4625975"/>
          <p14:tracePt t="23193" x="7823200" y="4625975"/>
          <p14:tracePt t="23210" x="7894638" y="4625975"/>
          <p14:tracePt t="23227" x="7920038" y="4625975"/>
          <p14:tracePt t="23243" x="7956550" y="4633913"/>
          <p14:tracePt t="23260" x="7974013" y="4633913"/>
          <p14:tracePt t="23277" x="7983538" y="4633913"/>
          <p14:tracePt t="23293" x="8001000" y="4633913"/>
          <p14:tracePt t="23310" x="8010525" y="4633913"/>
          <p14:tracePt t="23327" x="8018463" y="4643438"/>
          <p14:tracePt t="23344" x="8062913" y="4643438"/>
          <p14:tracePt t="23360" x="8072438" y="4643438"/>
          <p14:tracePt t="23393" x="8089900" y="4643438"/>
          <p14:tracePt t="23410" x="8099425" y="4643438"/>
          <p14:tracePt t="23432" x="8116888" y="4643438"/>
          <p14:tracePt t="23458" x="8126413" y="4633913"/>
          <p14:tracePt t="23483" x="8134350" y="4633913"/>
          <p14:tracePt t="23521" x="8134350" y="4625975"/>
          <p14:tracePt t="23532" x="8143875" y="4625975"/>
          <p14:tracePt t="23558" x="8153400" y="4625975"/>
          <p14:tracePt t="23570" x="8153400" y="4616450"/>
          <p14:tracePt t="23583" x="8161338" y="4616450"/>
          <p14:tracePt t="23595" x="8161338" y="4608513"/>
          <p14:tracePt t="23610" x="8180388" y="4608513"/>
          <p14:tracePt t="23627" x="8180388" y="4598988"/>
          <p14:tracePt t="23644" x="8188325" y="4598988"/>
          <p14:tracePt t="23660" x="8197850" y="4589463"/>
          <p14:tracePt t="23677" x="8205788" y="4589463"/>
          <p14:tracePt t="23694" x="8215313" y="4589463"/>
          <p14:tracePt t="23710" x="8215313" y="4581525"/>
          <p14:tracePt t="23727" x="8224838" y="4572000"/>
          <p14:tracePt t="23770" x="8232775" y="4562475"/>
          <p14:tracePt t="23783" x="8232775" y="4554538"/>
          <p14:tracePt t="23807" x="8232775" y="4537075"/>
          <p14:tracePt t="23820" x="8242300" y="4527550"/>
          <p14:tracePt t="23832" x="8242300" y="4518025"/>
          <p14:tracePt t="23857" x="8251825" y="4510088"/>
          <p14:tracePt t="23870" x="8251825" y="4500563"/>
          <p14:tracePt t="23883" x="8251825" y="4491038"/>
          <p14:tracePt t="23895" x="8251825" y="4473575"/>
          <p14:tracePt t="23910" x="8251825" y="4465638"/>
          <p14:tracePt t="23958" x="8251825" y="4456113"/>
          <p14:tracePt t="23983" x="8251825" y="4446588"/>
          <p14:tracePt t="24045" x="8251825" y="4438650"/>
          <p14:tracePt t="24070" x="8251825" y="4419600"/>
          <p14:tracePt t="24083" x="8242300" y="4411663"/>
          <p14:tracePt t="24094" x="8232775" y="4402138"/>
          <p14:tracePt t="24108" x="8224838" y="4402138"/>
          <p14:tracePt t="24121" x="8215313" y="4402138"/>
          <p14:tracePt t="24132" x="8215313" y="4394200"/>
          <p14:tracePt t="24146" x="8205788" y="4394200"/>
          <p14:tracePt t="24196" x="8197850" y="4384675"/>
          <p14:tracePt t="24208" x="8188325" y="4375150"/>
          <p14:tracePt t="24233" x="8180388" y="4367213"/>
          <p14:tracePt t="24258" x="8170863" y="4357688"/>
          <p14:tracePt t="24283" x="8161338" y="4348163"/>
          <p14:tracePt t="24296" x="8153400" y="4340225"/>
          <p14:tracePt t="24308" x="8143875" y="4340225"/>
          <p14:tracePt t="24332" x="8126413" y="4340225"/>
          <p14:tracePt t="24346" x="8116888" y="4330700"/>
          <p14:tracePt t="24358" x="8108950" y="4330700"/>
          <p14:tracePt t="24370" x="8099425" y="4330700"/>
          <p14:tracePt t="24383" x="8089900" y="4330700"/>
          <p14:tracePt t="24396" x="8081963" y="4330700"/>
          <p14:tracePt t="24410" x="8062913" y="4322763"/>
          <p14:tracePt t="24427" x="8045450" y="4313238"/>
          <p14:tracePt t="24444" x="7983538" y="4303713"/>
          <p14:tracePt t="24460" x="7947025" y="4295775"/>
          <p14:tracePt t="24477" x="7912100" y="4295775"/>
          <p14:tracePt t="24493" x="7885113" y="4295775"/>
          <p14:tracePt t="24510" x="7867650" y="4295775"/>
          <p14:tracePt t="24527" x="7858125" y="4286250"/>
          <p14:tracePt t="24560" x="7848600" y="4286250"/>
          <p14:tracePt t="24596" x="7848600" y="4276725"/>
          <p14:tracePt t="24671" x="7858125" y="4276725"/>
          <p14:tracePt t="24683" x="7894638" y="4276725"/>
          <p14:tracePt t="24697" x="7920038" y="4276725"/>
          <p14:tracePt t="24708" x="7947025" y="4276725"/>
          <p14:tracePt t="24721" x="7956550" y="4276725"/>
          <p14:tracePt t="24734" x="7974013" y="4276725"/>
          <p14:tracePt t="24746" x="8001000" y="4276725"/>
          <p14:tracePt t="24760" x="8018463" y="4276725"/>
          <p14:tracePt t="24777" x="8037513" y="4276725"/>
          <p14:tracePt t="24794" x="8062913" y="4286250"/>
          <p14:tracePt t="24810" x="8072438" y="4286250"/>
          <p14:tracePt t="24827" x="8081963" y="4295775"/>
          <p14:tracePt t="24844" x="8089900" y="4303713"/>
          <p14:tracePt t="24860" x="8099425" y="4303713"/>
          <p14:tracePt t="24877" x="8108950" y="4313238"/>
          <p14:tracePt t="24894" x="8126413" y="4330700"/>
          <p14:tracePt t="24910" x="8134350" y="4340225"/>
          <p14:tracePt t="24927" x="8143875" y="4348163"/>
          <p14:tracePt t="24944" x="8161338" y="4375150"/>
          <p14:tracePt t="24960" x="8170863" y="4394200"/>
          <p14:tracePt t="24977" x="8180388" y="4411663"/>
          <p14:tracePt t="24993" x="8188325" y="4429125"/>
          <p14:tracePt t="25010" x="8215313" y="4456113"/>
          <p14:tracePt t="25027" x="8215313" y="4473575"/>
          <p14:tracePt t="25044" x="8232775" y="4500563"/>
          <p14:tracePt t="25060" x="8251825" y="4572000"/>
          <p14:tracePt t="25077" x="8251825" y="4608513"/>
          <p14:tracePt t="25094" x="8269288" y="4660900"/>
          <p14:tracePt t="25110" x="8277225" y="4670425"/>
          <p14:tracePt t="25127" x="8277225" y="4679950"/>
          <p14:tracePt t="25143" x="8277225" y="4687888"/>
          <p14:tracePt t="25184" x="8277225" y="4697413"/>
          <p14:tracePt t="25222" x="8277225" y="4705350"/>
          <p14:tracePt t="25296" x="8277225" y="4714875"/>
          <p14:tracePt t="25334" x="8277225" y="4724400"/>
          <p14:tracePt t="25384" x="8277225" y="4732338"/>
          <p14:tracePt t="25409" x="8269288" y="4732338"/>
          <p14:tracePt t="25422" x="8242300" y="4751388"/>
          <p14:tracePt t="25434" x="8197850" y="4751388"/>
          <p14:tracePt t="25447" x="8153400" y="4751388"/>
          <p14:tracePt t="25460" x="8072438" y="4751388"/>
          <p14:tracePt t="25477" x="7983538" y="4751388"/>
          <p14:tracePt t="25493" x="7929563" y="4751388"/>
          <p14:tracePt t="25510" x="7858125" y="4741863"/>
          <p14:tracePt t="25527" x="7813675" y="4732338"/>
          <p14:tracePt t="25543" x="7742238" y="4714875"/>
          <p14:tracePt t="25560" x="7653338" y="4697413"/>
          <p14:tracePt t="25577" x="7626350" y="4679950"/>
          <p14:tracePt t="25594" x="7589838" y="4643438"/>
          <p14:tracePt t="25610" x="7572375" y="4633913"/>
          <p14:tracePt t="25627" x="7562850" y="4616450"/>
          <p14:tracePt t="25643" x="7545388" y="4598988"/>
          <p14:tracePt t="25660" x="7537450" y="4537075"/>
          <p14:tracePt t="25677" x="7527925" y="4518025"/>
          <p14:tracePt t="25693" x="7527925" y="4500563"/>
          <p14:tracePt t="25710" x="7518400" y="4491038"/>
          <p14:tracePt t="25727" x="7518400" y="4473575"/>
          <p14:tracePt t="25743" x="7510463" y="4446588"/>
          <p14:tracePt t="25760" x="7491413" y="4357688"/>
          <p14:tracePt t="25777" x="7473950" y="4303713"/>
          <p14:tracePt t="25793" x="7466013" y="4268788"/>
          <p14:tracePt t="25810" x="7456488" y="4224338"/>
          <p14:tracePt t="25827" x="7456488" y="4205288"/>
          <p14:tracePt t="25843" x="7446963" y="4187825"/>
          <p14:tracePt t="25860" x="7429500" y="4143375"/>
          <p14:tracePt t="25877" x="7429500" y="4125913"/>
          <p14:tracePt t="25893" x="7429500" y="4108450"/>
          <p14:tracePt t="25910" x="7429500" y="4098925"/>
          <p14:tracePt t="25927" x="7429500" y="4089400"/>
          <p14:tracePt t="25960" x="7439025" y="4054475"/>
          <p14:tracePt t="25973" x="7456488" y="4027488"/>
          <p14:tracePt t="25984" x="7466013" y="4010025"/>
          <p14:tracePt t="25998" x="7483475" y="3990975"/>
          <p14:tracePt t="26010" x="7483475" y="3983038"/>
          <p14:tracePt t="26027" x="7491413" y="3973513"/>
          <p14:tracePt t="26172" x="7473950" y="3983038"/>
          <p14:tracePt t="26185" x="7446963" y="4000500"/>
          <p14:tracePt t="26198" x="7419975" y="4037013"/>
          <p14:tracePt t="26210" x="7385050" y="4054475"/>
          <p14:tracePt t="26227" x="7358063" y="4089400"/>
          <p14:tracePt t="26243" x="7340600" y="4108450"/>
          <p14:tracePt t="26260" x="7313613" y="4152900"/>
          <p14:tracePt t="26277" x="7313613" y="4160838"/>
          <p14:tracePt t="26293" x="7313613" y="4179888"/>
          <p14:tracePt t="26310" x="7313613" y="4187825"/>
          <p14:tracePt t="26360" x="7313613" y="4197350"/>
          <p14:tracePt t="26385" x="7313613" y="4214813"/>
          <p14:tracePt t="26398" x="7313613" y="4241800"/>
          <p14:tracePt t="26410" x="7313613" y="4276725"/>
          <p14:tracePt t="26422" x="7331075" y="4303713"/>
          <p14:tracePt t="26436" x="7358063" y="4330700"/>
          <p14:tracePt t="26448" x="7385050" y="4357688"/>
          <p14:tracePt t="26460" x="7402513" y="4375150"/>
          <p14:tracePt t="26477" x="7419975" y="4394200"/>
          <p14:tracePt t="26493" x="7446963" y="4402138"/>
          <p14:tracePt t="26510" x="7466013" y="4411663"/>
          <p14:tracePt t="26527" x="7483475" y="4438650"/>
          <p14:tracePt t="26543" x="7500938" y="4456113"/>
          <p14:tracePt t="26560" x="7572375" y="4500563"/>
          <p14:tracePt t="26577" x="7661275" y="4518025"/>
          <p14:tracePt t="26593" x="7724775" y="4537075"/>
          <p14:tracePt t="26610" x="7786688" y="4554538"/>
          <p14:tracePt t="26627" x="7804150" y="4554538"/>
          <p14:tracePt t="26643" x="7813675" y="4562475"/>
          <p14:tracePt t="26660" x="7831138" y="4562475"/>
          <p14:tracePt t="26677" x="7848600" y="4562475"/>
          <p14:tracePt t="26710" x="7885113" y="4562475"/>
          <p14:tracePt t="26727" x="7902575" y="4562475"/>
          <p14:tracePt t="26743" x="7920038" y="4562475"/>
          <p14:tracePt t="26760" x="7947025" y="4554538"/>
          <p14:tracePt t="26777" x="7966075" y="4545013"/>
          <p14:tracePt t="26793" x="7983538" y="4545013"/>
          <p14:tracePt t="26810" x="8010525" y="4527550"/>
          <p14:tracePt t="26827" x="8010525" y="4518025"/>
          <p14:tracePt t="26843" x="8027988" y="4510088"/>
          <p14:tracePt t="26860" x="8045450" y="4491038"/>
          <p14:tracePt t="26877" x="8045450" y="4483100"/>
          <p14:tracePt t="26893" x="8054975" y="4473575"/>
          <p14:tracePt t="26910" x="8062913" y="4456113"/>
          <p14:tracePt t="26927" x="8072438" y="4446588"/>
          <p14:tracePt t="26943" x="8089900" y="4438650"/>
          <p14:tracePt t="26960" x="8116888" y="4411663"/>
          <p14:tracePt t="26977" x="8116888" y="4394200"/>
          <p14:tracePt t="26993" x="8143875" y="4375150"/>
          <p14:tracePt t="27010" x="8153400" y="4348163"/>
          <p14:tracePt t="27027" x="8161338" y="4322763"/>
          <p14:tracePt t="27043" x="8170863" y="4286250"/>
          <p14:tracePt t="27060" x="8170863" y="4214813"/>
          <p14:tracePt t="27077" x="8170863" y="4197350"/>
          <p14:tracePt t="27093" x="8170863" y="4179888"/>
          <p14:tracePt t="27110" x="8170863" y="4160838"/>
          <p14:tracePt t="27127" x="8170863" y="4152900"/>
          <p14:tracePt t="27172" x="8170863" y="4143375"/>
          <p14:tracePt t="27198" x="8170863" y="4133850"/>
          <p14:tracePt t="27210" x="8161338" y="4133850"/>
          <p14:tracePt t="27223" x="8143875" y="4133850"/>
          <p14:tracePt t="27236" x="8134350" y="4125913"/>
          <p14:tracePt t="27248" x="8126413" y="4116388"/>
          <p14:tracePt t="27261" x="8116888" y="4116388"/>
          <p14:tracePt t="27277" x="8108950" y="4108450"/>
          <p14:tracePt t="27293" x="8099425" y="4098925"/>
          <p14:tracePt t="27310" x="8045450" y="4054475"/>
          <p14:tracePt t="27327" x="7974013" y="4010025"/>
          <p14:tracePt t="27343" x="7885113" y="3965575"/>
          <p14:tracePt t="27360" x="7769225" y="3929063"/>
          <p14:tracePt t="27377" x="7742238" y="3919538"/>
          <p14:tracePt t="27393" x="7732713" y="3911600"/>
          <p14:tracePt t="27410" x="7715250" y="3911600"/>
          <p14:tracePt t="27523" x="7697788" y="3911600"/>
          <p14:tracePt t="27536" x="7680325" y="3911600"/>
          <p14:tracePt t="27548" x="7661275" y="3911600"/>
          <p14:tracePt t="27561" x="7643813" y="3911600"/>
          <p14:tracePt t="27577" x="7626350" y="3911600"/>
          <p14:tracePt t="27593" x="7616825" y="3911600"/>
          <p14:tracePt t="27610" x="7599363" y="3911600"/>
          <p14:tracePt t="27627" x="7589838" y="3911600"/>
          <p14:tracePt t="27643" x="7589838" y="3919538"/>
          <p14:tracePt t="27660" x="7581900" y="3929063"/>
          <p14:tracePt t="27677" x="7572375" y="3938588"/>
          <p14:tracePt t="27693" x="7572375" y="3946525"/>
          <p14:tracePt t="27710" x="7554913" y="3956050"/>
          <p14:tracePt t="27727" x="7554913" y="3965575"/>
          <p14:tracePt t="27743" x="7554913" y="3973513"/>
          <p14:tracePt t="27760" x="7545388" y="3973513"/>
          <p14:tracePt t="27786" x="7545388" y="3983038"/>
          <p14:tracePt t="27936" x="7545388" y="3973513"/>
          <p14:tracePt t="27948" x="7545388" y="3965575"/>
          <p14:tracePt t="27961" x="7554913" y="3946525"/>
          <p14:tracePt t="27974" x="7562850" y="3938588"/>
          <p14:tracePt t="27986" x="7589838" y="3919538"/>
          <p14:tracePt t="27999" x="7608888" y="3911600"/>
          <p14:tracePt t="28012" x="7661275" y="3884613"/>
          <p14:tracePt t="28027" x="7715250" y="3867150"/>
          <p14:tracePt t="28043" x="7742238" y="3867150"/>
          <p14:tracePt t="28060" x="7769225" y="3848100"/>
          <p14:tracePt t="28124" x="7777163" y="3848100"/>
          <p14:tracePt t="28136" x="7786688" y="3848100"/>
          <p14:tracePt t="28149" x="7804150" y="3848100"/>
          <p14:tracePt t="28162" x="7823200" y="3848100"/>
          <p14:tracePt t="28177" x="7867650" y="3857625"/>
          <p14:tracePt t="28193" x="7902575" y="3867150"/>
          <p14:tracePt t="28210" x="7956550" y="3875088"/>
          <p14:tracePt t="28227" x="7966075" y="3884613"/>
          <p14:tracePt t="28243" x="7983538" y="3894138"/>
          <p14:tracePt t="28260" x="8010525" y="3911600"/>
          <p14:tracePt t="28277" x="8027988" y="3938588"/>
          <p14:tracePt t="28293" x="8037513" y="3956050"/>
          <p14:tracePt t="28310" x="8081963" y="4000500"/>
          <p14:tracePt t="28327" x="8099425" y="4017963"/>
          <p14:tracePt t="28344" x="8108950" y="4017963"/>
          <p14:tracePt t="28360" x="8116888" y="4037013"/>
          <p14:tracePt t="28377" x="8126413" y="4044950"/>
          <p14:tracePt t="28399" x="8126413" y="4054475"/>
          <p14:tracePt t="28424" x="8126413" y="4062413"/>
          <p14:tracePt t="44799" x="8108950" y="4062413"/>
          <p14:tracePt t="44811" x="8099425" y="4062413"/>
          <p14:tracePt t="44824" x="8081963" y="4062413"/>
          <p14:tracePt t="44837" x="8054975" y="4062413"/>
          <p14:tracePt t="44849" x="8018463" y="4062413"/>
          <p14:tracePt t="44863" x="7983538" y="4062413"/>
          <p14:tracePt t="44877" x="7929563" y="4062413"/>
          <p14:tracePt t="44894" x="7823200" y="4054475"/>
          <p14:tracePt t="44911" x="7653338" y="4027488"/>
          <p14:tracePt t="44927" x="7599363" y="4010025"/>
          <p14:tracePt t="44944" x="7572375" y="4010025"/>
          <p14:tracePt t="44961" x="7527925" y="4000500"/>
          <p14:tracePt t="44977" x="7491413" y="3983038"/>
          <p14:tracePt t="44994" x="7456488" y="3965575"/>
          <p14:tracePt t="45011" x="7367588" y="3946525"/>
          <p14:tracePt t="45027" x="7340600" y="3946525"/>
          <p14:tracePt t="45044" x="7331075" y="3946525"/>
          <p14:tracePt t="45061" x="7323138" y="3946525"/>
          <p14:tracePt t="45094" x="7313613" y="3946525"/>
          <p14:tracePt t="45124" x="7313613" y="3965575"/>
          <p14:tracePt t="45138" x="7313613" y="3983038"/>
          <p14:tracePt t="45150" x="7323138" y="4010025"/>
          <p14:tracePt t="45163" x="7340600" y="4054475"/>
          <p14:tracePt t="45177" x="7358063" y="4089400"/>
          <p14:tracePt t="45194" x="7358063" y="4108450"/>
          <p14:tracePt t="45211" x="7375525" y="4143375"/>
          <p14:tracePt t="45227" x="7385050" y="4152900"/>
          <p14:tracePt t="45244" x="7402513" y="4170363"/>
          <p14:tracePt t="45261" x="7429500" y="4224338"/>
          <p14:tracePt t="45277" x="7446963" y="4259263"/>
          <p14:tracePt t="45294" x="7473950" y="4295775"/>
          <p14:tracePt t="45311" x="7510463" y="4357688"/>
          <p14:tracePt t="45327" x="7537450" y="4384675"/>
          <p14:tracePt t="45344" x="7562850" y="4402138"/>
          <p14:tracePt t="45361" x="7626350" y="4438650"/>
          <p14:tracePt t="45377" x="7653338" y="4456113"/>
          <p14:tracePt t="45394" x="7680325" y="4465638"/>
          <p14:tracePt t="45411" x="7732713" y="4473575"/>
          <p14:tracePt t="45427" x="7759700" y="4473575"/>
          <p14:tracePt t="45444" x="7777163" y="4473575"/>
          <p14:tracePt t="45461" x="7867650" y="4473575"/>
          <p14:tracePt t="45477" x="7902575" y="4473575"/>
          <p14:tracePt t="45494" x="7929563" y="4465638"/>
          <p14:tracePt t="45511" x="7983538" y="4429125"/>
          <p14:tracePt t="45527" x="7991475" y="4411663"/>
          <p14:tracePt t="45544" x="8010525" y="4402138"/>
          <p14:tracePt t="45561" x="8027988" y="4367213"/>
          <p14:tracePt t="45594" x="8027988" y="4348163"/>
          <p14:tracePt t="45611" x="8027988" y="4322763"/>
          <p14:tracePt t="45627" x="8027988" y="4303713"/>
          <p14:tracePt t="45644" x="8027988" y="4276725"/>
          <p14:tracePt t="45661" x="8018463" y="4232275"/>
          <p14:tracePt t="45677" x="8010525" y="4224338"/>
          <p14:tracePt t="45694" x="8001000" y="4205288"/>
          <p14:tracePt t="45711" x="7974013" y="4179888"/>
          <p14:tracePt t="45727" x="7956550" y="4179888"/>
          <p14:tracePt t="45744" x="7912100" y="4160838"/>
          <p14:tracePt t="45761" x="7796213" y="4133850"/>
          <p14:tracePt t="45777" x="7732713" y="4098925"/>
          <p14:tracePt t="45794" x="7661275" y="4071938"/>
          <p14:tracePt t="45811" x="7466013" y="4027488"/>
          <p14:tracePt t="45827" x="7402513" y="4010025"/>
          <p14:tracePt t="45844" x="7367588" y="4010025"/>
          <p14:tracePt t="45860" x="7331075" y="4010025"/>
          <p14:tracePt t="45863" x="7277100" y="4010025"/>
          <p14:tracePt t="45877" x="7232650" y="4010025"/>
          <p14:tracePt t="45894" x="7170738" y="4010025"/>
          <p14:tracePt t="45911" x="7089775" y="4027488"/>
          <p14:tracePt t="45927" x="7062788" y="4044950"/>
          <p14:tracePt t="45944" x="7045325" y="4062413"/>
          <p14:tracePt t="45961" x="7010400" y="4108450"/>
          <p14:tracePt t="45977" x="7000875" y="4133850"/>
          <p14:tracePt t="45994" x="6991350" y="4143375"/>
          <p14:tracePt t="46012" x="6991350" y="4170363"/>
          <p14:tracePt t="46027" x="6983413" y="4187825"/>
          <p14:tracePt t="46044" x="6983413" y="4214813"/>
          <p14:tracePt t="46061" x="6983413" y="4303713"/>
          <p14:tracePt t="46077" x="6983413" y="4357688"/>
          <p14:tracePt t="46094" x="6991350" y="4402138"/>
          <p14:tracePt t="46112" x="7000875" y="4446588"/>
          <p14:tracePt t="46127" x="7018338" y="4456113"/>
          <p14:tracePt t="46144" x="7018338" y="4465638"/>
          <p14:tracePt t="46161" x="7045325" y="4483100"/>
          <p14:tracePt t="46177" x="7143750" y="4518025"/>
          <p14:tracePt t="46194" x="7197725" y="4537075"/>
          <p14:tracePt t="46212" x="7323138" y="4589463"/>
          <p14:tracePt t="46227" x="7419975" y="4608513"/>
          <p14:tracePt t="46244" x="7510463" y="4608513"/>
          <p14:tracePt t="46261" x="7634288" y="4616450"/>
          <p14:tracePt t="46277" x="7680325" y="4616450"/>
          <p14:tracePt t="46294" x="7715250" y="4608513"/>
          <p14:tracePt t="46311" x="7786688" y="4572000"/>
          <p14:tracePt t="46327" x="7823200" y="4545013"/>
          <p14:tracePt t="46344" x="7858125" y="4518025"/>
          <p14:tracePt t="46361" x="7885113" y="4510088"/>
          <p14:tracePt t="46377" x="7929563" y="4456113"/>
          <p14:tracePt t="46394" x="7947025" y="4438650"/>
          <p14:tracePt t="46412" x="7983538" y="4367213"/>
          <p14:tracePt t="46427" x="7991475" y="4340225"/>
          <p14:tracePt t="46444" x="8010525" y="4295775"/>
          <p14:tracePt t="46461" x="8010525" y="4276725"/>
          <p14:tracePt t="46477" x="8018463" y="4241800"/>
          <p14:tracePt t="46494" x="8027988" y="4224338"/>
          <p14:tracePt t="46511" x="8027988" y="4205288"/>
          <p14:tracePt t="46527" x="8027988" y="4197350"/>
          <p14:tracePt t="46544" x="8027988" y="4187825"/>
          <p14:tracePt t="46562" x="8027988" y="4170363"/>
          <p14:tracePt t="46594" x="8027988" y="4152900"/>
          <p14:tracePt t="46614" x="8018463" y="4133850"/>
          <p14:tracePt t="46627" x="8018463" y="4125913"/>
          <p14:tracePt t="46644" x="8001000" y="4116388"/>
          <p14:tracePt t="46661" x="8001000" y="4098925"/>
          <p14:tracePt t="46677" x="7966075" y="4071938"/>
          <p14:tracePt t="46694" x="7939088" y="4062413"/>
          <p14:tracePt t="46711" x="7912100" y="4054475"/>
          <p14:tracePt t="46727" x="7840663" y="4017963"/>
          <p14:tracePt t="46744" x="7786688" y="3990975"/>
          <p14:tracePt t="46762" x="7705725" y="3956050"/>
          <p14:tracePt t="46777" x="7670800" y="3956050"/>
          <p14:tracePt t="46794" x="7643813" y="3946525"/>
          <p14:tracePt t="46811" x="7626350" y="3946525"/>
          <p14:tracePt t="46828" x="7608888" y="3946525"/>
          <p14:tracePt t="46844" x="7599363" y="3946525"/>
          <p14:tracePt t="46861" x="7589838" y="3946525"/>
          <p14:tracePt t="46877" x="7562850" y="3946525"/>
          <p14:tracePt t="46894" x="7527925" y="3956050"/>
          <p14:tracePt t="46913" x="7483475" y="3973513"/>
          <p14:tracePt t="46927" x="7466013" y="3990975"/>
          <p14:tracePt t="46944" x="7439025" y="4000500"/>
          <p14:tracePt t="46961" x="7412038" y="4017963"/>
          <p14:tracePt t="46977" x="7385050" y="4071938"/>
          <p14:tracePt t="46994" x="7375525" y="4108450"/>
          <p14:tracePt t="47011" x="7375525" y="4125913"/>
          <p14:tracePt t="47027" x="7367588" y="4160838"/>
          <p14:tracePt t="47044" x="7358063" y="4179888"/>
          <p14:tracePt t="47062" x="7358063" y="4205288"/>
          <p14:tracePt t="47077" x="7358063" y="4214813"/>
          <p14:tracePt t="47094" x="7367588" y="4224338"/>
          <p14:tracePt t="47110" x="7375525" y="4268788"/>
          <p14:tracePt t="47127" x="7439025" y="4357688"/>
          <p14:tracePt t="47144" x="7473950" y="4394200"/>
          <p14:tracePt t="47160" x="7491413" y="4411663"/>
          <p14:tracePt t="47177" x="7537450" y="4438650"/>
          <p14:tracePt t="47194" x="7554913" y="4446588"/>
          <p14:tracePt t="47210" x="7572375" y="4456113"/>
          <p14:tracePt t="47227" x="7653338" y="4473575"/>
          <p14:tracePt t="47244" x="7715250" y="4483100"/>
          <p14:tracePt t="47260" x="7777163" y="4500563"/>
          <p14:tracePt t="47277" x="7902575" y="4537075"/>
          <p14:tracePt t="47294" x="7966075" y="4545013"/>
          <p14:tracePt t="47310" x="8037513" y="4554538"/>
          <p14:tracePt t="47327" x="8134350" y="4554538"/>
          <p14:tracePt t="47344" x="8170863" y="4554538"/>
          <p14:tracePt t="47360" x="8188325" y="4554538"/>
          <p14:tracePt t="47377" x="8232775" y="4554538"/>
          <p14:tracePt t="47394" x="8259763" y="4545013"/>
          <p14:tracePt t="47410" x="8286750" y="4527550"/>
          <p14:tracePt t="47414" x="8304213" y="4518025"/>
          <p14:tracePt t="47427" x="8323263" y="4500563"/>
          <p14:tracePt t="47444" x="8340725" y="4491038"/>
          <p14:tracePt t="47460" x="8358188" y="4473575"/>
          <p14:tracePt t="47477" x="8367713" y="4456113"/>
          <p14:tracePt t="47494" x="8375650" y="4438650"/>
          <p14:tracePt t="47510" x="8375650" y="4429125"/>
          <p14:tracePt t="47527" x="8375650" y="4402138"/>
          <p14:tracePt t="47544" x="8375650" y="4375150"/>
          <p14:tracePt t="47560" x="8375650" y="4348163"/>
          <p14:tracePt t="47577" x="8358188" y="4330700"/>
          <p14:tracePt t="47594" x="8340725" y="4313238"/>
          <p14:tracePt t="47610" x="8340725" y="4303713"/>
          <p14:tracePt t="47627" x="8323263" y="4295775"/>
          <p14:tracePt t="47644" x="8313738" y="4286250"/>
          <p14:tracePt t="47660" x="8304213" y="4276725"/>
          <p14:tracePt t="47677" x="8286750" y="4268788"/>
          <p14:tracePt t="47710" x="8269288" y="4251325"/>
          <p14:tracePt t="47727" x="8242300" y="4214813"/>
          <p14:tracePt t="47744" x="8224838" y="4197350"/>
          <p14:tracePt t="47760" x="8197850" y="4170363"/>
          <p14:tracePt t="47777" x="8153400" y="4143375"/>
          <p14:tracePt t="47794" x="8143875" y="4133850"/>
          <p14:tracePt t="47810" x="8126413" y="4125913"/>
          <p14:tracePt t="47827" x="8099425" y="4108450"/>
          <p14:tracePt t="47844" x="8072438" y="4089400"/>
          <p14:tracePt t="47860" x="8018463" y="4054475"/>
          <p14:tracePt t="47877" x="7885113" y="3990975"/>
          <p14:tracePt t="47894" x="7858125" y="3983038"/>
          <p14:tracePt t="47910" x="7831138" y="3983038"/>
          <p14:tracePt t="47927" x="7813675" y="3965575"/>
          <p14:tracePt t="47944" x="7796213" y="3965575"/>
          <p14:tracePt t="47960" x="7786688" y="3965575"/>
          <p14:tracePt t="47977" x="7759700" y="3938588"/>
          <p14:tracePt t="47994" x="7751763" y="3938588"/>
          <p14:tracePt t="48010" x="7732713" y="3938588"/>
          <p14:tracePt t="48027" x="7688263" y="3938588"/>
          <p14:tracePt t="48044" x="7670800" y="3938588"/>
          <p14:tracePt t="48060" x="7643813" y="3938588"/>
          <p14:tracePt t="48077" x="7616825" y="3938588"/>
          <p14:tracePt t="48094" x="7608888" y="3938588"/>
          <p14:tracePt t="48111" x="7599363" y="3938588"/>
          <p14:tracePt t="48144" x="7589838" y="3938588"/>
          <p14:tracePt t="48164" x="7581900" y="3938588"/>
          <p14:tracePt t="48177" x="7581900" y="3946525"/>
          <p14:tracePt t="48194" x="7581900" y="3956050"/>
          <p14:tracePt t="48210" x="7572375" y="3965575"/>
          <p14:tracePt t="48227" x="7562850" y="3990975"/>
          <p14:tracePt t="48244" x="7554913" y="4017963"/>
          <p14:tracePt t="48260" x="7545388" y="4044950"/>
          <p14:tracePt t="48277" x="7537450" y="4116388"/>
          <p14:tracePt t="48294" x="7527925" y="4143375"/>
          <p14:tracePt t="48310" x="7518400" y="4170363"/>
          <p14:tracePt t="48327" x="7518400" y="4187825"/>
          <p14:tracePt t="48360" x="7518400" y="4197350"/>
          <p14:tracePt t="48389" x="7518400" y="4205288"/>
          <p14:tracePt t="48402" x="7518400" y="4224338"/>
          <p14:tracePt t="48414" x="7518400" y="4268788"/>
          <p14:tracePt t="48427" x="7537450" y="4330700"/>
          <p14:tracePt t="48444" x="7545388" y="4375150"/>
          <p14:tracePt t="48460" x="7554913" y="4394200"/>
          <p14:tracePt t="48477" x="7562850" y="4411663"/>
          <p14:tracePt t="48494" x="7572375" y="4411663"/>
          <p14:tracePt t="48527" x="7572375" y="4419600"/>
          <p14:tracePt t="48544" x="7581900" y="4429125"/>
          <p14:tracePt t="48560" x="7599363" y="4429125"/>
          <p14:tracePt t="48577" x="7643813" y="4456113"/>
          <p14:tracePt t="48594" x="7670800" y="4465638"/>
          <p14:tracePt t="48610" x="7705725" y="4483100"/>
          <p14:tracePt t="48627" x="7751763" y="4491038"/>
          <p14:tracePt t="48644" x="7769225" y="4491038"/>
          <p14:tracePt t="48660" x="7804150" y="4500563"/>
          <p14:tracePt t="48677" x="7894638" y="4500563"/>
          <p14:tracePt t="48694" x="7929563" y="4500563"/>
          <p14:tracePt t="48710" x="7966075" y="4500563"/>
          <p14:tracePt t="48727" x="8018463" y="4500563"/>
          <p14:tracePt t="48744" x="8054975" y="4473575"/>
          <p14:tracePt t="48760" x="8072438" y="4465638"/>
          <p14:tracePt t="48777" x="8116888" y="4438650"/>
          <p14:tracePt t="48794" x="8134350" y="4419600"/>
          <p14:tracePt t="48810" x="8143875" y="4411663"/>
          <p14:tracePt t="48827" x="8170863" y="4394200"/>
          <p14:tracePt t="48844" x="8180388" y="4375150"/>
          <p14:tracePt t="48860" x="8188325" y="4348163"/>
          <p14:tracePt t="48877" x="8205788" y="4313238"/>
          <p14:tracePt t="48894" x="8215313" y="4286250"/>
          <p14:tracePt t="48910" x="8224838" y="4259263"/>
          <p14:tracePt t="48927" x="8224838" y="4241800"/>
          <p14:tracePt t="48944" x="8232775" y="4232275"/>
          <p14:tracePt t="48960" x="8232775" y="4224338"/>
          <p14:tracePt t="48977" x="8232775" y="4205288"/>
          <p14:tracePt t="48994" x="8232775" y="4197350"/>
          <p14:tracePt t="49010" x="8232775" y="4187825"/>
          <p14:tracePt t="49027" x="8232775" y="4160838"/>
          <p14:tracePt t="49044" x="8232775" y="4152900"/>
          <p14:tracePt t="49060" x="8232775" y="4133850"/>
          <p14:tracePt t="49077" x="8215313" y="4108450"/>
          <p14:tracePt t="49094" x="8205788" y="4089400"/>
          <p14:tracePt t="49110" x="8197850" y="4081463"/>
          <p14:tracePt t="49127" x="8180388" y="4062413"/>
          <p14:tracePt t="49144" x="8161338" y="4054475"/>
          <p14:tracePt t="49161" x="8143875" y="4044950"/>
          <p14:tracePt t="49177" x="8108950" y="4017963"/>
          <p14:tracePt t="49194" x="8072438" y="3973513"/>
          <p14:tracePt t="49210" x="8037513" y="3946525"/>
          <p14:tracePt t="49227" x="7991475" y="3919538"/>
          <p14:tracePt t="49244" x="7966075" y="3919538"/>
          <p14:tracePt t="49260" x="7939088" y="3902075"/>
          <p14:tracePt t="49277" x="7912100" y="3894138"/>
          <p14:tracePt t="49294" x="7894638" y="3894138"/>
          <p14:tracePt t="49310" x="7875588" y="3875088"/>
          <p14:tracePt t="49327" x="7840663" y="3867150"/>
          <p14:tracePt t="49344" x="7831138" y="3857625"/>
          <p14:tracePt t="49360" x="7813675" y="3848100"/>
          <p14:tracePt t="49377" x="7786688" y="3848100"/>
          <p14:tracePt t="49394" x="7769225" y="3848100"/>
          <p14:tracePt t="49410" x="7742238" y="3848100"/>
          <p14:tracePt t="49427" x="7705725" y="3848100"/>
          <p14:tracePt t="49444" x="7697788" y="3848100"/>
          <p14:tracePt t="49460" x="7688263" y="3848100"/>
          <p14:tracePt t="49477" x="7670800" y="3848100"/>
          <p14:tracePt t="49494" x="7661275" y="3857625"/>
          <p14:tracePt t="49510" x="7653338" y="3867150"/>
          <p14:tracePt t="49527" x="7634288" y="3884613"/>
          <p14:tracePt t="49544" x="7634288" y="3894138"/>
          <p14:tracePt t="49560" x="7626350" y="3902075"/>
          <p14:tracePt t="49577" x="7616825" y="3919538"/>
          <p14:tracePt t="49594" x="7608888" y="3929063"/>
          <p14:tracePt t="49627" x="7589838" y="3946525"/>
          <p14:tracePt t="49644" x="7581900" y="3965575"/>
          <p14:tracePt t="49660" x="7572375" y="3973513"/>
          <p14:tracePt t="49677" x="7545388" y="3990975"/>
          <p14:tracePt t="49694" x="7537450" y="4010025"/>
          <p14:tracePt t="49710" x="7537450" y="4027488"/>
          <p14:tracePt t="49727" x="7527925" y="4054475"/>
          <p14:tracePt t="63028" x="7518400" y="4054475"/>
          <p14:tracePt t="63052" x="7510463" y="4044950"/>
          <p14:tracePt t="63065" x="7491413" y="4027488"/>
          <p14:tracePt t="63078" x="7483475" y="4017963"/>
          <p14:tracePt t="63090" x="7466013" y="4000500"/>
          <p14:tracePt t="63115" x="7456488" y="3990975"/>
          <p14:tracePt t="63127" x="7446963" y="3973513"/>
          <p14:tracePt t="63140" x="7439025" y="3973513"/>
          <p14:tracePt t="63152" x="7429500" y="3956050"/>
          <p14:tracePt t="63165" x="7429500" y="3946525"/>
          <p14:tracePt t="63178" x="7419975" y="3938588"/>
          <p14:tracePt t="63194" x="7419975" y="3929063"/>
          <p14:tracePt t="63211" x="7412038" y="3919538"/>
          <p14:tracePt t="63228" x="7402513" y="3894138"/>
          <p14:tracePt t="63244" x="7402513" y="3884613"/>
          <p14:tracePt t="63261" x="7402513" y="3867150"/>
          <p14:tracePt t="63278" x="7402513" y="3840163"/>
          <p14:tracePt t="63295" x="7402513" y="3830638"/>
          <p14:tracePt t="63311" x="7394575" y="3813175"/>
          <p14:tracePt t="63328" x="7385050" y="3795713"/>
          <p14:tracePt t="63344" x="7385050" y="3786188"/>
          <p14:tracePt t="63361" x="7375525" y="3768725"/>
          <p14:tracePt t="63378" x="7375525" y="3759200"/>
          <p14:tracePt t="63394" x="7375525" y="3751263"/>
          <p14:tracePt t="63428" x="7375525" y="3741738"/>
          <p14:tracePt t="63503" x="7375525" y="3732213"/>
          <p14:tracePt t="63652" x="7375525" y="3741738"/>
          <p14:tracePt t="63665" x="7385050" y="3741738"/>
          <p14:tracePt t="63689" x="7394575" y="3751263"/>
          <p14:tracePt t="63702" x="7412038" y="3759200"/>
          <p14:tracePt t="63716" x="7419975" y="3768725"/>
          <p14:tracePt t="63728" x="7439025" y="3786188"/>
          <p14:tracePt t="63744" x="7456488" y="3795713"/>
          <p14:tracePt t="63761" x="7466013" y="3813175"/>
          <p14:tracePt t="63778" x="7483475" y="3830638"/>
          <p14:tracePt t="63795" x="7483475" y="3848100"/>
          <p14:tracePt t="63828" x="7491413" y="3857625"/>
          <p14:tracePt t="63878" x="7491413" y="3867150"/>
          <p14:tracePt t="64016" x="7491413" y="3848100"/>
          <p14:tracePt t="64040" x="7491413" y="3840163"/>
          <p14:tracePt t="64053" x="7491413" y="3822700"/>
          <p14:tracePt t="64065" x="7473950" y="3813175"/>
          <p14:tracePt t="64078" x="7466013" y="3795713"/>
          <p14:tracePt t="64094" x="7456488" y="3795713"/>
          <p14:tracePt t="64111" x="7446963" y="3786188"/>
          <p14:tracePt t="64128" x="7439025" y="3776663"/>
          <p14:tracePt t="64161" x="7439025" y="3768725"/>
          <p14:tracePt t="64178" x="7429500" y="3768725"/>
          <p14:tracePt t="64366" x="7439025" y="3768725"/>
          <p14:tracePt t="64440" x="7446963" y="3768725"/>
          <p14:tracePt t="64454" x="7446963" y="3776663"/>
          <p14:tracePt t="64466" x="7446963" y="3786188"/>
          <p14:tracePt t="64479" x="7456488" y="3795713"/>
          <p14:tracePt t="64494" x="7466013" y="3803650"/>
          <p14:tracePt t="64511" x="7466013" y="3822700"/>
          <p14:tracePt t="64528" x="7483475" y="3840163"/>
          <p14:tracePt t="64544" x="7483475" y="3857625"/>
          <p14:tracePt t="64578" x="7491413" y="3867150"/>
          <p14:tracePt t="64716" x="7491413" y="3848100"/>
          <p14:tracePt t="64728" x="7483475" y="3830638"/>
          <p14:tracePt t="64740" x="7456488" y="3822700"/>
          <p14:tracePt t="64753" x="7446963" y="3813175"/>
          <p14:tracePt t="64766" x="7439025" y="3795713"/>
          <p14:tracePt t="64791" x="7429500" y="3786188"/>
          <p14:tracePt t="64816" x="7419975" y="3786188"/>
          <p14:tracePt t="64829" x="7419975" y="3776663"/>
          <p14:tracePt t="64841" x="7412038" y="3776663"/>
          <p14:tracePt t="64854" x="7412038" y="3768725"/>
          <p14:tracePt t="64867" x="7402513" y="3768725"/>
          <p14:tracePt t="64878" x="7402513" y="3759200"/>
          <p14:tracePt t="65066" x="7402513" y="3768725"/>
          <p14:tracePt t="65078" x="7419975" y="3776663"/>
          <p14:tracePt t="65091" x="7429500" y="3786188"/>
          <p14:tracePt t="65104" x="7439025" y="3803650"/>
          <p14:tracePt t="65116" x="7446963" y="3813175"/>
          <p14:tracePt t="65129" x="7456488" y="3822700"/>
          <p14:tracePt t="65144" x="7456488" y="3830638"/>
          <p14:tracePt t="65161" x="7466013" y="3830638"/>
          <p14:tracePt t="65178" x="7466013" y="3840163"/>
          <p14:tracePt t="65291" x="7466013" y="3830638"/>
          <p14:tracePt t="65304" x="7466013" y="3822700"/>
          <p14:tracePt t="65316" x="7456488" y="3813175"/>
          <p14:tracePt t="65330" x="7439025" y="3795713"/>
          <p14:tracePt t="65345" x="7419975" y="3786188"/>
          <p14:tracePt t="65361" x="7402513" y="3759200"/>
          <p14:tracePt t="65378" x="7375525" y="3741738"/>
          <p14:tracePt t="65395" x="7367588" y="3741738"/>
          <p14:tracePt t="65411" x="7367588" y="3732213"/>
          <p14:tracePt t="65617" x="7367588" y="3741738"/>
          <p14:tracePt t="65628" x="7375525" y="3759200"/>
          <p14:tracePt t="65642" x="7394575" y="3776663"/>
          <p14:tracePt t="65654" x="7394575" y="3795713"/>
          <p14:tracePt t="65666" x="7412038" y="3813175"/>
          <p14:tracePt t="65679" x="7419975" y="3830638"/>
          <p14:tracePt t="65695" x="7439025" y="3840163"/>
          <p14:tracePt t="65711" x="7439025" y="3848100"/>
          <p14:tracePt t="65728" x="7446963" y="3857625"/>
          <p14:tracePt t="65879" x="7446963" y="3848100"/>
          <p14:tracePt t="65891" x="7439025" y="3840163"/>
          <p14:tracePt t="65904" x="7419975" y="3822700"/>
          <p14:tracePt t="65917" x="7402513" y="3803650"/>
          <p14:tracePt t="65929" x="7385050" y="3776663"/>
          <p14:tracePt t="65945" x="7367588" y="3768725"/>
          <p14:tracePt t="65961" x="7358063" y="3751263"/>
          <p14:tracePt t="65978" x="7348538" y="3732213"/>
          <p14:tracePt t="66011" x="7340600" y="3732213"/>
          <p14:tracePt t="66029" x="7340600" y="3724275"/>
          <p14:tracePt t="66217" x="7348538" y="3732213"/>
          <p14:tracePt t="66241" x="7358063" y="3751263"/>
          <p14:tracePt t="66254" x="7375525" y="3768725"/>
          <p14:tracePt t="66267" x="7394575" y="3776663"/>
          <p14:tracePt t="66280" x="7402513" y="3795713"/>
          <p14:tracePt t="66295" x="7412038" y="3795713"/>
          <p14:tracePt t="66311" x="7429500" y="3803650"/>
          <p14:tracePt t="66328" x="7429500" y="3813175"/>
          <p14:tracePt t="66355" x="7439025" y="3813175"/>
          <p14:tracePt t="66466" x="7429500" y="3803650"/>
          <p14:tracePt t="66480" x="7419975" y="3803650"/>
          <p14:tracePt t="66491" x="7412038" y="3795713"/>
          <p14:tracePt t="66504" x="7412038" y="3786188"/>
          <p14:tracePt t="66517" x="7394575" y="3768725"/>
          <p14:tracePt t="66531" x="7385050" y="3759200"/>
          <p14:tracePt t="66545" x="7375525" y="3741738"/>
          <p14:tracePt t="66561" x="7367588" y="3732213"/>
          <p14:tracePt t="66578" x="7358063" y="3724275"/>
          <p14:tracePt t="66617" x="7358063" y="3714750"/>
          <p14:tracePt t="66804" x="7358063" y="3724275"/>
          <p14:tracePt t="66817" x="7375525" y="3732213"/>
          <p14:tracePt t="66831" x="7385050" y="3732213"/>
          <p14:tracePt t="66842" x="7394575" y="3741738"/>
          <p14:tracePt t="66855" x="7412038" y="3751263"/>
          <p14:tracePt t="66868" x="7419975" y="3759200"/>
          <p14:tracePt t="66880" x="7429500" y="3768725"/>
          <p14:tracePt t="66905" x="7439025" y="3776663"/>
          <p14:tracePt t="66917" x="7439025" y="3786188"/>
          <p14:tracePt t="67030" x="7439025" y="3776663"/>
          <p14:tracePt t="67055" x="7429500" y="3768725"/>
          <p14:tracePt t="67068" x="7419975" y="3768725"/>
          <p14:tracePt t="67080" x="7402513" y="3751263"/>
          <p14:tracePt t="67093" x="7394575" y="3741738"/>
          <p14:tracePt t="67105" x="7375525" y="3732213"/>
          <p14:tracePt t="67117" x="7367588" y="3724275"/>
          <p14:tracePt t="67131" x="7358063" y="3714750"/>
          <p14:tracePt t="67155" x="7348538" y="3705225"/>
          <p14:tracePt t="67168" x="7348538" y="3697288"/>
          <p14:tracePt t="67393" x="7348538" y="3705225"/>
          <p14:tracePt t="67430" x="7358063" y="3714750"/>
          <p14:tracePt t="67455" x="7375525" y="3724275"/>
          <p14:tracePt t="67468" x="7375525" y="3732213"/>
          <p14:tracePt t="67481" x="7394575" y="3751263"/>
          <p14:tracePt t="67505" x="7402513" y="3759200"/>
          <p14:tracePt t="67517" x="7412038" y="3768725"/>
          <p14:tracePt t="67568" x="7412038" y="3776663"/>
          <p14:tracePt t="67681" x="7402513" y="3776663"/>
          <p14:tracePt t="67693" x="7394575" y="3768725"/>
          <p14:tracePt t="67705" x="7385050" y="3759200"/>
          <p14:tracePt t="67719" x="7385050" y="3751263"/>
          <p14:tracePt t="67731" x="7375525" y="3751263"/>
          <p14:tracePt t="67745" x="7375525" y="3741738"/>
          <p14:tracePt t="67761" x="7367588" y="3741738"/>
          <p14:tracePt t="67779" x="7348538" y="3732213"/>
          <p14:tracePt t="67818" x="7348538" y="3724275"/>
          <p14:tracePt t="67831" x="7340600" y="3724275"/>
          <p14:tracePt t="67856" x="7340600" y="3714750"/>
          <p14:tracePt t="67868" x="7331075" y="3705225"/>
          <p14:tracePt t="67905" x="7331075" y="3697288"/>
          <p14:tracePt t="68118" x="7331075" y="3705225"/>
          <p14:tracePt t="68131" x="7340600" y="3714750"/>
          <p14:tracePt t="68143" x="7348538" y="3714750"/>
          <p14:tracePt t="68156" x="7358063" y="3724275"/>
          <p14:tracePt t="68182" x="7375525" y="3732213"/>
          <p14:tracePt t="68193" x="7375525" y="3741738"/>
          <p14:tracePt t="68205" x="7385050" y="3751263"/>
          <p14:tracePt t="68219" x="7394575" y="3751263"/>
          <p14:tracePt t="68243" x="7394575" y="3759200"/>
          <p14:tracePt t="68255" x="7394575" y="3768725"/>
          <p14:tracePt t="68293" x="7402513" y="3768725"/>
          <p14:tracePt t="68456" x="7394575" y="3768725"/>
          <p14:tracePt t="68568" x="7385050" y="3759200"/>
          <p14:tracePt t="68619" x="7375525" y="3751263"/>
          <p14:tracePt t="68643" x="7367588" y="3751263"/>
          <p14:tracePt t="68656" x="7358063" y="3741738"/>
          <p14:tracePt t="68682" x="7348538" y="3732213"/>
          <p14:tracePt t="68706" x="7340600" y="3724275"/>
          <p14:tracePt t="68968" x="7348538" y="3724275"/>
          <p14:tracePt t="68994" x="7348538" y="3732213"/>
          <p14:tracePt t="69006" x="7358063" y="3732213"/>
          <p14:tracePt t="69019" x="7367588" y="3741738"/>
          <p14:tracePt t="69044" x="7375525" y="3759200"/>
          <p14:tracePt t="69057" x="7394575" y="3759200"/>
          <p14:tracePt t="69070" x="7402513" y="3768725"/>
          <p14:tracePt t="69082" x="7412038" y="3776663"/>
          <p14:tracePt t="69107" x="7419975" y="3786188"/>
          <p14:tracePt t="69181" x="7419975" y="3795713"/>
          <p14:tracePt t="69219" x="7429500" y="3795713"/>
          <p14:tracePt t="76450" x="7429500" y="3786188"/>
          <p14:tracePt t="76476" x="7419975" y="3776663"/>
          <p14:tracePt t="76488" x="7412038" y="3768725"/>
          <p14:tracePt t="76501" x="7394575" y="3759200"/>
          <p14:tracePt t="76513" x="7375525" y="3751263"/>
          <p14:tracePt t="76528" x="7367588" y="3732213"/>
          <p14:tracePt t="76545" x="7358063" y="3732213"/>
          <p14:tracePt t="76562" x="7348538" y="3714750"/>
          <p14:tracePt t="76601" x="7348538" y="3705225"/>
          <p14:tracePt t="76739" x="7358063" y="3705225"/>
          <p14:tracePt t="76751" x="7367588" y="3714750"/>
          <p14:tracePt t="76763" x="7385050" y="3724275"/>
          <p14:tracePt t="76776" x="7394575" y="3732213"/>
          <p14:tracePt t="76788" x="7402513" y="3741738"/>
          <p14:tracePt t="76801" x="7412038" y="3751263"/>
          <p14:tracePt t="76813" x="7429500" y="3768725"/>
          <p14:tracePt t="76829" x="7429500" y="3776663"/>
          <p14:tracePt t="76845" x="7439025" y="3786188"/>
          <p14:tracePt t="76862" x="7446963" y="3803650"/>
          <p14:tracePt t="76878" x="7446963" y="3813175"/>
          <p14:tracePt t="76895" x="7446963" y="3822700"/>
          <p14:tracePt t="77263" x="7446963" y="3813175"/>
          <p14:tracePt t="77314" x="7446963" y="3803650"/>
          <p14:tracePt t="77352" x="7446963" y="3795713"/>
          <p14:tracePt t="77364" x="7439025" y="3795713"/>
          <p14:tracePt t="77390" x="7439025" y="3786188"/>
          <p14:tracePt t="77414" x="7439025" y="3776663"/>
          <p14:tracePt t="77589" x="7439025" y="3786188"/>
          <p14:tracePt t="77601" x="7446963" y="3786188"/>
          <p14:tracePt t="77614" x="7446963" y="3795713"/>
          <p14:tracePt t="77639" x="7456488" y="3813175"/>
          <p14:tracePt t="77652" x="7456488" y="3822700"/>
          <p14:tracePt t="77676" x="7466013" y="3822700"/>
          <p14:tracePt t="77689" x="7466013" y="3830638"/>
          <p14:tracePt t="77702" x="7466013" y="3840163"/>
          <p14:tracePt t="77715" x="7473950" y="3840163"/>
          <p14:tracePt t="77927" x="7466013" y="3840163"/>
          <p14:tracePt t="77952" x="7466013" y="3830638"/>
          <p14:tracePt t="77965" x="7456488" y="3822700"/>
          <p14:tracePt t="77978" x="7446963" y="3813175"/>
          <p14:tracePt t="77989" x="7439025" y="3803650"/>
          <p14:tracePt t="78002" x="7439025" y="3795713"/>
          <p14:tracePt t="78015" x="7429500" y="3786188"/>
          <p14:tracePt t="78040" x="7429500" y="3776663"/>
          <p14:tracePt t="78052" x="7419975" y="3776663"/>
          <p14:tracePt t="78065" x="7412038" y="3776663"/>
          <p14:tracePt t="78078" x="7412038" y="3768725"/>
          <p14:tracePt t="78140" x="7402513" y="3768725"/>
          <p14:tracePt t="78240" x="7412038" y="3768725"/>
          <p14:tracePt t="78265" x="7419975" y="3768725"/>
          <p14:tracePt t="78278" x="7419975" y="3776663"/>
          <p14:tracePt t="78289" x="7439025" y="3803650"/>
          <p14:tracePt t="78302" x="7439025" y="3830638"/>
          <p14:tracePt t="78315" x="7456488" y="3848100"/>
          <p14:tracePt t="78328" x="7466013" y="3867150"/>
          <p14:tracePt t="78345" x="7473950" y="3884613"/>
          <p14:tracePt t="78362" x="7483475" y="3894138"/>
          <p14:tracePt t="78378" x="7483475" y="3902075"/>
          <p14:tracePt t="78527" x="7483475" y="3894138"/>
          <p14:tracePt t="78540" x="7466013" y="3875088"/>
          <p14:tracePt t="78553" x="7456488" y="3848100"/>
          <p14:tracePt t="78565" x="7446963" y="3830638"/>
          <p14:tracePt t="78578" x="7439025" y="3822700"/>
          <p14:tracePt t="78595" x="7429500" y="3803650"/>
          <p14:tracePt t="78616" x="7429500" y="3795713"/>
          <p14:tracePt t="78653" x="7429500" y="3776663"/>
          <p14:tracePt t="78678" x="7429500" y="3768725"/>
          <p14:tracePt t="78690" x="7429500" y="3759200"/>
          <p14:tracePt t="78716" x="7429500" y="3751263"/>
          <p14:tracePt t="78815" x="7439025" y="3751263"/>
          <p14:tracePt t="78865" x="7439025" y="3759200"/>
          <p14:tracePt t="78891" x="7446963" y="3768725"/>
          <p14:tracePt t="78916" x="7446963" y="3776663"/>
          <p14:tracePt t="78928" x="7456488" y="3786188"/>
          <p14:tracePt t="78940" x="7466013" y="3786188"/>
          <p14:tracePt t="78953" x="7466013" y="3795713"/>
          <p14:tracePt t="78977" x="7466013" y="3813175"/>
          <p14:tracePt t="79002" x="7473950" y="3813175"/>
          <p14:tracePt t="79253" x="7473950" y="3803650"/>
          <p14:tracePt t="79291" x="7473950" y="3795713"/>
          <p14:tracePt t="79328" x="7473950" y="3776663"/>
          <p14:tracePt t="79340" x="7466013" y="3768725"/>
          <p14:tracePt t="79366" x="7456488" y="3759200"/>
          <p14:tracePt t="79378" x="7456488" y="3751263"/>
          <p14:tracePt t="79578" x="7456488" y="3759200"/>
          <p14:tracePt t="79640" x="7456488" y="3768725"/>
          <p14:tracePt t="79666" x="7456488" y="3776663"/>
          <p14:tracePt t="79678" x="7466013" y="3776663"/>
          <p14:tracePt t="79691" x="7466013" y="3786188"/>
          <p14:tracePt t="79704" x="7473950" y="3795713"/>
          <p14:tracePt t="79716" x="7473950" y="3813175"/>
          <p14:tracePt t="79729" x="7473950" y="3830638"/>
          <p14:tracePt t="79745" x="7483475" y="3830638"/>
          <p14:tracePt t="79766" x="7483475" y="3840163"/>
          <p14:tracePt t="79966" x="7483475" y="3830638"/>
          <p14:tracePt t="79991" x="7483475" y="3822700"/>
          <p14:tracePt t="80004" x="7483475" y="3813175"/>
          <p14:tracePt t="80016" x="7473950" y="3813175"/>
          <p14:tracePt t="80029" x="7473950" y="3803650"/>
          <p14:tracePt t="80045" x="7466013" y="3795713"/>
          <p14:tracePt t="80062" x="7466013" y="3786188"/>
          <p14:tracePt t="80078" x="7456488" y="3786188"/>
          <p14:tracePt t="80095" x="7456488" y="3776663"/>
          <p14:tracePt t="85872" x="7466013" y="3786188"/>
          <p14:tracePt t="85884" x="7483475" y="3803650"/>
          <p14:tracePt t="85897" x="7518400" y="3830638"/>
          <p14:tracePt t="85909" x="7562850" y="3902075"/>
          <p14:tracePt t="85921" x="7599363" y="3946525"/>
          <p14:tracePt t="85934" x="7616825" y="4000500"/>
          <p14:tracePt t="85947" x="7643813" y="4037013"/>
          <p14:tracePt t="85962" x="7653338" y="4081463"/>
          <p14:tracePt t="85978" x="7670800" y="4108450"/>
          <p14:tracePt t="85996" x="7670800" y="4133850"/>
          <p14:tracePt t="86372" x="7653338" y="4133850"/>
          <p14:tracePt t="86385" x="7643813" y="4133850"/>
          <p14:tracePt t="86397" x="7626350" y="4133850"/>
          <p14:tracePt t="86410" x="7608888" y="4133850"/>
          <p14:tracePt t="86422" x="7589838" y="4133850"/>
          <p14:tracePt t="86435" x="7562850" y="4133850"/>
          <p14:tracePt t="86448" x="7545388" y="4133850"/>
          <p14:tracePt t="86462" x="7527925" y="4133850"/>
          <p14:tracePt t="86479" x="7518400" y="4133850"/>
          <p14:tracePt t="86495" x="7510463" y="4133850"/>
          <p14:tracePt t="86534" x="7500938" y="4133850"/>
          <p14:tracePt t="86549" x="7500938" y="4143375"/>
          <p14:tracePt t="86572" x="7500938" y="4152900"/>
          <p14:tracePt t="86597" x="7491413" y="4170363"/>
          <p14:tracePt t="86610" x="7483475" y="4187825"/>
          <p14:tracePt t="86623" x="7483475" y="4197350"/>
          <p14:tracePt t="86635" x="7473950" y="4214813"/>
          <p14:tracePt t="86648" x="7466013" y="4232275"/>
          <p14:tracePt t="86662" x="7466013" y="4241800"/>
          <p14:tracePt t="86678" x="7466013" y="4251325"/>
          <p14:tracePt t="86696" x="7466013" y="4259263"/>
          <p14:tracePt t="86712" x="7466013" y="4268788"/>
          <p14:tracePt t="86729" x="7466013" y="4276725"/>
          <p14:tracePt t="86746" x="7466013" y="4313238"/>
          <p14:tracePt t="86762" x="7483475" y="4330700"/>
          <p14:tracePt t="86779" x="7500938" y="4367213"/>
          <p14:tracePt t="86795" x="7537450" y="4394200"/>
          <p14:tracePt t="86812" x="7581900" y="4429125"/>
          <p14:tracePt t="86829" x="7599363" y="4438650"/>
          <p14:tracePt t="86846" x="7643813" y="4456113"/>
          <p14:tracePt t="86862" x="7661275" y="4456113"/>
          <p14:tracePt t="86878" x="7680325" y="4465638"/>
          <p14:tracePt t="86896" x="7732713" y="4465638"/>
          <p14:tracePt t="86912" x="7759700" y="4465638"/>
          <p14:tracePt t="86928" x="7786688" y="4465638"/>
          <p14:tracePt t="86946" x="7823200" y="4473575"/>
          <p14:tracePt t="86962" x="7831138" y="4473575"/>
          <p14:tracePt t="86979" x="7848600" y="4483100"/>
          <p14:tracePt t="86996" x="7858125" y="4483100"/>
          <p14:tracePt t="87012" x="7885113" y="4483100"/>
          <p14:tracePt t="87028" x="7902575" y="4483100"/>
          <p14:tracePt t="87046" x="7956550" y="4483100"/>
          <p14:tracePt t="87062" x="7983538" y="4483100"/>
          <p14:tracePt t="87079" x="8001000" y="4483100"/>
          <p14:tracePt t="87095" x="8018463" y="4483100"/>
          <p14:tracePt t="87112" x="8037513" y="4473575"/>
          <p14:tracePt t="87129" x="8045450" y="4465638"/>
          <p14:tracePt t="87146" x="8072438" y="4419600"/>
          <p14:tracePt t="87162" x="8089900" y="4402138"/>
          <p14:tracePt t="87179" x="8089900" y="4375150"/>
          <p14:tracePt t="87195" x="8089900" y="4348163"/>
          <p14:tracePt t="87212" x="8089900" y="4322763"/>
          <p14:tracePt t="87229" x="8089900" y="4313238"/>
          <p14:tracePt t="87246" x="8089900" y="4295775"/>
          <p14:tracePt t="87262" x="8081963" y="4276725"/>
          <p14:tracePt t="87278" x="8072438" y="4251325"/>
          <p14:tracePt t="87295" x="8062913" y="4241800"/>
          <p14:tracePt t="87312" x="8045450" y="4205288"/>
          <p14:tracePt t="87329" x="8037513" y="4197350"/>
          <p14:tracePt t="87346" x="8010525" y="4160838"/>
          <p14:tracePt t="87362" x="7991475" y="4143375"/>
          <p14:tracePt t="87378" x="7966075" y="4133850"/>
          <p14:tracePt t="87395" x="7947025" y="4116388"/>
          <p14:tracePt t="87412" x="7902575" y="4098925"/>
          <p14:tracePt t="87428" x="7894638" y="4081463"/>
          <p14:tracePt t="87446" x="7848600" y="4071938"/>
          <p14:tracePt t="87462" x="7831138" y="4054475"/>
          <p14:tracePt t="87479" x="7796213" y="4044950"/>
          <p14:tracePt t="87495" x="7769225" y="4037013"/>
          <p14:tracePt t="87512" x="7688263" y="4017963"/>
          <p14:tracePt t="87529" x="7661275" y="4010025"/>
          <p14:tracePt t="87546" x="7643813" y="4010025"/>
          <p14:tracePt t="87562" x="7616825" y="4010025"/>
          <p14:tracePt t="87579" x="7608888" y="4010025"/>
          <p14:tracePt t="87596" x="7599363" y="4010025"/>
          <p14:tracePt t="87612" x="7589838" y="4010025"/>
          <p14:tracePt t="87629" x="7572375" y="4017963"/>
          <p14:tracePt t="87646" x="7527925" y="4037013"/>
          <p14:tracePt t="87662" x="7518400" y="4054475"/>
          <p14:tracePt t="87679" x="7491413" y="4071938"/>
          <p14:tracePt t="87695" x="7491413" y="4098925"/>
          <p14:tracePt t="87712" x="7466013" y="4152900"/>
          <p14:tracePt t="87729" x="7456488" y="4170363"/>
          <p14:tracePt t="87745" x="7456488" y="4197350"/>
          <p14:tracePt t="87762" x="7439025" y="4224338"/>
          <p14:tracePt t="87779" x="7439025" y="4232275"/>
          <p14:tracePt t="87795" x="7439025" y="4259263"/>
          <p14:tracePt t="87812" x="7439025" y="4286250"/>
          <p14:tracePt t="87829" x="7439025" y="4295775"/>
          <p14:tracePt t="87846" x="7439025" y="4330700"/>
          <p14:tracePt t="87862" x="7439025" y="4340225"/>
          <p14:tracePt t="87879" x="7439025" y="4357688"/>
          <p14:tracePt t="87895" x="7456488" y="4375150"/>
          <p14:tracePt t="87912" x="7518400" y="4419600"/>
          <p14:tracePt t="87929" x="7562850" y="4438650"/>
          <p14:tracePt t="87945" x="7616825" y="4456113"/>
          <p14:tracePt t="87962" x="7751763" y="4491038"/>
          <p14:tracePt t="87979" x="7823200" y="4500563"/>
          <p14:tracePt t="87995" x="7885113" y="4510088"/>
          <p14:tracePt t="88012" x="7939088" y="4510088"/>
          <p14:tracePt t="88029" x="7966075" y="4510088"/>
          <p14:tracePt t="88045" x="7983538" y="4510088"/>
          <p14:tracePt t="88062" x="8027988" y="4510088"/>
          <p14:tracePt t="88078" x="8062913" y="4510088"/>
          <p14:tracePt t="88095" x="8108950" y="4510088"/>
          <p14:tracePt t="88112" x="8180388" y="4500563"/>
          <p14:tracePt t="88128" x="8197850" y="4483100"/>
          <p14:tracePt t="88145" x="8205788" y="4473575"/>
          <p14:tracePt t="88162" x="8232775" y="4446588"/>
          <p14:tracePt t="88178" x="8232775" y="4438650"/>
          <p14:tracePt t="88195" x="8251825" y="4394200"/>
          <p14:tracePt t="88212" x="8277225" y="4322763"/>
          <p14:tracePt t="88228" x="8277225" y="4286250"/>
          <p14:tracePt t="88245" x="8277225" y="4268788"/>
          <p14:tracePt t="88262" x="8277225" y="4232275"/>
          <p14:tracePt t="88278" x="8277225" y="4224338"/>
          <p14:tracePt t="88295" x="8277225" y="4205288"/>
          <p14:tracePt t="88312" x="8277225" y="4179888"/>
          <p14:tracePt t="88328" x="8277225" y="4170363"/>
          <p14:tracePt t="88345" x="8269288" y="4152900"/>
          <p14:tracePt t="88362" x="8251825" y="4143375"/>
          <p14:tracePt t="88378" x="8242300" y="4133850"/>
          <p14:tracePt t="88395" x="8232775" y="4125913"/>
          <p14:tracePt t="88412" x="8180388" y="4108450"/>
          <p14:tracePt t="88428" x="8153400" y="4108450"/>
          <p14:tracePt t="88445" x="8126413" y="4098925"/>
          <p14:tracePt t="88462" x="8099425" y="4089400"/>
          <p14:tracePt t="88478" x="8081963" y="4081463"/>
          <p14:tracePt t="88495" x="8062913" y="4081463"/>
          <p14:tracePt t="88512" x="8045450" y="4081463"/>
          <p14:tracePt t="88528" x="8027988" y="4081463"/>
          <p14:tracePt t="88545" x="8010525" y="4081463"/>
          <p14:tracePt t="88562" x="7991475" y="4081463"/>
          <p14:tracePt t="88578" x="7966075" y="4089400"/>
          <p14:tracePt t="88595" x="7956550" y="4098925"/>
          <p14:tracePt t="88612" x="7939088" y="4116388"/>
          <p14:tracePt t="95405" x="7956550" y="4116388"/>
          <p14:tracePt t="95418" x="8010525" y="4116388"/>
          <p14:tracePt t="95431" x="8045450" y="4116388"/>
          <p14:tracePt t="95442" x="8081963" y="4116388"/>
          <p14:tracePt t="95455" x="8099425" y="4116388"/>
          <p14:tracePt t="95467" x="8126413" y="4116388"/>
          <p14:tracePt t="95481" x="8143875" y="4116388"/>
          <p14:tracePt t="95495" x="8170863" y="4125913"/>
          <p14:tracePt t="95512" x="8197850" y="4125913"/>
          <p14:tracePt t="95529" x="8251825" y="4133850"/>
          <p14:tracePt t="95545" x="8277225" y="4133850"/>
          <p14:tracePt t="95562" x="8296275" y="4143375"/>
          <p14:tracePt t="95579" x="8323263" y="4143375"/>
          <p14:tracePt t="95595" x="8340725" y="4152900"/>
          <p14:tracePt t="95612" x="8358188" y="4152900"/>
          <p14:tracePt t="95630" x="8420100" y="4160838"/>
          <p14:tracePt t="95645" x="8439150" y="4170363"/>
          <p14:tracePt t="95662" x="8466138" y="4179888"/>
          <p14:tracePt t="95679" x="8483600" y="4179888"/>
          <p14:tracePt t="95696" x="8491538" y="4187825"/>
          <p14:tracePt t="95718" x="8491538" y="4197350"/>
          <p14:tracePt t="95768" x="8491538" y="4205288"/>
          <p14:tracePt t="95781" x="8491538" y="4214813"/>
          <p14:tracePt t="95793" x="8491538" y="4224338"/>
          <p14:tracePt t="95805" x="8491538" y="4232275"/>
          <p14:tracePt t="95818" x="8491538" y="4241800"/>
          <p14:tracePt t="95832" x="8491538" y="4251325"/>
          <p14:tracePt t="95845" x="8483600" y="4276725"/>
          <p14:tracePt t="95862" x="8483600" y="4295775"/>
          <p14:tracePt t="95879" x="8474075" y="4322763"/>
          <p14:tracePt t="95895" x="8474075" y="4340225"/>
          <p14:tracePt t="95929" x="8474075" y="4348163"/>
          <p14:tracePt t="95945" x="8474075" y="4357688"/>
          <p14:tracePt t="95993" x="8474075" y="4367213"/>
          <p14:tracePt t="96506" x="8456613" y="4367213"/>
          <p14:tracePt t="96519" x="8439150" y="4367213"/>
          <p14:tracePt t="96532" x="8412163" y="4367213"/>
          <p14:tracePt t="96544" x="8385175" y="4367213"/>
          <p14:tracePt t="96556" x="8331200" y="4367213"/>
          <p14:tracePt t="96569" x="8286750" y="4367213"/>
          <p14:tracePt t="96581" x="8232775" y="4367213"/>
          <p14:tracePt t="96595" x="8180388" y="4367213"/>
          <p14:tracePt t="96612" x="8116888" y="4367213"/>
          <p14:tracePt t="96629" x="7966075" y="4367213"/>
          <p14:tracePt t="96645" x="7912100" y="4367213"/>
          <p14:tracePt t="96662" x="7875588" y="4367213"/>
          <p14:tracePt t="96678" x="7840663" y="4367213"/>
          <p14:tracePt t="96695" x="7786688" y="4367213"/>
          <p14:tracePt t="96712" x="7751763" y="4367213"/>
          <p14:tracePt t="96729" x="7705725" y="4367213"/>
          <p14:tracePt t="96745" x="7680325" y="4367213"/>
          <p14:tracePt t="96762" x="7661275" y="4367213"/>
          <p14:tracePt t="96779" x="7626350" y="4367213"/>
          <p14:tracePt t="96796" x="7608888" y="4375150"/>
          <p14:tracePt t="96812" x="7589838" y="4384675"/>
          <p14:tracePt t="96830" x="7545388" y="4394200"/>
          <p14:tracePt t="96845" x="7518400" y="4411663"/>
          <p14:tracePt t="96862" x="7456488" y="4429125"/>
          <p14:tracePt t="96879" x="7412038" y="4446588"/>
          <p14:tracePt t="96896" x="7358063" y="4473575"/>
          <p14:tracePt t="96912" x="7348538" y="4473575"/>
          <p14:tracePt t="96930" x="7340600" y="4473575"/>
          <p14:tracePt t="96946" x="7331075" y="4473575"/>
          <p14:tracePt t="96979" x="7331075" y="4483100"/>
          <p14:tracePt t="96995" x="7323138" y="4491038"/>
          <p14:tracePt t="97032" x="7313613" y="4500563"/>
          <p14:tracePt t="97045" x="7296150" y="4510088"/>
          <p14:tracePt t="97062" x="7277100" y="4527550"/>
          <p14:tracePt t="97079" x="7259638" y="4537075"/>
          <p14:tracePt t="97095" x="7215188" y="4562475"/>
          <p14:tracePt t="97112" x="7197725" y="4572000"/>
          <p14:tracePt t="97130" x="7180263" y="4581525"/>
          <p14:tracePt t="97145" x="7170738" y="4589463"/>
          <p14:tracePt t="97620" x="7180263" y="4589463"/>
          <p14:tracePt t="97632" x="7197725" y="4589463"/>
          <p14:tracePt t="97645" x="7224713" y="4589463"/>
          <p14:tracePt t="97657" x="7269163" y="4589463"/>
          <p14:tracePt t="97669" x="7340600" y="4589463"/>
          <p14:tracePt t="97683" x="7394575" y="4581525"/>
          <p14:tracePt t="97696" x="7429500" y="4572000"/>
          <p14:tracePt t="97712" x="7491413" y="4572000"/>
          <p14:tracePt t="97730" x="7634288" y="4562475"/>
          <p14:tracePt t="97746" x="7697788" y="4562475"/>
          <p14:tracePt t="97762" x="7742238" y="4562475"/>
          <p14:tracePt t="97780" x="7796213" y="4562475"/>
          <p14:tracePt t="97796" x="7920038" y="4562475"/>
          <p14:tracePt t="97812" x="7983538" y="4554538"/>
          <p14:tracePt t="97830" x="8081963" y="4554538"/>
          <p14:tracePt t="97845" x="8108950" y="4554538"/>
          <p14:tracePt t="97862" x="8126413" y="4554538"/>
          <p14:tracePt t="97879" x="8153400" y="4554538"/>
          <p14:tracePt t="97896" x="8197850" y="4545013"/>
          <p14:tracePt t="97912" x="8232775" y="4537075"/>
          <p14:tracePt t="97929" x="8269288" y="4527550"/>
          <p14:tracePt t="97945" x="8313738" y="4527550"/>
          <p14:tracePt t="97962" x="8331200" y="4527550"/>
          <p14:tracePt t="97979" x="8340725" y="4518025"/>
          <p14:tracePt t="97996" x="8358188" y="4518025"/>
          <p14:tracePt t="98012" x="8367713" y="4518025"/>
          <p14:tracePt t="98029" x="8385175" y="4518025"/>
          <p14:tracePt t="98046" x="8439150" y="4518025"/>
          <p14:tracePt t="98062" x="8466138" y="4518025"/>
          <p14:tracePt t="98079" x="8491538" y="4518025"/>
          <p14:tracePt t="98096" x="8537575" y="4518025"/>
          <p14:tracePt t="98112" x="8545513" y="4518025"/>
          <p14:tracePt t="98129" x="8555038" y="4518025"/>
          <p14:tracePt t="98146" x="8572500" y="4518025"/>
          <p14:tracePt t="98162" x="8582025" y="4518025"/>
          <p14:tracePt t="98195" x="8589963" y="4518025"/>
          <p14:tracePt t="98220" x="8599488" y="4518025"/>
          <p14:tracePt t="98282" x="8609013" y="4518025"/>
          <p14:tracePt t="100797" x="8589963" y="4510088"/>
          <p14:tracePt t="100809" x="8562975" y="4510088"/>
          <p14:tracePt t="100821" x="8545513" y="4500563"/>
          <p14:tracePt t="100834" x="8518525" y="4483100"/>
          <p14:tracePt t="100846" x="8474075" y="4465638"/>
          <p14:tracePt t="100862" x="8439150" y="4456113"/>
          <p14:tracePt t="100879" x="8412163" y="4438650"/>
          <p14:tracePt t="100896" x="8358188" y="4384675"/>
          <p14:tracePt t="100912" x="8323263" y="4348163"/>
          <p14:tracePt t="100929" x="8286750" y="4322763"/>
          <p14:tracePt t="100946" x="8242300" y="4295775"/>
          <p14:tracePt t="100962" x="8215313" y="4276725"/>
          <p14:tracePt t="100979" x="8188325" y="4268788"/>
          <p14:tracePt t="100996" x="8161338" y="4259263"/>
          <p14:tracePt t="101012" x="8143875" y="4251325"/>
          <p14:tracePt t="101029" x="8126413" y="4241800"/>
          <p14:tracePt t="101045" x="8108950" y="4214813"/>
          <p14:tracePt t="101062" x="8099425" y="4205288"/>
          <p14:tracePt t="101079" x="8089900" y="4197350"/>
          <p14:tracePt t="101096" x="8081963" y="4187825"/>
          <p14:tracePt t="101112" x="8081963" y="4179888"/>
          <p14:tracePt t="101146" x="8081963" y="4170363"/>
          <p14:tracePt t="101172" x="8072438" y="4170363"/>
          <p14:tracePt t="101209" x="8072438" y="4160838"/>
          <p14:tracePt t="103286" x="8072438" y="4152900"/>
          <p14:tracePt t="103299" x="8072438" y="4143375"/>
          <p14:tracePt t="103310" x="8062913" y="4125913"/>
          <p14:tracePt t="103324" x="8054975" y="4108450"/>
          <p14:tracePt t="103335" x="8054975" y="4098925"/>
          <p14:tracePt t="103349" x="8045450" y="4089400"/>
          <p14:tracePt t="103362" x="8037513" y="4081463"/>
          <p14:tracePt t="103379" x="8037513" y="4071938"/>
          <p14:tracePt t="103396" x="8037513" y="4054475"/>
          <p14:tracePt t="103412" x="8018463" y="4037013"/>
          <p14:tracePt t="103429" x="8018463" y="4017963"/>
          <p14:tracePt t="103445" x="8018463" y="4010025"/>
          <p14:tracePt t="103462" x="8010525" y="4000500"/>
          <p14:tracePt t="103479" x="8010525" y="3990975"/>
          <p14:tracePt t="103495" x="8001000" y="3983038"/>
          <p14:tracePt t="103512" x="8001000" y="3973513"/>
          <p14:tracePt t="103529" x="7991475" y="3965575"/>
          <p14:tracePt t="103548" x="7991475" y="3956050"/>
          <p14:tracePt t="103585" x="7983538" y="3956050"/>
          <p14:tracePt t="103647" x="7974013" y="3956050"/>
          <p14:tracePt t="103660" x="7966075" y="3956050"/>
          <p14:tracePt t="103685" x="7956550" y="3956050"/>
          <p14:tracePt t="103723" x="7947025" y="3956050"/>
          <p14:tracePt t="103736" x="7929563" y="3956050"/>
          <p14:tracePt t="103748" x="7912100" y="3956050"/>
          <p14:tracePt t="103760" x="7894638" y="3956050"/>
          <p14:tracePt t="103773" x="7885113" y="3956050"/>
          <p14:tracePt t="103785" x="7858125" y="3956050"/>
          <p14:tracePt t="103810" x="7848600" y="3956050"/>
          <p14:tracePt t="103823" x="7840663" y="3956050"/>
          <p14:tracePt t="103848" x="7831138" y="3956050"/>
          <p14:tracePt t="103861" x="7823200" y="3956050"/>
          <p14:tracePt t="103898" x="7813675" y="3956050"/>
          <p14:tracePt t="103975" x="7813675" y="3946525"/>
          <p14:tracePt t="104000" x="7813675" y="3938588"/>
          <p14:tracePt t="104011" x="7813675" y="3929063"/>
          <p14:tracePt t="104024" x="7813675" y="3919538"/>
          <p14:tracePt t="104049" x="7813675" y="3911600"/>
          <p14:tracePt t="104062" x="7804150" y="3911600"/>
          <p14:tracePt t="104085" x="7804150" y="3902075"/>
          <p14:tracePt t="104099" x="7796213" y="3902075"/>
          <p14:tracePt t="104110" x="7786688" y="3894138"/>
          <p14:tracePt t="104123" x="7769225" y="3884613"/>
          <p14:tracePt t="104136" x="7759700" y="3884613"/>
          <p14:tracePt t="104148" x="7751763" y="3884613"/>
          <p14:tracePt t="104162" x="7732713" y="3875088"/>
          <p14:tracePt t="104179" x="7724775" y="3867150"/>
          <p14:tracePt t="104195" x="7715250" y="3857625"/>
          <p14:tracePt t="104212" x="7697788" y="3857625"/>
          <p14:tracePt t="104229" x="7688263" y="3848100"/>
          <p14:tracePt t="104248" x="7680325" y="3848100"/>
          <p14:tracePt t="104262" x="7670800" y="3840163"/>
          <p14:tracePt t="104285" x="7661275" y="3840163"/>
          <p14:tracePt t="104299" x="7661275" y="3830638"/>
          <p14:tracePt t="104312" x="7653338" y="3822700"/>
          <p14:tracePt t="104336" x="7634288" y="3822700"/>
          <p14:tracePt t="104348" x="7608888" y="3803650"/>
          <p14:tracePt t="104362" x="7581900" y="3795713"/>
          <p14:tracePt t="104379" x="7554913" y="3768725"/>
          <p14:tracePt t="104395" x="7537450" y="3759200"/>
          <p14:tracePt t="104412" x="7527925" y="3741738"/>
          <p14:tracePt t="104524" x="7527925" y="3751263"/>
          <p14:tracePt t="104562" x="7527925" y="3768725"/>
          <p14:tracePt t="104575" x="7537450" y="3786188"/>
          <p14:tracePt t="104586" x="7554913" y="3803650"/>
          <p14:tracePt t="104600" x="7572375" y="3813175"/>
          <p14:tracePt t="104612" x="7581900" y="3830638"/>
          <p14:tracePt t="104629" x="7589838" y="3840163"/>
          <p14:tracePt t="104645" x="7599363" y="3848100"/>
          <p14:tracePt t="104662" x="7599363" y="3857625"/>
          <p14:tracePt t="104679" x="7599363" y="3867150"/>
          <p14:tracePt t="104695" x="7608888" y="3867150"/>
          <p14:tracePt t="104712" x="7608888" y="3875088"/>
          <p14:tracePt t="104729" x="7616825" y="3884613"/>
          <p14:tracePt t="104848" x="7616825" y="3875088"/>
          <p14:tracePt t="104886" x="7608888" y="3867150"/>
          <p14:tracePt t="104899" x="7589838" y="3857625"/>
          <p14:tracePt t="104911" x="7572375" y="3830638"/>
          <p14:tracePt t="104923" x="7537450" y="3803650"/>
          <p14:tracePt t="104936" x="7527925" y="3759200"/>
          <p14:tracePt t="104949" x="7510463" y="3741738"/>
          <p14:tracePt t="104962" x="7500938" y="3732213"/>
          <p14:tracePt t="104979" x="7500938" y="3714750"/>
          <p14:tracePt t="105074" x="7500938" y="3732213"/>
          <p14:tracePt t="105099" x="7500938" y="3741738"/>
          <p14:tracePt t="105113" x="7500938" y="3751263"/>
          <p14:tracePt t="105124" x="7500938" y="3759200"/>
          <p14:tracePt t="105138" x="7491413" y="3776663"/>
          <p14:tracePt t="105150" x="7483475" y="3776663"/>
          <p14:tracePt t="105162" x="7473950" y="3795713"/>
          <p14:tracePt t="105179" x="7466013" y="3795713"/>
          <p14:tracePt t="105196" x="7446963" y="3813175"/>
          <p14:tracePt t="105212" x="7402513" y="3822700"/>
          <p14:tracePt t="105229" x="7394575" y="3822700"/>
          <p14:tracePt t="105246" x="7385050" y="3822700"/>
          <p14:tracePt t="105251" x="7375525" y="3822700"/>
          <p14:tracePt t="105263" x="7367588" y="3822700"/>
          <p14:tracePt t="105288" x="7358063" y="3822700"/>
          <p14:tracePt t="105613" x="7358063" y="3830638"/>
          <p14:tracePt t="105625" x="7348538" y="3830638"/>
          <p14:tracePt t="105651" x="7340600" y="3840163"/>
          <p14:tracePt t="105675" x="7331075" y="3848100"/>
          <p14:tracePt t="105713" x="7331075" y="3857625"/>
          <p14:tracePt t="105753" x="7323138" y="3857625"/>
          <p14:tracePt t="105800" x="7323138" y="3867150"/>
          <p14:tracePt t="105838" x="7323138" y="3875088"/>
          <p14:tracePt t="105851" x="7313613" y="3884613"/>
          <p14:tracePt t="105863" x="7304088" y="3894138"/>
          <p14:tracePt t="105875" x="7296150" y="3902075"/>
          <p14:tracePt t="105888" x="7286625" y="3911600"/>
          <p14:tracePt t="105900" x="7286625" y="3919538"/>
          <p14:tracePt t="105912" x="7277100" y="3929063"/>
          <p14:tracePt t="105937" x="7277100" y="3938588"/>
          <p14:tracePt t="105962" x="7269163" y="3938588"/>
          <p14:tracePt t="106464" x="7277100" y="3938588"/>
          <p14:tracePt t="106489" x="7286625" y="3938588"/>
          <p14:tracePt t="106501" x="7304088" y="3938588"/>
          <p14:tracePt t="106513" x="7331075" y="3938588"/>
          <p14:tracePt t="106526" x="7358063" y="3938588"/>
          <p14:tracePt t="106538" x="7385050" y="3938588"/>
          <p14:tracePt t="106551" x="7419975" y="3938588"/>
          <p14:tracePt t="106564" x="7456488" y="3938588"/>
          <p14:tracePt t="106579" x="7510463" y="3929063"/>
          <p14:tracePt t="106596" x="7545388" y="3929063"/>
          <p14:tracePt t="106612" x="7589838" y="3919538"/>
          <p14:tracePt t="106629" x="7616825" y="3919538"/>
          <p14:tracePt t="106646" x="7634288" y="3919538"/>
          <p14:tracePt t="106663" x="7670800" y="3911600"/>
          <p14:tracePt t="106679" x="7688263" y="3911600"/>
          <p14:tracePt t="106696" x="7705725" y="3911600"/>
          <p14:tracePt t="106712" x="7751763" y="3911600"/>
          <p14:tracePt t="106729" x="7769225" y="3911600"/>
          <p14:tracePt t="106746" x="7777163" y="3911600"/>
          <p14:tracePt t="106763" x="7796213" y="3911600"/>
          <p14:tracePt t="106789" x="7804150" y="3911600"/>
          <p14:tracePt t="106801" x="7813675" y="3911600"/>
          <p14:tracePt t="106864" x="7823200" y="3911600"/>
          <p14:tracePt t="106926" x="7840663" y="3902075"/>
          <p14:tracePt t="106939" x="7858125" y="3894138"/>
          <p14:tracePt t="106951" x="7885113" y="3884613"/>
          <p14:tracePt t="106964" x="7902575" y="3875088"/>
          <p14:tracePt t="106979" x="7929563" y="3867150"/>
          <p14:tracePt t="106996" x="7947025" y="3857625"/>
          <p14:tracePt t="107012" x="7974013" y="3830638"/>
          <p14:tracePt t="107029" x="7983538" y="3822700"/>
          <p14:tracePt t="107064" x="7983538" y="3813175"/>
          <p14:tracePt t="110879" x="7974013" y="3813175"/>
          <p14:tracePt t="110917" x="7966075" y="3813175"/>
          <p14:tracePt t="110992" x="7956550" y="3813175"/>
          <p14:tracePt t="111117" x="7947025" y="3813175"/>
          <p14:tracePt t="111129" x="7939088" y="3813175"/>
          <p14:tracePt t="111141" x="7929563" y="3813175"/>
          <p14:tracePt t="111153" x="7902575" y="3813175"/>
          <p14:tracePt t="111179" x="7894638" y="3813175"/>
          <p14:tracePt t="111204" x="7885113" y="3813175"/>
          <p14:tracePt t="111217" x="7885113" y="3803650"/>
          <p14:tracePt t="111455" x="7885113" y="3813175"/>
          <p14:tracePt t="111492" x="7894638" y="3813175"/>
          <p14:tracePt t="111604" x="7902575" y="3813175"/>
          <p14:tracePt t="111629" x="7902575" y="3822700"/>
          <p14:tracePt t="111642" x="7912100" y="3822700"/>
          <p14:tracePt t="111655" x="7920038" y="3830638"/>
          <p14:tracePt t="111692" x="7929563" y="3840163"/>
          <p14:tracePt t="111717" x="7939088" y="3840163"/>
          <p14:tracePt t="111755" x="7939088" y="3848100"/>
          <p14:tracePt t="111780" x="7947025" y="3848100"/>
          <p14:tracePt t="111830" x="7956550" y="3848100"/>
          <p14:tracePt t="111966" x="7956550" y="3857625"/>
          <p14:tracePt t="112004" x="7966075" y="3857625"/>
          <p14:tracePt t="112944" x="7974013" y="3857625"/>
          <p14:tracePt t="112968" x="7983538" y="3857625"/>
          <p14:tracePt t="112982" x="7991475" y="3857625"/>
          <p14:tracePt t="112993" x="7991475" y="3867150"/>
          <p14:tracePt t="113193" x="7983538" y="3867150"/>
          <p14:tracePt t="113221" x="7974013" y="3867150"/>
          <p14:tracePt t="113232" x="7966075" y="3867150"/>
          <p14:tracePt t="113244" x="7956550" y="3867150"/>
          <p14:tracePt t="113257" x="7939088" y="3867150"/>
          <p14:tracePt t="113269" x="7902575" y="3875088"/>
          <p14:tracePt t="113282" x="7885113" y="3875088"/>
          <p14:tracePt t="113296" x="7867650" y="3875088"/>
          <p14:tracePt t="113313" x="7858125" y="3875088"/>
          <p14:tracePt t="113330" x="7840663" y="3875088"/>
          <p14:tracePt t="113363" x="7831138" y="3875088"/>
          <p14:tracePt t="113380" x="7823200" y="3875088"/>
          <p14:tracePt t="113396" x="7813675" y="3875088"/>
          <p14:tracePt t="113413" x="7804150" y="3875088"/>
          <p14:tracePt t="113430" x="7777163" y="3875088"/>
          <p14:tracePt t="113446" x="7751763" y="3875088"/>
          <p14:tracePt t="113463" x="7732713" y="3875088"/>
          <p14:tracePt t="113480" x="7705725" y="3884613"/>
          <p14:tracePt t="113496" x="7697788" y="3884613"/>
          <p14:tracePt t="113513" x="7688263" y="3884613"/>
          <p14:tracePt t="113531" x="7670800" y="3894138"/>
          <p14:tracePt t="113569" x="7661275" y="3894138"/>
          <p14:tracePt t="113582" x="7653338" y="3902075"/>
          <p14:tracePt t="113596" x="7643813" y="3902075"/>
          <p14:tracePt t="113619" x="7634288" y="3911600"/>
          <p14:tracePt t="113632" x="7626350" y="3911600"/>
          <p14:tracePt t="113646" x="7608888" y="3919538"/>
          <p14:tracePt t="113663" x="7599363" y="3929063"/>
          <p14:tracePt t="113680" x="7572375" y="3938588"/>
          <p14:tracePt t="113696" x="7554913" y="3946525"/>
          <p14:tracePt t="113713" x="7554913" y="3956050"/>
          <p14:tracePt t="113730" x="7537450" y="3956050"/>
          <p14:tracePt t="113746" x="7527925" y="3965575"/>
          <p14:tracePt t="113780" x="7518400" y="3965575"/>
          <p14:tracePt t="113796" x="7510463" y="3965575"/>
          <p14:tracePt t="113813" x="7500938" y="3965575"/>
          <p14:tracePt t="113832" x="7491413" y="3965575"/>
          <p14:tracePt t="113857" x="7483475" y="3965575"/>
          <p14:tracePt t="113893" x="7473950" y="3965575"/>
          <p14:tracePt t="113907" x="7466013" y="3965575"/>
          <p14:tracePt t="113932" x="7456488" y="3965575"/>
          <p14:tracePt t="113956" x="7446963" y="3965575"/>
          <p14:tracePt t="113980" x="7439025" y="3965575"/>
          <p14:tracePt t="113993" x="7429500" y="3965575"/>
          <p14:tracePt t="114018" x="7419975" y="3965575"/>
          <p14:tracePt t="114043" x="7412038" y="3965575"/>
          <p14:tracePt t="114055" x="7402513" y="3956050"/>
          <p14:tracePt t="114068" x="7394575" y="3956050"/>
          <p14:tracePt t="114081" x="7394575" y="3946525"/>
          <p14:tracePt t="114118" x="7385050" y="3946525"/>
          <p14:tracePt t="114181" x="7375525" y="3946525"/>
          <p14:tracePt t="114244" x="7367588" y="3946525"/>
          <p14:tracePt t="114308" x="7358063" y="3946525"/>
          <p14:tracePt t="114320" x="7348538" y="3965575"/>
          <p14:tracePt t="114333" x="7340600" y="3973513"/>
          <p14:tracePt t="114346" x="7323138" y="3983038"/>
          <p14:tracePt t="114363" x="7304088" y="4000500"/>
          <p14:tracePt t="114380" x="7269163" y="4027488"/>
          <p14:tracePt t="114396" x="7259638" y="4037013"/>
          <p14:tracePt t="114413" x="7251700" y="4037013"/>
          <p14:tracePt t="114446" x="7242175" y="4037013"/>
          <p14:tracePt t="114682" x="7251700" y="4037013"/>
          <p14:tracePt t="114695" x="7251700" y="4044950"/>
          <p14:tracePt t="115133" x="7259638" y="4044950"/>
          <p14:tracePt t="115170" x="7259638" y="4054475"/>
          <p14:tracePt t="115257" x="7269163" y="4054475"/>
          <p14:tracePt t="115295" x="7269163" y="4062413"/>
          <p14:tracePt t="115308" x="7277100" y="4062413"/>
          <p14:tracePt t="115395" x="7286625" y="4062413"/>
          <p14:tracePt t="115521" x="7286625" y="4044950"/>
          <p14:tracePt t="115546" x="7286625" y="4037013"/>
          <p14:tracePt t="115559" x="7286625" y="4027488"/>
          <p14:tracePt t="115570" x="7286625" y="4017963"/>
          <p14:tracePt t="115584" x="7277100" y="4010025"/>
          <p14:tracePt t="115621" x="7277100" y="4000500"/>
          <p14:tracePt t="115646" x="7277100" y="3990975"/>
          <p14:tracePt t="115658" x="7269163" y="3990975"/>
          <p14:tracePt t="115684" x="7269163" y="3983038"/>
          <p14:tracePt t="115695" x="7269163" y="3973513"/>
          <p14:tracePt t="115721" x="7269163" y="3965575"/>
          <p14:tracePt t="115733" x="7259638" y="3965575"/>
          <p14:tracePt t="115746" x="7259638" y="3956050"/>
          <p14:tracePt t="115759" x="7259638" y="3946525"/>
          <p14:tracePt t="115808" x="7259638" y="3938588"/>
          <p14:tracePt t="115921" x="7259638" y="3946525"/>
          <p14:tracePt t="115933" x="7259638" y="3956050"/>
          <p14:tracePt t="116034" x="7259638" y="3965575"/>
          <p14:tracePt t="116183" x="7259638" y="3973513"/>
          <p14:tracePt t="116459" x="7259638" y="3965575"/>
          <p14:tracePt t="116484" x="7251700" y="3965575"/>
          <p14:tracePt t="116509" x="7251700" y="3956050"/>
          <p14:tracePt t="116583" x="7251700" y="3946525"/>
          <p14:tracePt t="116659" x="7251700" y="3938588"/>
          <p14:tracePt t="116734" x="7251700" y="3929063"/>
          <p14:tracePt t="116772" x="7251700" y="3919538"/>
          <p14:tracePt t="116784" x="7251700" y="3911600"/>
          <p14:tracePt t="116797" x="7242175" y="3911600"/>
          <p14:tracePt t="116809" x="7242175" y="3902075"/>
          <p14:tracePt t="116959" x="7242175" y="3911600"/>
          <p14:tracePt t="116972" x="7242175" y="3929063"/>
          <p14:tracePt t="116997" x="7242175" y="3938588"/>
          <p14:tracePt t="117021" x="7242175" y="3946525"/>
          <p14:tracePt t="117059" x="7251700" y="3956050"/>
          <p14:tracePt t="117085" x="7251700" y="3965575"/>
          <p14:tracePt t="117109" x="7259638" y="3973513"/>
          <p14:tracePt t="117134" x="7269163" y="3983038"/>
          <p14:tracePt t="117148" x="7277100" y="4000500"/>
          <p14:tracePt t="117159" x="7277100" y="4017963"/>
          <p14:tracePt t="117172" x="7286625" y="4027488"/>
          <p14:tracePt t="117184" x="7286625" y="4037013"/>
          <p14:tracePt t="117197" x="7296150" y="4044950"/>
          <p14:tracePt t="117213" x="7296150" y="4054475"/>
          <p14:tracePt t="117247" x="7296150" y="4062413"/>
          <p14:tracePt t="117272" x="7304088" y="4062413"/>
          <p14:tracePt t="117359" x="7313613" y="4062413"/>
          <p14:tracePt t="117421" x="7323138" y="4062413"/>
          <p14:tracePt t="117435" x="7323138" y="4071938"/>
          <p14:tracePt t="117447" x="7331075" y="4071938"/>
          <p14:tracePt t="117459" x="7340600" y="4071938"/>
          <p14:tracePt t="117472" x="7358063" y="4071938"/>
          <p14:tracePt t="117485" x="7367588" y="4081463"/>
          <p14:tracePt t="117497" x="7385050" y="4081463"/>
          <p14:tracePt t="117512" x="7402513" y="4081463"/>
          <p14:tracePt t="117529" x="7419975" y="4081463"/>
          <p14:tracePt t="117546" x="7446963" y="4081463"/>
          <p14:tracePt t="117562" x="7456488" y="4071938"/>
          <p14:tracePt t="117579" x="7466013" y="4071938"/>
          <p14:tracePt t="117596" x="7483475" y="4054475"/>
          <p14:tracePt t="117612" x="7491413" y="4037013"/>
          <p14:tracePt t="117629" x="7510463" y="4027488"/>
          <p14:tracePt t="117646" x="7537450" y="4010025"/>
          <p14:tracePt t="117662" x="7554913" y="4000500"/>
          <p14:tracePt t="117679" x="7572375" y="3990975"/>
          <p14:tracePt t="117696" x="7599363" y="3973513"/>
          <p14:tracePt t="117712" x="7616825" y="3973513"/>
          <p14:tracePt t="117729" x="7626350" y="3973513"/>
          <p14:tracePt t="117746" x="7643813" y="3965575"/>
          <p14:tracePt t="117762" x="7653338" y="3956050"/>
          <p14:tracePt t="117779" x="7670800" y="3956050"/>
          <p14:tracePt t="117796" x="7715250" y="3946525"/>
          <p14:tracePt t="117812" x="7732713" y="3938588"/>
          <p14:tracePt t="117829" x="7751763" y="3929063"/>
          <p14:tracePt t="117846" x="7786688" y="3929063"/>
          <p14:tracePt t="117862" x="7796213" y="3929063"/>
          <p14:tracePt t="117879" x="7804150" y="3919538"/>
          <p14:tracePt t="117896" x="7823200" y="3919538"/>
          <p14:tracePt t="117912" x="7831138" y="3919538"/>
          <p14:tracePt t="117929" x="7840663" y="3919538"/>
          <p14:tracePt t="117933" x="7848600" y="3919538"/>
          <p14:tracePt t="117958" x="7858125" y="3919538"/>
          <p14:tracePt t="117971" x="7867650" y="3919538"/>
          <p14:tracePt t="117984" x="7875588" y="3919538"/>
          <p14:tracePt t="118023" x="7885113" y="3919538"/>
          <p14:tracePt t="118047" x="7894638" y="3919538"/>
          <p14:tracePt t="118060" x="7902575" y="3919538"/>
          <p14:tracePt t="118073" x="7912100" y="3919538"/>
          <p14:tracePt t="118085" x="7920038" y="3919538"/>
          <p14:tracePt t="118110" x="7929563" y="3919538"/>
          <p14:tracePt t="118123" x="7939088" y="3919538"/>
          <p14:tracePt t="118134" x="7947025" y="3919538"/>
          <p14:tracePt t="118148" x="7947025" y="3911600"/>
          <p14:tracePt t="118163" x="7956550" y="3911600"/>
          <p14:tracePt t="118185" x="7966075" y="3911600"/>
          <p14:tracePt t="118197" x="7974013" y="3911600"/>
          <p14:tracePt t="118213" x="7974013" y="3902075"/>
          <p14:tracePt t="118234" x="7983538" y="3902075"/>
          <p14:tracePt t="118260" x="7983538" y="3894138"/>
          <p14:tracePt t="118285" x="7991475" y="3894138"/>
          <p14:tracePt t="118298" x="7991475" y="3884613"/>
          <p14:tracePt t="118323" x="7991475" y="3875088"/>
          <p14:tracePt t="118335" x="7991475" y="3867150"/>
          <p14:tracePt t="118361" x="7991475" y="3848100"/>
          <p14:tracePt t="118398" x="7991475" y="3840163"/>
          <p14:tracePt t="118435" x="7983538" y="3830638"/>
          <p14:tracePt t="118472" x="7974013" y="3822700"/>
          <p14:tracePt t="118485" x="7966075" y="3822700"/>
          <p14:tracePt t="118498" x="7966075" y="3813175"/>
          <p14:tracePt t="118523" x="7956550" y="3813175"/>
          <p14:tracePt t="118598" x="7947025" y="3803650"/>
          <p14:tracePt t="118685" x="7947025" y="3795713"/>
          <p14:tracePt t="118861" x="7947025" y="3803650"/>
          <p14:tracePt t="118873" x="7956550" y="3803650"/>
          <p14:tracePt t="118899" x="7956550" y="3813175"/>
          <p14:tracePt t="118911" x="7966075" y="3822700"/>
          <p14:tracePt t="118936" x="7974013" y="3830638"/>
          <p14:tracePt t="118973" x="7974013" y="3840163"/>
          <p14:tracePt t="118985" x="7983538" y="3840163"/>
          <p14:tracePt t="119011" x="7983538" y="3848100"/>
          <p14:tracePt t="119136" x="7983538" y="3840163"/>
          <p14:tracePt t="119161" x="7983538" y="3830638"/>
          <p14:tracePt t="119185" x="7966075" y="3822700"/>
          <p14:tracePt t="119199" x="7956550" y="3813175"/>
          <p14:tracePt t="119210" x="7939088" y="3803650"/>
          <p14:tracePt t="119223" x="7929563" y="3786188"/>
          <p14:tracePt t="119236" x="7920038" y="3786188"/>
          <p14:tracePt t="119250" x="7902575" y="3768725"/>
          <p14:tracePt t="119274" x="7894638" y="3768725"/>
          <p14:tracePt t="119299" x="7894638" y="3759200"/>
          <p14:tracePt t="119523" x="7902575" y="3759200"/>
          <p14:tracePt t="119561" x="7912100" y="3759200"/>
          <p14:tracePt t="119574" x="7920038" y="3759200"/>
          <p14:tracePt t="119599" x="7920038" y="3768725"/>
          <p14:tracePt t="119773" x="7929563" y="3768725"/>
          <p14:tracePt t="119836" x="7929563" y="3776663"/>
          <p14:tracePt t="119887" x="7929563" y="3786188"/>
          <p14:tracePt t="119974" x="7929563" y="3795713"/>
          <p14:tracePt t="120074" x="7929563" y="3803650"/>
          <p14:tracePt t="120099" x="7929563" y="3813175"/>
          <p14:tracePt t="120124" x="7929563" y="3822700"/>
          <p14:tracePt t="124140" x="7929563" y="3830638"/>
          <p14:tracePt t="124152" x="7939088" y="3840163"/>
          <p14:tracePt t="124165" x="7939088" y="3848100"/>
          <p14:tracePt t="124177" x="7956550" y="3867150"/>
          <p14:tracePt t="124190" x="7966075" y="3911600"/>
          <p14:tracePt t="124202" x="7983538" y="3956050"/>
          <p14:tracePt t="124215" x="7991475" y="4027488"/>
          <p14:tracePt t="124230" x="8010525" y="4089400"/>
          <p14:tracePt t="124246" x="8027988" y="4143375"/>
          <p14:tracePt t="124264" x="8027988" y="4197350"/>
          <p14:tracePt t="124280" x="8037513" y="4241800"/>
          <p14:tracePt t="124296" x="8037513" y="4268788"/>
          <p14:tracePt t="124313" x="8037513" y="4286250"/>
          <p14:tracePt t="124330" x="8037513" y="4303713"/>
          <p14:tracePt t="124346" x="8037513" y="4322763"/>
          <p14:tracePt t="124364" x="8037513" y="4348163"/>
          <p14:tracePt t="124380" x="8037513" y="4357688"/>
          <p14:tracePt t="124396" x="8037513" y="4367213"/>
          <p14:tracePt t="124413" x="8037513" y="4384675"/>
          <p14:tracePt t="124430" x="8027988" y="4384675"/>
          <p14:tracePt t="124446" x="8018463" y="4394200"/>
          <p14:tracePt t="131858" x="8018463" y="4411663"/>
          <p14:tracePt t="131883" x="8018463" y="4429125"/>
          <p14:tracePt t="131896" x="8018463" y="4446588"/>
          <p14:tracePt t="131909" x="8018463" y="4465638"/>
          <p14:tracePt t="131921" x="8018463" y="4483100"/>
          <p14:tracePt t="131945" x="8018463" y="4500563"/>
          <p14:tracePt t="131958" x="8018463" y="4510088"/>
          <p14:tracePt t="131971" x="8018463" y="4518025"/>
          <p14:tracePt t="131983" x="8018463" y="4527550"/>
          <p14:tracePt t="131996" x="8010525" y="4537075"/>
          <p14:tracePt t="132013" x="8001000" y="4554538"/>
          <p14:tracePt t="132030" x="8001000" y="4562475"/>
          <p14:tracePt t="132047" x="7974013" y="4598988"/>
          <p14:tracePt t="132063" x="7966075" y="4608513"/>
          <p14:tracePt t="132080" x="7966075" y="4616450"/>
          <p14:tracePt t="132097" x="7947025" y="4625975"/>
          <p14:tracePt t="132113" x="7939088" y="4625975"/>
          <p14:tracePt t="132171" x="7929563" y="4625975"/>
          <p14:tracePt t="132183" x="7920038" y="4625975"/>
          <p14:tracePt t="132196" x="7902575" y="4625975"/>
          <p14:tracePt t="132208" x="7894638" y="4625975"/>
          <p14:tracePt t="132221" x="7885113" y="4616450"/>
          <p14:tracePt t="132234" x="7867650" y="4616450"/>
          <p14:tracePt t="132247" x="7848600" y="4616450"/>
          <p14:tracePt t="132263" x="7840663" y="4616450"/>
          <p14:tracePt t="132280" x="7831138" y="4616450"/>
          <p14:tracePt t="132297" x="7823200" y="4616450"/>
          <p14:tracePt t="132313" x="7813675" y="4616450"/>
          <p14:tracePt t="132330" x="7804150" y="4616450"/>
          <p14:tracePt t="132347" x="7786688" y="4616450"/>
          <p14:tracePt t="132363" x="7777163" y="4616450"/>
          <p14:tracePt t="132380" x="7759700" y="4616450"/>
          <p14:tracePt t="132397" x="7715250" y="4616450"/>
          <p14:tracePt t="132413" x="7697788" y="4616450"/>
          <p14:tracePt t="132430" x="7661275" y="4616450"/>
          <p14:tracePt t="132446" x="7634288" y="4616450"/>
          <p14:tracePt t="132463" x="7626350" y="4616450"/>
          <p14:tracePt t="132480" x="7608888" y="4616450"/>
          <p14:tracePt t="132497" x="7589838" y="4616450"/>
          <p14:tracePt t="132513" x="7581900" y="4616450"/>
          <p14:tracePt t="132684" x="7581900" y="4625975"/>
          <p14:tracePt t="132696" x="7581900" y="4643438"/>
          <p14:tracePt t="132709" x="7589838" y="4652963"/>
          <p14:tracePt t="132722" x="7599363" y="4660900"/>
          <p14:tracePt t="132734" x="7616825" y="4679950"/>
          <p14:tracePt t="132747" x="7626350" y="4687888"/>
          <p14:tracePt t="132763" x="7653338" y="4705350"/>
          <p14:tracePt t="132780" x="7661275" y="4714875"/>
          <p14:tracePt t="132797" x="7680325" y="4732338"/>
          <p14:tracePt t="132830" x="7688263" y="4732338"/>
          <p14:tracePt t="133185" x="7688263" y="4714875"/>
          <p14:tracePt t="133197" x="7653338" y="4687888"/>
          <p14:tracePt t="133209" x="7634288" y="4652963"/>
          <p14:tracePt t="133222" x="7599363" y="4608513"/>
          <p14:tracePt t="133234" x="7581900" y="4562475"/>
          <p14:tracePt t="133248" x="7554913" y="4500563"/>
          <p14:tracePt t="133263" x="7545388" y="4438650"/>
          <p14:tracePt t="133280" x="7527925" y="4357688"/>
          <p14:tracePt t="133297" x="7518400" y="4295775"/>
          <p14:tracePt t="133313" x="7518400" y="4276725"/>
          <p14:tracePt t="133330" x="7518400" y="4259263"/>
          <p14:tracePt t="133347" x="7510463" y="4205288"/>
          <p14:tracePt t="133363" x="7510463" y="4152900"/>
          <p14:tracePt t="133380" x="7510463" y="4108450"/>
          <p14:tracePt t="133397" x="7510463" y="4044950"/>
          <p14:tracePt t="133413" x="7510463" y="4027488"/>
          <p14:tracePt t="133430" x="7500938" y="4017963"/>
          <p14:tracePt t="133446" x="7500938" y="4010025"/>
          <p14:tracePt t="133496" x="7500938" y="4000500"/>
          <p14:tracePt t="133533" x="7491413" y="4000500"/>
          <p14:tracePt t="133571" x="7483475" y="4000500"/>
          <p14:tracePt t="133583" x="7473950" y="3990975"/>
          <p14:tracePt t="133608" x="7466013" y="3983038"/>
          <p14:tracePt t="133621" x="7446963" y="3973513"/>
          <p14:tracePt t="133633" x="7439025" y="3973513"/>
          <p14:tracePt t="133646" x="7429500" y="3965575"/>
          <p14:tracePt t="133659" x="7412038" y="3956050"/>
          <p14:tracePt t="133683" x="7402513" y="3956050"/>
          <p14:tracePt t="133696" x="7394575" y="3956050"/>
          <p14:tracePt t="133746" x="7385050" y="3956050"/>
          <p14:tracePt t="133784" x="7385050" y="3946525"/>
          <p14:tracePt t="133796" x="7375525" y="3946525"/>
          <p14:tracePt t="133808" x="7375525" y="3938588"/>
          <p14:tracePt t="133846" x="7375525" y="3929063"/>
          <p14:tracePt t="133859" x="7367588" y="3929063"/>
          <p14:tracePt t="133870" x="7367588" y="3919538"/>
          <p14:tracePt t="133896" x="7358063" y="3911600"/>
          <p14:tracePt t="133946" x="7358063" y="3902075"/>
          <p14:tracePt t="133959" x="7348538" y="3902075"/>
          <p14:tracePt t="133985" x="7348538" y="3894138"/>
          <p14:tracePt t="134009" x="7340600" y="3894138"/>
          <p14:tracePt t="134022" x="7340600" y="3884613"/>
          <p14:tracePt t="134072" x="7331075" y="3884613"/>
          <p14:tracePt t="134285" x="7331075" y="3894138"/>
          <p14:tracePt t="134298" x="7331075" y="3902075"/>
          <p14:tracePt t="134323" x="7331075" y="3911600"/>
          <p14:tracePt t="134347" x="7323138" y="3919538"/>
          <p14:tracePt t="134398" x="7323138" y="3929063"/>
          <p14:tracePt t="134523" x="7323138" y="3919538"/>
          <p14:tracePt t="134535" x="7323138" y="3902075"/>
          <p14:tracePt t="134560" x="7323138" y="3894138"/>
          <p14:tracePt t="134598" x="7331075" y="3884613"/>
          <p14:tracePt t="134636" x="7331075" y="3875088"/>
          <p14:tracePt t="134647" x="7340600" y="3875088"/>
          <p14:tracePt t="134685" x="7348538" y="3875088"/>
          <p14:tracePt t="134735" x="7358063" y="3875088"/>
          <p14:tracePt t="134872" x="7348538" y="3875088"/>
          <p14:tracePt t="134910" x="7340600" y="3875088"/>
          <p14:tracePt t="134960" x="7331075" y="3875088"/>
          <p14:tracePt t="134985" x="7323138" y="3875088"/>
          <p14:tracePt t="135023" x="7313613" y="3875088"/>
          <p14:tracePt t="135072" x="7304088" y="3884613"/>
          <p14:tracePt t="135136" x="7296150" y="3884613"/>
          <p14:tracePt t="135261" x="7304088" y="3884613"/>
          <p14:tracePt t="135285" x="7313613" y="3884613"/>
          <p14:tracePt t="135299" x="7323138" y="3884613"/>
          <p14:tracePt t="135336" x="7331075" y="3884613"/>
          <p14:tracePt t="135361" x="7340600" y="3884613"/>
          <p14:tracePt t="135385" x="7358063" y="3884613"/>
          <p14:tracePt t="135411" x="7367588" y="3884613"/>
          <p14:tracePt t="135423" x="7385050" y="3884613"/>
          <p14:tracePt t="135436" x="7394575" y="3884613"/>
          <p14:tracePt t="135450" x="7402513" y="3884613"/>
          <p14:tracePt t="135463" x="7412038" y="3884613"/>
          <p14:tracePt t="135486" x="7419975" y="3884613"/>
          <p14:tracePt t="135523" x="7429500" y="3884613"/>
          <p14:tracePt t="135536" x="7439025" y="3875088"/>
          <p14:tracePt t="135561" x="7446963" y="3875088"/>
          <p14:tracePt t="135585" x="7456488" y="3867150"/>
          <p14:tracePt t="135623" x="7466013" y="3867150"/>
          <p14:tracePt t="135636" x="7473950" y="3857625"/>
          <p14:tracePt t="135686" x="7483475" y="3857625"/>
          <p14:tracePt t="135711" x="7500938" y="3848100"/>
          <p14:tracePt t="135724" x="7510463" y="3848100"/>
          <p14:tracePt t="135736" x="7518400" y="3848100"/>
          <p14:tracePt t="135750" x="7537450" y="3848100"/>
          <p14:tracePt t="135763" x="7554913" y="3848100"/>
          <p14:tracePt t="135780" x="7572375" y="3848100"/>
          <p14:tracePt t="135797" x="7599363" y="3848100"/>
          <p14:tracePt t="135813" x="7608888" y="3848100"/>
          <p14:tracePt t="135830" x="7643813" y="3840163"/>
          <p14:tracePt t="135848" x="7705725" y="3840163"/>
          <p14:tracePt t="135863" x="7742238" y="3840163"/>
          <p14:tracePt t="135880" x="7759700" y="3840163"/>
          <p14:tracePt t="135897" x="7804150" y="3840163"/>
          <p14:tracePt t="135913" x="7813675" y="3840163"/>
          <p14:tracePt t="135930" x="7831138" y="3840163"/>
          <p14:tracePt t="135947" x="7858125" y="3840163"/>
          <p14:tracePt t="135980" x="7875588" y="3840163"/>
          <p14:tracePt t="135997" x="7885113" y="3840163"/>
          <p14:tracePt t="136013" x="7894638" y="3840163"/>
          <p14:tracePt t="136030" x="7902575" y="3840163"/>
          <p14:tracePt t="136048" x="7912100" y="3840163"/>
          <p14:tracePt t="136085" x="7920038" y="3840163"/>
          <p14:tracePt t="136110" x="7929563" y="3840163"/>
          <p14:tracePt t="136161" x="7939088" y="3840163"/>
          <p14:tracePt t="136311" x="7929563" y="3840163"/>
          <p14:tracePt t="136336" x="7920038" y="3840163"/>
          <p14:tracePt t="136362" x="7912100" y="3840163"/>
          <p14:tracePt t="136373" x="7902575" y="3840163"/>
          <p14:tracePt t="136387" x="7894638" y="3840163"/>
          <p14:tracePt t="136400" x="7875588" y="3840163"/>
          <p14:tracePt t="136413" x="7858125" y="3840163"/>
          <p14:tracePt t="136430" x="7840663" y="3840163"/>
          <p14:tracePt t="136447" x="7751763" y="3848100"/>
          <p14:tracePt t="136463" x="7715250" y="3848100"/>
          <p14:tracePt t="136480" x="7680325" y="3848100"/>
          <p14:tracePt t="136497" x="7616825" y="3848100"/>
          <p14:tracePt t="136513" x="7527925" y="3848100"/>
          <p14:tracePt t="136530" x="7483475" y="3848100"/>
          <p14:tracePt t="136548" x="7419975" y="3848100"/>
          <p14:tracePt t="136563" x="7402513" y="3848100"/>
          <p14:tracePt t="136580" x="7385050" y="3848100"/>
          <p14:tracePt t="136597" x="7375525" y="3848100"/>
          <p14:tracePt t="136613" x="7340600" y="3848100"/>
          <p14:tracePt t="136630" x="7331075" y="3848100"/>
          <p14:tracePt t="136648" x="7277100" y="3848100"/>
          <p14:tracePt t="136663" x="7259638" y="3848100"/>
          <p14:tracePt t="136680" x="7232650" y="3857625"/>
          <p14:tracePt t="136697" x="7215188" y="3857625"/>
          <p14:tracePt t="136713" x="7180263" y="3857625"/>
          <p14:tracePt t="136730" x="7161213" y="3857625"/>
          <p14:tracePt t="136748" x="7134225" y="3867150"/>
          <p14:tracePt t="136764" x="7116763" y="3867150"/>
          <p14:tracePt t="136780" x="7099300" y="3867150"/>
          <p14:tracePt t="136797" x="7081838" y="3875088"/>
          <p14:tracePt t="136813" x="7054850" y="3884613"/>
          <p14:tracePt t="136830" x="7037388" y="3894138"/>
          <p14:tracePt t="136848" x="7018338" y="3902075"/>
          <p14:tracePt t="136880" x="7010400" y="3902075"/>
          <p14:tracePt t="136975" x="7018338" y="3902075"/>
          <p14:tracePt t="137013" x="7027863" y="3902075"/>
          <p14:tracePt t="137024" x="7037388" y="3902075"/>
          <p14:tracePt t="137050" x="7045325" y="3902075"/>
          <p14:tracePt t="137075" x="7054850" y="3902075"/>
          <p14:tracePt t="137087" x="7072313" y="3902075"/>
          <p14:tracePt t="137100" x="7099300" y="3902075"/>
          <p14:tracePt t="137113" x="7116763" y="3902075"/>
          <p14:tracePt t="137130" x="7143750" y="3902075"/>
          <p14:tracePt t="137148" x="7188200" y="3902075"/>
          <p14:tracePt t="137163" x="7205663" y="3902075"/>
          <p14:tracePt t="137180" x="7215188" y="3902075"/>
          <p14:tracePt t="137197" x="7232650" y="3902075"/>
          <p14:tracePt t="137213" x="7251700" y="3894138"/>
          <p14:tracePt t="137230" x="7269163" y="3894138"/>
          <p14:tracePt t="137247" x="7277100" y="3894138"/>
          <p14:tracePt t="137251" x="7286625" y="3884613"/>
          <p14:tracePt t="137263" x="7304088" y="3884613"/>
          <p14:tracePt t="137280" x="7331075" y="3875088"/>
          <p14:tracePt t="137297" x="7358063" y="3875088"/>
          <p14:tracePt t="137313" x="7402513" y="3875088"/>
          <p14:tracePt t="137330" x="7429500" y="3867150"/>
          <p14:tracePt t="137348" x="7483475" y="3857625"/>
          <p14:tracePt t="137363" x="7527925" y="3857625"/>
          <p14:tracePt t="137380" x="7581900" y="3848100"/>
          <p14:tracePt t="137397" x="7616825" y="3840163"/>
          <p14:tracePt t="137413" x="7670800" y="3840163"/>
          <p14:tracePt t="137430" x="7697788" y="3830638"/>
          <p14:tracePt t="137447" x="7705725" y="3822700"/>
          <p14:tracePt t="137463" x="7732713" y="3822700"/>
          <p14:tracePt t="137480" x="7742238" y="3822700"/>
          <p14:tracePt t="137497" x="7751763" y="3822700"/>
          <p14:tracePt t="137513" x="7786688" y="3813175"/>
          <p14:tracePt t="137530" x="7796213" y="3813175"/>
          <p14:tracePt t="137547" x="7804150" y="3813175"/>
          <p14:tracePt t="137563" x="7840663" y="3803650"/>
          <p14:tracePt t="137580" x="7848600" y="3803650"/>
          <p14:tracePt t="137597" x="7858125" y="3803650"/>
          <p14:tracePt t="137613" x="7885113" y="3795713"/>
          <p14:tracePt t="137630" x="7894638" y="3795713"/>
          <p14:tracePt t="137647" x="7912100" y="3795713"/>
          <p14:tracePt t="137664" x="7939088" y="3795713"/>
          <p14:tracePt t="137680" x="7947025" y="3786188"/>
          <p14:tracePt t="137697" x="7966075" y="3786188"/>
          <p14:tracePt t="137713" x="7974013" y="3786188"/>
          <p14:tracePt t="137730" x="7991475" y="3786188"/>
          <p14:tracePt t="137763" x="8027988" y="3786188"/>
          <p14:tracePt t="137787" x="8037513" y="3786188"/>
          <p14:tracePt t="137801" x="8045450" y="3786188"/>
          <p14:tracePt t="137850" x="8054975" y="3786188"/>
          <p14:tracePt t="137876" x="8062913" y="3786188"/>
          <p14:tracePt t="138025" x="8054975" y="3795713"/>
          <p14:tracePt t="138051" x="8045450" y="3795713"/>
          <p14:tracePt t="138076" x="8027988" y="3795713"/>
          <p14:tracePt t="138088" x="8018463" y="3795713"/>
          <p14:tracePt t="138101" x="8010525" y="3795713"/>
          <p14:tracePt t="138114" x="8001000" y="3795713"/>
          <p14:tracePt t="138130" x="7983538" y="3795713"/>
          <p14:tracePt t="138150" x="7966075" y="3795713"/>
          <p14:tracePt t="138164" x="7956550" y="3795713"/>
          <p14:tracePt t="138180" x="7939088" y="3795713"/>
          <p14:tracePt t="138197" x="7920038" y="3795713"/>
          <p14:tracePt t="138213" x="7902575" y="3795713"/>
          <p14:tracePt t="138230" x="7885113" y="3795713"/>
          <p14:tracePt t="138247" x="7875588" y="3795713"/>
          <p14:tracePt t="138263" x="7848600" y="3803650"/>
          <p14:tracePt t="138297" x="7840663" y="3803650"/>
          <p14:tracePt t="138313" x="7823200" y="3803650"/>
          <p14:tracePt t="138347" x="7813675" y="3803650"/>
          <p14:tracePt t="138364" x="7804150" y="3803650"/>
          <p14:tracePt t="138380" x="7796213" y="3803650"/>
          <p14:tracePt t="138401" x="7786688" y="3803650"/>
          <p14:tracePt t="138489" x="7786688" y="3813175"/>
          <p14:tracePt t="138501" x="7777163" y="3813175"/>
          <p14:tracePt t="138526" x="7759700" y="3813175"/>
          <p14:tracePt t="138538" x="7751763" y="3813175"/>
          <p14:tracePt t="138552" x="7742238" y="3813175"/>
          <p14:tracePt t="138564" x="7732713" y="3822700"/>
          <p14:tracePt t="138580" x="7724775" y="3822700"/>
          <p14:tracePt t="138597" x="7715250" y="3830638"/>
          <p14:tracePt t="138613" x="7705725" y="3830638"/>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6</a:t>
            </a:fld>
            <a:endParaRPr lang="en-US" noProof="0" dirty="0"/>
          </a:p>
        </p:txBody>
      </p:sp>
      <p:sp>
        <p:nvSpPr>
          <p:cNvPr id="3" name="Rectangle 2"/>
          <p:cNvSpPr/>
          <p:nvPr/>
        </p:nvSpPr>
        <p:spPr>
          <a:xfrm>
            <a:off x="222914" y="906601"/>
            <a:ext cx="6614614" cy="5632311"/>
          </a:xfrm>
          <a:prstGeom prst="rect">
            <a:avLst/>
          </a:prstGeom>
        </p:spPr>
        <p:txBody>
          <a:bodyPr wrap="square">
            <a:spAutoFit/>
          </a:bodyPr>
          <a:lstStyle/>
          <a:p>
            <a:pPr marL="285750" indent="-285750" algn="justLow">
              <a:buFont typeface="Wingdings" panose="05000000000000000000" pitchFamily="2" charset="2"/>
              <a:buChar char="ü"/>
            </a:pPr>
            <a:r>
              <a:rPr lang="en-US" sz="2400" dirty="0">
                <a:solidFill>
                  <a:schemeClr val="bg1"/>
                </a:solidFill>
                <a:latin typeface="Century Gothic" panose="020B0502020202020204" pitchFamily="34" charset="0"/>
              </a:rPr>
              <a:t>The </a:t>
            </a:r>
            <a:r>
              <a:rPr lang="en-US" sz="2400" b="1" dirty="0">
                <a:solidFill>
                  <a:schemeClr val="bg1"/>
                </a:solidFill>
                <a:latin typeface="Century Gothic" panose="020B0502020202020204" pitchFamily="34" charset="0"/>
              </a:rPr>
              <a:t>dorsal mesocardium </a:t>
            </a:r>
            <a:r>
              <a:rPr lang="en-US" sz="2400" dirty="0">
                <a:solidFill>
                  <a:schemeClr val="bg1"/>
                </a:solidFill>
                <a:latin typeface="Century Gothic" panose="020B0502020202020204" pitchFamily="34" charset="0"/>
              </a:rPr>
              <a:t>disappears, creating the transverse </a:t>
            </a:r>
            <a:r>
              <a:rPr lang="en-US" sz="2400" b="1" dirty="0">
                <a:solidFill>
                  <a:schemeClr val="bg1"/>
                </a:solidFill>
                <a:latin typeface="Century Gothic" panose="020B0502020202020204" pitchFamily="34" charset="0"/>
              </a:rPr>
              <a:t>pericardial sinus</a:t>
            </a:r>
            <a:r>
              <a:rPr lang="en-US" sz="2400" dirty="0">
                <a:solidFill>
                  <a:schemeClr val="bg1"/>
                </a:solidFill>
                <a:latin typeface="Century Gothic" panose="020B0502020202020204" pitchFamily="34" charset="0"/>
              </a:rPr>
              <a:t>, which connects both sides of the </a:t>
            </a:r>
            <a:r>
              <a:rPr lang="en-US" sz="2400" b="1" dirty="0">
                <a:solidFill>
                  <a:schemeClr val="bg1"/>
                </a:solidFill>
                <a:latin typeface="Century Gothic" panose="020B0502020202020204" pitchFamily="34" charset="0"/>
              </a:rPr>
              <a:t>pericardial cavity</a:t>
            </a:r>
            <a:r>
              <a:rPr lang="en-US" sz="2400" dirty="0">
                <a:solidFill>
                  <a:schemeClr val="bg1"/>
                </a:solidFill>
                <a:latin typeface="Century Gothic" panose="020B0502020202020204" pitchFamily="34" charset="0"/>
              </a:rPr>
              <a:t>. </a:t>
            </a:r>
          </a:p>
          <a:p>
            <a:pPr marL="285750" indent="-285750" algn="justLow">
              <a:buFont typeface="Wingdings" panose="05000000000000000000" pitchFamily="2" charset="2"/>
              <a:buChar char="ü"/>
            </a:pPr>
            <a:r>
              <a:rPr lang="en-US" sz="2400" dirty="0">
                <a:solidFill>
                  <a:schemeClr val="bg1"/>
                </a:solidFill>
                <a:latin typeface="Century Gothic" panose="020B0502020202020204" pitchFamily="34" charset="0"/>
              </a:rPr>
              <a:t>The heart is now suspended in the cavity by </a:t>
            </a:r>
            <a:r>
              <a:rPr lang="en-US" sz="2400" b="1" dirty="0">
                <a:solidFill>
                  <a:schemeClr val="bg1"/>
                </a:solidFill>
                <a:latin typeface="Century Gothic" panose="020B0502020202020204" pitchFamily="34" charset="0"/>
              </a:rPr>
              <a:t>blood vessels </a:t>
            </a:r>
            <a:r>
              <a:rPr lang="en-US" sz="2400" dirty="0">
                <a:solidFill>
                  <a:schemeClr val="bg1"/>
                </a:solidFill>
                <a:latin typeface="Century Gothic" panose="020B0502020202020204" pitchFamily="34" charset="0"/>
              </a:rPr>
              <a:t>at its </a:t>
            </a:r>
            <a:r>
              <a:rPr lang="en-US" sz="2400" b="1" dirty="0">
                <a:solidFill>
                  <a:schemeClr val="bg1"/>
                </a:solidFill>
                <a:latin typeface="Century Gothic" panose="020B0502020202020204" pitchFamily="34" charset="0"/>
              </a:rPr>
              <a:t>cranial</a:t>
            </a:r>
            <a:r>
              <a:rPr lang="en-US" sz="2400" dirty="0">
                <a:solidFill>
                  <a:schemeClr val="bg1"/>
                </a:solidFill>
                <a:latin typeface="Century Gothic" panose="020B0502020202020204" pitchFamily="34" charset="0"/>
              </a:rPr>
              <a:t> and </a:t>
            </a:r>
            <a:r>
              <a:rPr lang="en-US" sz="2400" b="1" dirty="0">
                <a:solidFill>
                  <a:schemeClr val="bg1"/>
                </a:solidFill>
                <a:latin typeface="Century Gothic" panose="020B0502020202020204" pitchFamily="34" charset="0"/>
              </a:rPr>
              <a:t>caudal</a:t>
            </a:r>
            <a:r>
              <a:rPr lang="en-US" sz="2400" dirty="0">
                <a:solidFill>
                  <a:schemeClr val="bg1"/>
                </a:solidFill>
                <a:latin typeface="Century Gothic" panose="020B0502020202020204" pitchFamily="34" charset="0"/>
              </a:rPr>
              <a:t> poles. </a:t>
            </a:r>
          </a:p>
          <a:p>
            <a:pPr marL="285750" indent="-285750" algn="justLow">
              <a:buFont typeface="Wingdings" panose="05000000000000000000" pitchFamily="2" charset="2"/>
              <a:buChar char="ü"/>
            </a:pPr>
            <a:r>
              <a:rPr lang="en-US" sz="2400" dirty="0">
                <a:solidFill>
                  <a:schemeClr val="bg1"/>
                </a:solidFill>
                <a:latin typeface="Century Gothic" panose="020B0502020202020204" pitchFamily="34" charset="0"/>
              </a:rPr>
              <a:t>During these events, the </a:t>
            </a:r>
            <a:r>
              <a:rPr lang="en-US" sz="2400" b="1" dirty="0">
                <a:solidFill>
                  <a:schemeClr val="bg1"/>
                </a:solidFill>
                <a:latin typeface="Century Gothic" panose="020B0502020202020204" pitchFamily="34" charset="0"/>
              </a:rPr>
              <a:t>myocardium </a:t>
            </a:r>
            <a:r>
              <a:rPr lang="en-US" sz="2400" dirty="0">
                <a:solidFill>
                  <a:schemeClr val="bg1"/>
                </a:solidFill>
                <a:latin typeface="Century Gothic" panose="020B0502020202020204" pitchFamily="34" charset="0"/>
              </a:rPr>
              <a:t>thickens and secretes a </a:t>
            </a:r>
            <a:r>
              <a:rPr lang="en-US" sz="2400" b="1" dirty="0">
                <a:solidFill>
                  <a:schemeClr val="bg1"/>
                </a:solidFill>
                <a:latin typeface="Century Gothic" panose="020B0502020202020204" pitchFamily="34" charset="0"/>
              </a:rPr>
              <a:t>thick layer </a:t>
            </a:r>
            <a:r>
              <a:rPr lang="en-US" sz="2400" dirty="0">
                <a:solidFill>
                  <a:schemeClr val="bg1"/>
                </a:solidFill>
                <a:latin typeface="Century Gothic" panose="020B0502020202020204" pitchFamily="34" charset="0"/>
              </a:rPr>
              <a:t>of </a:t>
            </a:r>
            <a:r>
              <a:rPr lang="en-US" sz="2400" b="1" dirty="0">
                <a:solidFill>
                  <a:schemeClr val="bg1"/>
                </a:solidFill>
                <a:latin typeface="Century Gothic" panose="020B0502020202020204" pitchFamily="34" charset="0"/>
              </a:rPr>
              <a:t>extracellular matrix</a:t>
            </a:r>
            <a:r>
              <a:rPr lang="en-US" sz="2400" dirty="0">
                <a:solidFill>
                  <a:schemeClr val="bg1"/>
                </a:solidFill>
                <a:latin typeface="Century Gothic" panose="020B0502020202020204" pitchFamily="34" charset="0"/>
              </a:rPr>
              <a:t>, rich in </a:t>
            </a:r>
            <a:r>
              <a:rPr lang="en-US" sz="2400" b="1" dirty="0">
                <a:solidFill>
                  <a:schemeClr val="bg1"/>
                </a:solidFill>
                <a:latin typeface="Century Gothic" panose="020B0502020202020204" pitchFamily="34" charset="0"/>
              </a:rPr>
              <a:t>hyaluronic acid</a:t>
            </a:r>
            <a:r>
              <a:rPr lang="en-US" sz="2400" dirty="0">
                <a:solidFill>
                  <a:schemeClr val="bg1"/>
                </a:solidFill>
                <a:latin typeface="Century Gothic" panose="020B0502020202020204" pitchFamily="34" charset="0"/>
              </a:rPr>
              <a:t>, that separates it from the </a:t>
            </a:r>
            <a:r>
              <a:rPr lang="en-US" sz="2400" b="1" dirty="0">
                <a:solidFill>
                  <a:schemeClr val="bg1"/>
                </a:solidFill>
                <a:latin typeface="Century Gothic" panose="020B0502020202020204" pitchFamily="34" charset="0"/>
              </a:rPr>
              <a:t>endothelium</a:t>
            </a:r>
            <a:r>
              <a:rPr lang="en-US" sz="2400" dirty="0">
                <a:solidFill>
                  <a:schemeClr val="bg1"/>
                </a:solidFill>
                <a:latin typeface="Century Gothic" panose="020B0502020202020204" pitchFamily="34" charset="0"/>
              </a:rPr>
              <a:t>. </a:t>
            </a:r>
          </a:p>
          <a:p>
            <a:pPr marL="285750" indent="-285750" algn="justLow">
              <a:buFont typeface="Wingdings" panose="05000000000000000000" pitchFamily="2" charset="2"/>
              <a:buChar char="ü"/>
            </a:pPr>
            <a:r>
              <a:rPr lang="en-US" sz="2400" dirty="0">
                <a:solidFill>
                  <a:schemeClr val="bg1"/>
                </a:solidFill>
                <a:latin typeface="Century Gothic" panose="020B0502020202020204" pitchFamily="34" charset="0"/>
              </a:rPr>
              <a:t>In addition, </a:t>
            </a:r>
            <a:r>
              <a:rPr lang="en-US" sz="2400" b="1" dirty="0">
                <a:solidFill>
                  <a:schemeClr val="bg1"/>
                </a:solidFill>
                <a:latin typeface="Century Gothic" panose="020B0502020202020204" pitchFamily="34" charset="0"/>
              </a:rPr>
              <a:t>mesothelial cells </a:t>
            </a:r>
            <a:r>
              <a:rPr lang="en-US" sz="2400" dirty="0">
                <a:solidFill>
                  <a:schemeClr val="bg1"/>
                </a:solidFill>
                <a:latin typeface="Century Gothic" panose="020B0502020202020204" pitchFamily="34" charset="0"/>
              </a:rPr>
              <a:t>from the region of the </a:t>
            </a:r>
            <a:r>
              <a:rPr lang="en-US" sz="2400" b="1" dirty="0">
                <a:solidFill>
                  <a:schemeClr val="bg1"/>
                </a:solidFill>
                <a:latin typeface="Century Gothic" panose="020B0502020202020204" pitchFamily="34" charset="0"/>
              </a:rPr>
              <a:t>sinus venosus </a:t>
            </a:r>
            <a:r>
              <a:rPr lang="en-US" sz="2400" dirty="0">
                <a:solidFill>
                  <a:schemeClr val="bg1"/>
                </a:solidFill>
                <a:latin typeface="Century Gothic" panose="020B0502020202020204" pitchFamily="34" charset="0"/>
              </a:rPr>
              <a:t>migrate over the heart to form the </a:t>
            </a:r>
            <a:r>
              <a:rPr lang="en-US" sz="2400" b="1" dirty="0">
                <a:solidFill>
                  <a:schemeClr val="bg1"/>
                </a:solidFill>
                <a:latin typeface="Century Gothic" panose="020B0502020202020204" pitchFamily="34" charset="0"/>
              </a:rPr>
              <a:t>epicardium</a:t>
            </a:r>
            <a:r>
              <a:rPr lang="en-US" sz="2400" dirty="0">
                <a:solidFill>
                  <a:schemeClr val="bg1"/>
                </a:solidFill>
                <a:latin typeface="Century Gothic" panose="020B0502020202020204" pitchFamily="34" charset="0"/>
              </a:rPr>
              <a:t>.</a:t>
            </a:r>
          </a:p>
        </p:txBody>
      </p:sp>
      <p:sp>
        <p:nvSpPr>
          <p:cNvPr id="5" name="Rectangle 4"/>
          <p:cNvSpPr/>
          <p:nvPr/>
        </p:nvSpPr>
        <p:spPr>
          <a:xfrm>
            <a:off x="133066" y="207366"/>
            <a:ext cx="9849134" cy="584775"/>
          </a:xfrm>
          <a:prstGeom prst="rect">
            <a:avLst/>
          </a:prstGeom>
        </p:spPr>
        <p:txBody>
          <a:bodyPr wrap="squar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and position of the heart tube:</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pic>
        <p:nvPicPr>
          <p:cNvPr id="6" name="Picture 6" descr="Heart Tube - Development of Human Cardiovascular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40" y="792141"/>
            <a:ext cx="5082846" cy="29306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titled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40" y="3726811"/>
            <a:ext cx="5082846" cy="313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357357"/>
      </p:ext>
    </p:extLst>
  </p:cSld>
  <p:clrMapOvr>
    <a:masterClrMapping/>
  </p:clrMapOvr>
  <mc:AlternateContent xmlns:mc="http://schemas.openxmlformats.org/markup-compatibility/2006" xmlns:p14="http://schemas.microsoft.com/office/powerpoint/2010/main">
    <mc:Choice Requires="p14">
      <p:transition spd="slow" p14:dur="2000" advTm="113276"/>
    </mc:Choice>
    <mc:Fallback xmlns="">
      <p:transition spd="slow" advTm="113276"/>
    </mc:Fallback>
  </mc:AlternateContent>
  <p:extLst mod="1">
    <p:ext uri="{3A86A75C-4F4B-4683-9AE1-C65F6400EC91}">
      <p14:laserTraceLst xmlns:p14="http://schemas.microsoft.com/office/powerpoint/2010/main">
        <p14:tracePtLst>
          <p14:tracePt t="3631" x="1071563" y="5062538"/>
          <p14:tracePt t="4021" x="1081088" y="5054600"/>
          <p14:tracePt t="4034" x="1098550" y="5054600"/>
          <p14:tracePt t="4046" x="1125538" y="5045075"/>
          <p14:tracePt t="4062" x="1143000" y="5027613"/>
          <p14:tracePt t="4079" x="1169988" y="5010150"/>
          <p14:tracePt t="4095" x="1303338" y="4938713"/>
          <p14:tracePt t="4112" x="1428750" y="4894263"/>
          <p14:tracePt t="4129" x="1571625" y="4857750"/>
          <p14:tracePt t="4145" x="2393950" y="4741863"/>
          <p14:tracePt t="4162" x="2822575" y="4670425"/>
          <p14:tracePt t="4179" x="3268663" y="4608513"/>
          <p14:tracePt t="4195" x="4081463" y="4438650"/>
          <p14:tracePt t="4212" x="4456113" y="4375150"/>
          <p14:tracePt t="4229" x="4652963" y="4322763"/>
          <p14:tracePt t="4245" x="4946650" y="4276725"/>
          <p14:tracePt t="4262" x="5081588" y="4276725"/>
          <p14:tracePt t="4279" x="5187950" y="4276725"/>
          <p14:tracePt t="4295" x="5402263" y="4303713"/>
          <p14:tracePt t="4670" x="5411788" y="4303713"/>
          <p14:tracePt t="4684" x="5465763" y="4295775"/>
          <p14:tracePt t="4696" x="5537200" y="4276725"/>
          <p14:tracePt t="4708" x="5608638" y="4232275"/>
          <p14:tracePt t="4721" x="5786438" y="4187825"/>
          <p14:tracePt t="4732" x="6054725" y="4116388"/>
          <p14:tracePt t="4745" x="6411913" y="4054475"/>
          <p14:tracePt t="4762" x="6742113" y="3990975"/>
          <p14:tracePt t="4778" x="6973888" y="3946525"/>
          <p14:tracePt t="4795" x="7367588" y="3894138"/>
          <p14:tracePt t="4812" x="7483475" y="3884613"/>
          <p14:tracePt t="4828" x="7589838" y="3875088"/>
          <p14:tracePt t="4845" x="7724775" y="3875088"/>
          <p14:tracePt t="4862" x="7777163" y="3875088"/>
          <p14:tracePt t="4878" x="7867650" y="3875088"/>
          <p14:tracePt t="5096" x="7920038" y="3848100"/>
          <p14:tracePt t="5109" x="7983538" y="3822700"/>
          <p14:tracePt t="5121" x="8054975" y="3786188"/>
          <p14:tracePt t="5134" x="8143875" y="3732213"/>
          <p14:tracePt t="5146" x="8296275" y="3633788"/>
          <p14:tracePt t="5162" x="8420100" y="3536950"/>
          <p14:tracePt t="5179" x="8501063" y="3465513"/>
          <p14:tracePt t="5195" x="8643938" y="3348038"/>
          <p14:tracePt t="5212" x="8697913" y="3322638"/>
          <p14:tracePt t="5229" x="8742363" y="3303588"/>
          <p14:tracePt t="5245" x="8777288" y="3295650"/>
          <p14:tracePt t="5279" x="8786813" y="3295650"/>
          <p14:tracePt t="5547" x="8804275" y="3295650"/>
          <p14:tracePt t="5560" x="8813800" y="3295650"/>
          <p14:tracePt t="5572" x="8840788" y="3268663"/>
          <p14:tracePt t="5585" x="8867775" y="3251200"/>
          <p14:tracePt t="5597" x="8894763" y="3224213"/>
          <p14:tracePt t="5612" x="8929688" y="3214688"/>
          <p14:tracePt t="5629" x="8966200" y="3205163"/>
          <p14:tracePt t="5646" x="9099550" y="3187700"/>
          <p14:tracePt t="5662" x="9134475" y="3179763"/>
          <p14:tracePt t="5679" x="9161463" y="3170238"/>
          <p14:tracePt t="5695" x="9205913" y="3170238"/>
          <p14:tracePt t="5712" x="9224963" y="3160713"/>
          <p14:tracePt t="5729" x="9232900" y="3160713"/>
          <p14:tracePt t="5746" x="9277350" y="3160713"/>
          <p14:tracePt t="5762" x="9296400" y="3160713"/>
          <p14:tracePt t="5779" x="9331325" y="3152775"/>
          <p14:tracePt t="5784" x="9348788" y="3143250"/>
          <p14:tracePt t="5796" x="9367838" y="3143250"/>
          <p14:tracePt t="5812" x="9385300" y="3133725"/>
          <p14:tracePt t="5829" x="9394825" y="3133725"/>
          <p14:tracePt t="5846" x="9429750" y="3125788"/>
          <p14:tracePt t="5862" x="9439275" y="3116263"/>
          <p14:tracePt t="5879" x="9456738" y="3116263"/>
          <p14:tracePt t="5896" x="9491663" y="3116263"/>
          <p14:tracePt t="5912" x="9510713" y="3116263"/>
          <p14:tracePt t="5929" x="9518650" y="3116263"/>
          <p14:tracePt t="5946" x="9528175" y="3116263"/>
          <p14:tracePt t="6073" x="9518650" y="3116263"/>
          <p14:tracePt t="6122" x="9510713" y="3116263"/>
          <p14:tracePt t="6135" x="9501188" y="3116263"/>
          <p14:tracePt t="6172" x="9491663" y="3116263"/>
          <p14:tracePt t="6198" x="9483725" y="3116263"/>
          <p14:tracePt t="6247" x="9474200" y="3116263"/>
          <p14:tracePt t="6260" x="9466263" y="3116263"/>
          <p14:tracePt t="6285" x="9456738" y="3116263"/>
          <p14:tracePt t="6322" x="9447213" y="3116263"/>
          <p14:tracePt t="6348" x="9439275" y="3116263"/>
          <p14:tracePt t="6373" x="9429750" y="3116263"/>
          <p14:tracePt t="6411" x="9420225" y="3116263"/>
          <p14:tracePt t="6447" x="9412288" y="3116263"/>
          <p14:tracePt t="6485" x="9394825" y="3116263"/>
          <p14:tracePt t="6511" x="9385300" y="3116263"/>
          <p14:tracePt t="6522" x="9375775" y="3116263"/>
          <p14:tracePt t="6535" x="9367838" y="3125788"/>
          <p14:tracePt t="6549" x="9358313" y="3125788"/>
          <p14:tracePt t="6711" x="9367838" y="3125788"/>
          <p14:tracePt t="6723" x="9375775" y="3125788"/>
          <p14:tracePt t="6735" x="9385300" y="3125788"/>
          <p14:tracePt t="6749" x="9402763" y="3125788"/>
          <p14:tracePt t="6762" x="9420225" y="3125788"/>
          <p14:tracePt t="6779" x="9429750" y="3125788"/>
          <p14:tracePt t="6796" x="9456738" y="3125788"/>
          <p14:tracePt t="6812" x="9466263" y="3125788"/>
          <p14:tracePt t="6845" x="9474200" y="3125788"/>
          <p14:tracePt t="6973" x="9466263" y="3125788"/>
          <p14:tracePt t="6998" x="9456738" y="3125788"/>
          <p14:tracePt t="7011" x="9439275" y="3125788"/>
          <p14:tracePt t="7024" x="9420225" y="3125788"/>
          <p14:tracePt t="7035" x="9402763" y="3125788"/>
          <p14:tracePt t="7061" x="9385300" y="3125788"/>
          <p14:tracePt t="7086" x="9375775" y="3125788"/>
          <p14:tracePt t="7135" x="9367838" y="3125788"/>
          <p14:tracePt t="7149" x="9358313" y="3125788"/>
          <p14:tracePt t="7160" x="9348788" y="3133725"/>
          <p14:tracePt t="7173" x="9323388" y="3133725"/>
          <p14:tracePt t="7186" x="9296400" y="3143250"/>
          <p14:tracePt t="7199" x="9269413" y="3160713"/>
          <p14:tracePt t="7212" x="9224963" y="3179763"/>
          <p14:tracePt t="7229" x="9197975" y="3205163"/>
          <p14:tracePt t="7245" x="9153525" y="3241675"/>
          <p14:tracePt t="7262" x="9090025" y="3268663"/>
          <p14:tracePt t="7279" x="9072563" y="3286125"/>
          <p14:tracePt t="7296" x="9063038" y="3286125"/>
          <p14:tracePt t="7873" x="9072563" y="3286125"/>
          <p14:tracePt t="7886" x="9082088" y="3286125"/>
          <p14:tracePt t="7900" x="9090025" y="3286125"/>
          <p14:tracePt t="7911" x="9099550" y="3286125"/>
          <p14:tracePt t="7924" x="9117013" y="3286125"/>
          <p14:tracePt t="7936" x="9126538" y="3276600"/>
          <p14:tracePt t="7949" x="9134475" y="3268663"/>
          <p14:tracePt t="7962" x="9153525" y="3259138"/>
          <p14:tracePt t="7979" x="9180513" y="3241675"/>
          <p14:tracePt t="7995" x="9188450" y="3232150"/>
          <p14:tracePt t="8012" x="9205913" y="3224213"/>
          <p14:tracePt t="8029" x="9215438" y="3214688"/>
          <p14:tracePt t="8045" x="9224963" y="3214688"/>
          <p14:tracePt t="8137" x="9232900" y="3214688"/>
          <p14:tracePt t="8174" x="9242425" y="3214688"/>
          <p14:tracePt t="8187" x="9242425" y="3205163"/>
          <p14:tracePt t="8199" x="9251950" y="3205163"/>
          <p14:tracePt t="8212" x="9259888" y="3205163"/>
          <p14:tracePt t="8229" x="9259888" y="3197225"/>
          <p14:tracePt t="8386" x="9251950" y="3197225"/>
          <p14:tracePt t="8412" x="9242425" y="3197225"/>
          <p14:tracePt t="8449" x="9232900" y="3197225"/>
          <p14:tracePt t="8762" x="9242425" y="3197225"/>
          <p14:tracePt t="8800" x="9251950" y="3197225"/>
          <p14:tracePt t="8824" x="9259888" y="3197225"/>
          <p14:tracePt t="9074" x="9251950" y="3197225"/>
          <p14:tracePt t="9100" x="9242425" y="3214688"/>
          <p14:tracePt t="9113" x="9232900" y="3214688"/>
          <p14:tracePt t="9124" x="9224963" y="3214688"/>
          <p14:tracePt t="9137" x="9215438" y="3214688"/>
          <p14:tracePt t="9150" x="9215438" y="3224213"/>
          <p14:tracePt t="9175" x="9205913" y="3224213"/>
          <p14:tracePt t="9213" x="9205913" y="3232150"/>
          <p14:tracePt t="9462" x="9215438" y="3232150"/>
          <p14:tracePt t="9475" x="9224963" y="3232150"/>
          <p14:tracePt t="9488" x="9232900" y="3232150"/>
          <p14:tracePt t="9513" x="9242425" y="3224213"/>
          <p14:tracePt t="9550" x="9251950" y="3224213"/>
          <p14:tracePt t="9575" x="9259888" y="3214688"/>
          <p14:tracePt t="9600" x="9269413" y="3214688"/>
          <p14:tracePt t="9626" x="9269413" y="3205163"/>
          <p14:tracePt t="9638" x="9277350" y="3205163"/>
          <p14:tracePt t="9688" x="9277350" y="3197225"/>
          <p14:tracePt t="9863" x="9286875" y="3187700"/>
          <p14:tracePt t="9888" x="9296400" y="3179763"/>
          <p14:tracePt t="10088" x="9286875" y="3179763"/>
          <p14:tracePt t="10176" x="9277350" y="3179763"/>
          <p14:tracePt t="10439" x="9286875" y="3179763"/>
          <p14:tracePt t="10464" x="9296400" y="3179763"/>
          <p14:tracePt t="10476" x="9304338" y="3179763"/>
          <p14:tracePt t="10502" x="9313863" y="3170238"/>
          <p14:tracePt t="10513" x="9323388" y="3170238"/>
          <p14:tracePt t="10526" x="9331325" y="3170238"/>
          <p14:tracePt t="10551" x="9340850" y="3170238"/>
          <p14:tracePt t="10614" x="9348788" y="3170238"/>
          <p14:tracePt t="10677" x="9358313" y="3170238"/>
          <p14:tracePt t="10764" x="9367838" y="3160713"/>
          <p14:tracePt t="10976" x="9358313" y="3160713"/>
          <p14:tracePt t="10989" x="9348788" y="3160713"/>
          <p14:tracePt t="11014" x="9340850" y="3160713"/>
          <p14:tracePt t="11027" x="9331325" y="3160713"/>
          <p14:tracePt t="11064" x="9323388" y="3160713"/>
          <p14:tracePt t="11089" x="9323388" y="3170238"/>
          <p14:tracePt t="11102" x="9313863" y="3170238"/>
          <p14:tracePt t="11127" x="9313863" y="3179763"/>
          <p14:tracePt t="11140" x="9304338" y="3179763"/>
          <p14:tracePt t="11165" x="9296400" y="3179763"/>
          <p14:tracePt t="11177" x="9296400" y="3187700"/>
          <p14:tracePt t="11202" x="9286875" y="3187700"/>
          <p14:tracePt t="11214" x="9286875" y="3197225"/>
          <p14:tracePt t="11289" x="9286875" y="3205163"/>
          <p14:tracePt t="11377" x="9286875" y="3214688"/>
          <p14:tracePt t="11427" x="9286875" y="3224213"/>
          <p14:tracePt t="11464" x="9286875" y="3232150"/>
          <p14:tracePt t="11477" x="9286875" y="3241675"/>
          <p14:tracePt t="11489" x="9296400" y="3251200"/>
          <p14:tracePt t="11527" x="9304338" y="3251200"/>
          <p14:tracePt t="11540" x="9304338" y="3259138"/>
          <p14:tracePt t="11552" x="9313863" y="3259138"/>
          <p14:tracePt t="11565" x="9323388" y="3259138"/>
          <p14:tracePt t="11579" x="9331325" y="3259138"/>
          <p14:tracePt t="11602" x="9340850" y="3259138"/>
          <p14:tracePt t="11615" x="9340850" y="3268663"/>
          <p14:tracePt t="11640" x="9348788" y="3268663"/>
          <p14:tracePt t="11652" x="9348788" y="3276600"/>
          <p14:tracePt t="11665" x="9358313" y="3276600"/>
          <p14:tracePt t="11689" x="9367838" y="3276600"/>
          <p14:tracePt t="11727" x="9375775" y="3276600"/>
          <p14:tracePt t="11751" x="9394825" y="3286125"/>
          <p14:tracePt t="11777" x="9402763" y="3286125"/>
          <p14:tracePt t="11789" x="9420225" y="3286125"/>
          <p14:tracePt t="11802" x="9429750" y="3286125"/>
          <p14:tracePt t="11815" x="9447213" y="3286125"/>
          <p14:tracePt t="11829" x="9456738" y="3286125"/>
          <p14:tracePt t="11845" x="9474200" y="3286125"/>
          <p14:tracePt t="11863" x="9491663" y="3286125"/>
          <p14:tracePt t="11879" x="9501188" y="3286125"/>
          <p14:tracePt t="11896" x="9510713" y="3286125"/>
          <p14:tracePt t="11913" x="9518650" y="3286125"/>
          <p14:tracePt t="11929" x="9545638" y="3286125"/>
          <p14:tracePt t="11945" x="9563100" y="3286125"/>
          <p14:tracePt t="11962" x="9599613" y="3276600"/>
          <p14:tracePt t="11978" x="9626600" y="3276600"/>
          <p14:tracePt t="11995" x="9634538" y="3268663"/>
          <p14:tracePt t="12012" x="9644063" y="3259138"/>
          <p14:tracePt t="12029" x="9653588" y="3259138"/>
          <p14:tracePt t="12045" x="9661525" y="3259138"/>
          <p14:tracePt t="12063" x="9671050" y="3251200"/>
          <p14:tracePt t="12079" x="9671050" y="3241675"/>
          <p14:tracePt t="12096" x="9680575" y="3241675"/>
          <p14:tracePt t="12113" x="9688513" y="3241675"/>
          <p14:tracePt t="12129" x="9688513" y="3232150"/>
          <p14:tracePt t="12166" x="9688513" y="3224213"/>
          <p14:tracePt t="12179" x="9698038" y="3224213"/>
          <p14:tracePt t="12227" x="9698038" y="3214688"/>
          <p14:tracePt t="12240" x="9698038" y="3205163"/>
          <p14:tracePt t="12315" x="9688513" y="3205163"/>
          <p14:tracePt t="12353" x="9680575" y="3205163"/>
          <p14:tracePt t="12378" x="9671050" y="3205163"/>
          <p14:tracePt t="12390" x="9661525" y="3205163"/>
          <p14:tracePt t="12403" x="9653588" y="3205163"/>
          <p14:tracePt t="12415" x="9634538" y="3205163"/>
          <p14:tracePt t="12429" x="9626600" y="3205163"/>
          <p14:tracePt t="12445" x="9617075" y="3205163"/>
          <p14:tracePt t="12463" x="9590088" y="3205163"/>
          <p14:tracePt t="12479" x="9582150" y="3205163"/>
          <p14:tracePt t="12495" x="9572625" y="3205163"/>
          <p14:tracePt t="12512" x="9572625" y="3214688"/>
          <p14:tracePt t="12529" x="9555163" y="3214688"/>
          <p14:tracePt t="12545" x="9537700" y="3214688"/>
          <p14:tracePt t="12562" x="9518650" y="3214688"/>
          <p14:tracePt t="12579" x="9501188" y="3224213"/>
          <p14:tracePt t="12596" x="9483725" y="3224213"/>
          <p14:tracePt t="12612" x="9474200" y="3224213"/>
          <p14:tracePt t="12629" x="9456738" y="3224213"/>
          <p14:tracePt t="12662" x="9439275" y="3224213"/>
          <p14:tracePt t="12679" x="9429750" y="3224213"/>
          <p14:tracePt t="12695" x="9412288" y="3224213"/>
          <p14:tracePt t="12712" x="9394825" y="3224213"/>
          <p14:tracePt t="12729" x="9304338" y="3197225"/>
          <p14:tracePt t="12746" x="9251950" y="3170238"/>
          <p14:tracePt t="12763" x="9205913" y="3143250"/>
          <p14:tracePt t="12779" x="9197975" y="3133725"/>
          <p14:tracePt t="12812" x="9188450" y="3125788"/>
          <p14:tracePt t="12829" x="9188450" y="3116263"/>
          <p14:tracePt t="13003" x="9197975" y="3116263"/>
          <p14:tracePt t="13053" x="9205913" y="3116263"/>
          <p14:tracePt t="13067" x="9215438" y="3116263"/>
          <p14:tracePt t="13079" x="9232900" y="3116263"/>
          <p14:tracePt t="13091" x="9251950" y="3116263"/>
          <p14:tracePt t="13103" x="9269413" y="3116263"/>
          <p14:tracePt t="13117" x="9277350" y="3116263"/>
          <p14:tracePt t="13129" x="9286875" y="3116263"/>
          <p14:tracePt t="13145" x="9296400" y="3116263"/>
          <p14:tracePt t="13162" x="9304338" y="3116263"/>
          <p14:tracePt t="13179" x="9323388" y="3116263"/>
          <p14:tracePt t="13195" x="9331325" y="3116263"/>
          <p14:tracePt t="13212" x="9340850" y="3116263"/>
          <p14:tracePt t="13229" x="9367838" y="3116263"/>
          <p14:tracePt t="13245" x="9385300" y="3116263"/>
          <p14:tracePt t="13262" x="9402763" y="3116263"/>
          <p14:tracePt t="13279" x="9412288" y="3116263"/>
          <p14:tracePt t="13296" x="9420225" y="3116263"/>
          <p14:tracePt t="13317" x="9429750" y="3116263"/>
          <p14:tracePt t="13391" x="9439275" y="3116263"/>
          <p14:tracePt t="13453" x="9447213" y="3116263"/>
          <p14:tracePt t="13504" x="9456738" y="3116263"/>
          <p14:tracePt t="13529" x="9466263" y="3116263"/>
          <p14:tracePt t="13541" x="9474200" y="3116263"/>
          <p14:tracePt t="13553" x="9483725" y="3116263"/>
          <p14:tracePt t="13579" x="9491663" y="3116263"/>
          <p14:tracePt t="13591" x="9501188" y="3116263"/>
          <p14:tracePt t="15718" x="9491663" y="3116263"/>
          <p14:tracePt t="15731" x="9474200" y="3125788"/>
          <p14:tracePt t="15743" x="9466263" y="3125788"/>
          <p14:tracePt t="15755" x="9447213" y="3125788"/>
          <p14:tracePt t="15767" x="9439275" y="3125788"/>
          <p14:tracePt t="15780" x="9420225" y="3133725"/>
          <p14:tracePt t="15796" x="9412288" y="3133725"/>
          <p14:tracePt t="15818" x="9402763" y="3133725"/>
          <p14:tracePt t="15919" x="9394825" y="3143250"/>
          <p14:tracePt t="15968" x="9375775" y="3143250"/>
          <p14:tracePt t="15980" x="9367838" y="3143250"/>
          <p14:tracePt t="15993" x="9358313" y="3152775"/>
          <p14:tracePt t="16005" x="9348788" y="3152775"/>
          <p14:tracePt t="16018" x="9331325" y="3152775"/>
          <p14:tracePt t="16042" x="9323388" y="3152775"/>
          <p14:tracePt t="16344" x="9331325" y="3160713"/>
          <p14:tracePt t="16406" x="9340850" y="3160713"/>
          <p14:tracePt t="16468" x="9348788" y="3160713"/>
          <p14:tracePt t="20408" x="9348788" y="3170238"/>
          <p14:tracePt t="20446" x="9340850" y="3170238"/>
          <p14:tracePt t="20459" x="9331325" y="3179763"/>
          <p14:tracePt t="20471" x="9313863" y="3187700"/>
          <p14:tracePt t="20484" x="9286875" y="3187700"/>
          <p14:tracePt t="20496" x="9259888" y="3197225"/>
          <p14:tracePt t="20512" x="9242425" y="3214688"/>
          <p14:tracePt t="20529" x="9224963" y="3224213"/>
          <p14:tracePt t="20546" x="9205913" y="3232150"/>
          <p14:tracePt t="20579" x="9205913" y="3241675"/>
          <p14:tracePt t="23511" x="9197975" y="3241675"/>
          <p14:tracePt t="23560" x="9188450" y="3251200"/>
          <p14:tracePt t="23597" x="9188450" y="3259138"/>
          <p14:tracePt t="23622" x="9180513" y="3268663"/>
          <p14:tracePt t="23635" x="9180513" y="3276600"/>
          <p14:tracePt t="23660" x="9170988" y="3286125"/>
          <p14:tracePt t="23886" x="9180513" y="3286125"/>
          <p14:tracePt t="23898" x="9197975" y="3286125"/>
          <p14:tracePt t="23910" x="9205913" y="3286125"/>
          <p14:tracePt t="23923" x="9224963" y="3276600"/>
          <p14:tracePt t="23935" x="9242425" y="3276600"/>
          <p14:tracePt t="23949" x="9251950" y="3268663"/>
          <p14:tracePt t="23962" x="9259888" y="3268663"/>
          <p14:tracePt t="24011" x="9269413" y="3268663"/>
          <p14:tracePt t="24060" x="9269413" y="3259138"/>
          <p14:tracePt t="24111" x="9277350" y="3259138"/>
          <p14:tracePt t="24173" x="9277350" y="3251200"/>
          <p14:tracePt t="24261" x="9286875" y="3241675"/>
          <p14:tracePt t="24273" x="9286875" y="3232150"/>
          <p14:tracePt t="24411" x="9286875" y="3224213"/>
          <p14:tracePt t="24598" x="9277350" y="3224213"/>
          <p14:tracePt t="24737" x="9269413" y="3224213"/>
          <p14:tracePt t="24835" x="9259888" y="3224213"/>
          <p14:tracePt t="24849" x="9251950" y="3224213"/>
          <p14:tracePt t="24999" x="9251950" y="3214688"/>
          <p14:tracePt t="25049" x="9259888" y="3214688"/>
          <p14:tracePt t="25086" x="9269413" y="3214688"/>
          <p14:tracePt t="25111" x="9269413" y="3205163"/>
          <p14:tracePt t="25124" x="9269413" y="3197225"/>
          <p14:tracePt t="25136" x="9277350" y="3197225"/>
          <p14:tracePt t="25162" x="9277350" y="3187700"/>
          <p14:tracePt t="25500" x="9277350" y="3197225"/>
          <p14:tracePt t="25524" x="9269413" y="3197225"/>
          <p14:tracePt t="25537" x="9269413" y="3205163"/>
          <p14:tracePt t="25562" x="9259888" y="3205163"/>
          <p14:tracePt t="25975" x="9269413" y="3205163"/>
          <p14:tracePt t="26162" x="9269413" y="3197225"/>
          <p14:tracePt t="26375" x="9259888" y="3197225"/>
          <p14:tracePt t="26413" x="9251950" y="3197225"/>
          <p14:tracePt t="26425" x="9251950" y="3205163"/>
          <p14:tracePt t="26463" x="9242425" y="3205163"/>
          <p14:tracePt t="26525" x="9232900" y="3205163"/>
          <p14:tracePt t="26588" x="9224963" y="3205163"/>
          <p14:tracePt t="26801" x="9232900" y="3205163"/>
          <p14:tracePt t="26850" x="9242425" y="3205163"/>
          <p14:tracePt t="29427" x="9242425" y="3214688"/>
          <p14:tracePt t="29489" x="9242425" y="3224213"/>
          <p14:tracePt t="29527" x="9242425" y="3232150"/>
          <p14:tracePt t="29540" x="9242425" y="3241675"/>
          <p14:tracePt t="29553" x="9242425" y="3259138"/>
          <p14:tracePt t="29566" x="9232900" y="3268663"/>
          <p14:tracePt t="29579" x="9224963" y="3276600"/>
          <p14:tracePt t="29596" x="9224963" y="3295650"/>
          <p14:tracePt t="29614" x="9215438" y="3303588"/>
          <p14:tracePt t="29629" x="9215438" y="3313113"/>
          <p14:tracePt t="29646" x="9205913" y="3313113"/>
          <p14:tracePt t="31229" x="9205913" y="3322638"/>
          <p14:tracePt t="31266" x="9197975" y="3330575"/>
          <p14:tracePt t="31304" x="9197975" y="3340100"/>
          <p14:tracePt t="31342" x="9197975" y="3348038"/>
          <p14:tracePt t="31367" x="9197975" y="3357563"/>
          <p14:tracePt t="31379" x="9197975" y="3367088"/>
          <p14:tracePt t="31404" x="9188450" y="3375025"/>
          <p14:tracePt t="31429" x="9188450" y="3384550"/>
          <p14:tracePt t="31441" x="9188450" y="3394075"/>
          <p14:tracePt t="31454" x="9180513" y="3394075"/>
          <p14:tracePt t="31554" x="9197975" y="3402013"/>
          <p14:tracePt t="31567" x="9224963" y="3402013"/>
          <p14:tracePt t="31580" x="9242425" y="3402013"/>
          <p14:tracePt t="31591" x="9269413" y="3402013"/>
          <p14:tracePt t="31604" x="9277350" y="3402013"/>
          <p14:tracePt t="31617" x="9286875" y="3402013"/>
          <p14:tracePt t="31630" x="9296400" y="3402013"/>
          <p14:tracePt t="31691" x="9304338" y="3402013"/>
          <p14:tracePt t="31767" x="9313863" y="3402013"/>
          <p14:tracePt t="31780" x="9323388" y="3402013"/>
          <p14:tracePt t="31804" x="9331325" y="3402013"/>
          <p14:tracePt t="31980" x="9340850" y="3402013"/>
          <p14:tracePt t="40185" x="9340850" y="3394075"/>
          <p14:tracePt t="40210" x="9331325" y="3394075"/>
          <p14:tracePt t="40236" x="9323388" y="3384550"/>
          <p14:tracePt t="40248" x="9313863" y="3375025"/>
          <p14:tracePt t="40260" x="9304338" y="3375025"/>
          <p14:tracePt t="40272" x="9296400" y="3375025"/>
          <p14:tracePt t="40285" x="9286875" y="3357563"/>
          <p14:tracePt t="40299" x="9259888" y="3348038"/>
          <p14:tracePt t="40313" x="9251950" y="3340100"/>
          <p14:tracePt t="40330" x="9242425" y="3330575"/>
          <p14:tracePt t="40346" x="9224963" y="3313113"/>
          <p14:tracePt t="40363" x="9224963" y="3303588"/>
          <p14:tracePt t="40380" x="9215438" y="3303588"/>
          <p14:tracePt t="40397" x="9215438" y="3295650"/>
          <p14:tracePt t="40421" x="9215438" y="3286125"/>
          <p14:tracePt t="40434" x="9215438" y="3276600"/>
          <p14:tracePt t="40459" x="9215438" y="3268663"/>
          <p14:tracePt t="40472" x="9215438" y="3259138"/>
          <p14:tracePt t="40484" x="9215438" y="3241675"/>
          <p14:tracePt t="40497" x="9224963" y="3224213"/>
          <p14:tracePt t="40513" x="9224963" y="3197225"/>
          <p14:tracePt t="40530" x="9232900" y="3187700"/>
          <p14:tracePt t="40546" x="9232900" y="3170238"/>
          <p14:tracePt t="40579" x="9232900" y="3160713"/>
          <p14:tracePt t="40596" x="9242425" y="3160713"/>
          <p14:tracePt t="40621" x="9251950" y="3160713"/>
          <p14:tracePt t="40659" x="9259888" y="3160713"/>
          <p14:tracePt t="40684" x="9269413" y="3160713"/>
          <p14:tracePt t="40711" x="9277350" y="3160713"/>
          <p14:tracePt t="40723" x="9286875" y="3170238"/>
          <p14:tracePt t="40735" x="9296400" y="3170238"/>
          <p14:tracePt t="40748" x="9304338" y="3170238"/>
          <p14:tracePt t="40763" x="9313863" y="3179763"/>
          <p14:tracePt t="40785" x="9323388" y="3187700"/>
          <p14:tracePt t="45639" x="9323388" y="3197225"/>
          <p14:tracePt t="45665" x="9331325" y="3197225"/>
          <p14:tracePt t="45677" x="9331325" y="3205163"/>
          <p14:tracePt t="45689" x="9340850" y="3205163"/>
          <p14:tracePt t="45702" x="9340850" y="3214688"/>
          <p14:tracePt t="45728" x="9340850" y="3224213"/>
          <p14:tracePt t="45752" x="9340850" y="3232150"/>
          <p14:tracePt t="45777" x="9348788" y="3232150"/>
          <p14:tracePt t="45789" x="9348788" y="3241675"/>
          <p14:tracePt t="45827" x="9348788" y="3251200"/>
          <p14:tracePt t="45839" x="9348788" y="3259138"/>
          <p14:tracePt t="45852" x="9358313" y="3259138"/>
          <p14:tracePt t="45865" x="9358313" y="3268663"/>
          <p14:tracePt t="45889" x="9358313" y="3276600"/>
          <p14:tracePt t="45902" x="9358313" y="3286125"/>
          <p14:tracePt t="45915" x="9358313" y="3295650"/>
          <p14:tracePt t="45940" x="9367838" y="3295650"/>
          <p14:tracePt t="45952" x="9367838" y="3303588"/>
          <p14:tracePt t="46039" x="9375775" y="3303588"/>
          <p14:tracePt t="51920" x="9367838" y="3303588"/>
          <p14:tracePt t="51933" x="9348788" y="3303588"/>
          <p14:tracePt t="51945" x="9331325" y="3313113"/>
          <p14:tracePt t="51957" x="9304338" y="3322638"/>
          <p14:tracePt t="51970" x="9296400" y="3322638"/>
          <p14:tracePt t="51984" x="9277350" y="3330575"/>
          <p14:tracePt t="51997" x="9259888" y="3330575"/>
          <p14:tracePt t="52013" x="9242425" y="3330575"/>
          <p14:tracePt t="52031" x="9224963" y="3330575"/>
          <p14:tracePt t="52047" x="9215438" y="3330575"/>
          <p14:tracePt t="52081" x="9197975" y="3330575"/>
          <p14:tracePt t="52097" x="9180513" y="3330575"/>
          <p14:tracePt t="52113" x="9170988" y="3330575"/>
          <p14:tracePt t="52131" x="9134475" y="3313113"/>
          <p14:tracePt t="52147" x="9117013" y="3303588"/>
          <p14:tracePt t="52163" x="9109075" y="3295650"/>
          <p14:tracePt t="52181" x="9099550" y="3286125"/>
          <p14:tracePt t="52197" x="9090025" y="3276600"/>
          <p14:tracePt t="52230" x="9090025" y="3268663"/>
          <p14:tracePt t="52270" x="9090025" y="3259138"/>
          <p14:tracePt t="52284" x="9090025" y="3251200"/>
          <p14:tracePt t="52295" x="9109075" y="3241675"/>
          <p14:tracePt t="52308" x="9117013" y="3232150"/>
          <p14:tracePt t="52320" x="9134475" y="3224213"/>
          <p14:tracePt t="52333" x="9144000" y="3214688"/>
          <p14:tracePt t="52347" x="9153525" y="3214688"/>
          <p14:tracePt t="52370" x="9161463" y="3214688"/>
          <p14:tracePt t="52395" x="9170988" y="3214688"/>
          <p14:tracePt t="52408" x="9180513" y="3214688"/>
          <p14:tracePt t="52433" x="9188450" y="3214688"/>
          <p14:tracePt t="52458" x="9197975" y="3214688"/>
          <p14:tracePt t="52483" x="9205913" y="3214688"/>
          <p14:tracePt t="52508" x="9215438" y="3214688"/>
          <p14:tracePt t="52520" x="9215438" y="3205163"/>
          <p14:tracePt t="52683" x="9215438" y="3214688"/>
          <p14:tracePt t="52820" x="9215438" y="3224213"/>
          <p14:tracePt t="52833" x="9215438" y="3232150"/>
          <p14:tracePt t="52846" x="9215438" y="3241675"/>
          <p14:tracePt t="52858" x="9215438" y="3259138"/>
          <p14:tracePt t="52884" x="9224963" y="3276600"/>
          <p14:tracePt t="52895" x="9224963" y="3286125"/>
          <p14:tracePt t="52908" x="9232900" y="3295650"/>
          <p14:tracePt t="52921" x="9242425" y="3295650"/>
          <p14:tracePt t="52946" x="9251950" y="3303588"/>
          <p14:tracePt t="52970" x="9259888" y="3303588"/>
          <p14:tracePt t="52995" x="9269413" y="3313113"/>
          <p14:tracePt t="53021" x="9277350" y="3313113"/>
          <p14:tracePt t="53058" x="9286875" y="3313113"/>
          <p14:tracePt t="53084" x="9296400" y="3322638"/>
          <p14:tracePt t="53108" x="9304338" y="3322638"/>
          <p14:tracePt t="53120" x="9304338" y="3330575"/>
          <p14:tracePt t="53797" x="9304338" y="3340100"/>
          <p14:tracePt t="53808" x="9323388" y="3367088"/>
          <p14:tracePt t="53821" x="9331325" y="3411538"/>
          <p14:tracePt t="53833" x="9375775" y="3482975"/>
          <p14:tracePt t="53847" x="9420225" y="3589338"/>
          <p14:tracePt t="53863" x="9483725" y="3751263"/>
          <p14:tracePt t="53880" x="9563100" y="4133850"/>
          <p14:tracePt t="53897" x="9626600" y="4687888"/>
          <p14:tracePt t="53913" x="9634538" y="5010150"/>
          <p14:tracePt t="53931" x="9634538" y="5153025"/>
          <p14:tracePt t="53947" x="9634538" y="5268913"/>
          <p14:tracePt t="53963" x="9634538" y="5276850"/>
          <p14:tracePt t="53980" x="9634538" y="5286375"/>
          <p14:tracePt t="54259" x="9634538" y="5303838"/>
          <p14:tracePt t="54272" x="9634538" y="5322888"/>
          <p14:tracePt t="54284" x="9634538" y="5367338"/>
          <p14:tracePt t="54297" x="9634538" y="5438775"/>
          <p14:tracePt t="54313" x="9634538" y="5562600"/>
          <p14:tracePt t="54330" x="9634538" y="5661025"/>
          <p14:tracePt t="54347" x="9634538" y="5786438"/>
          <p14:tracePt t="54364" x="9626600" y="5813425"/>
          <p14:tracePt t="54380" x="9617075" y="5830888"/>
          <p14:tracePt t="54397" x="9617075" y="5840413"/>
          <p14:tracePt t="54672" x="9609138" y="5848350"/>
          <p14:tracePt t="54684" x="9590088" y="5848350"/>
          <p14:tracePt t="54697" x="9572625" y="5848350"/>
          <p14:tracePt t="54709" x="9545638" y="5848350"/>
          <p14:tracePt t="54721" x="9528175" y="5848350"/>
          <p14:tracePt t="54735" x="9518650" y="5848350"/>
          <p14:tracePt t="54747" x="9510713" y="5848350"/>
          <p14:tracePt t="54764" x="9491663" y="5848350"/>
          <p14:tracePt t="54784" x="9491663" y="5840413"/>
          <p14:tracePt t="54797" x="9483725" y="5840413"/>
          <p14:tracePt t="54813" x="9483725" y="5822950"/>
          <p14:tracePt t="54830" x="9474200" y="5813425"/>
          <p14:tracePt t="54847" x="9466263" y="5786438"/>
          <p14:tracePt t="54863" x="9466263" y="5776913"/>
          <p14:tracePt t="54880" x="9466263" y="5768975"/>
          <p14:tracePt t="54885" x="9466263" y="5759450"/>
          <p14:tracePt t="54897" x="9456738" y="5759450"/>
          <p14:tracePt t="54913" x="9456738" y="5751513"/>
          <p14:tracePt t="54930" x="9456738" y="5741988"/>
          <p14:tracePt t="54947" x="9447213" y="5732463"/>
          <p14:tracePt t="54980" x="9439275" y="5724525"/>
          <p14:tracePt t="54997" x="9420225" y="5705475"/>
          <p14:tracePt t="55014" x="9412288" y="5697538"/>
          <p14:tracePt t="55030" x="9394825" y="5688013"/>
          <p14:tracePt t="55047" x="9375775" y="5670550"/>
          <p14:tracePt t="55063" x="9367838" y="5670550"/>
          <p14:tracePt t="55097" x="9358313" y="5670550"/>
          <p14:tracePt t="55247" x="9348788" y="5670550"/>
          <p14:tracePt t="55259" x="9340850" y="5670550"/>
          <p14:tracePt t="55285" x="9331325" y="5670550"/>
          <p14:tracePt t="55334" x="9323388" y="5670550"/>
          <p14:tracePt t="55547" x="9331325" y="5670550"/>
          <p14:tracePt t="55585" x="9340850" y="5670550"/>
          <p14:tracePt t="55597" x="9348788" y="5670550"/>
          <p14:tracePt t="55610" x="9358313" y="5670550"/>
          <p14:tracePt t="55622" x="9367838" y="5670550"/>
          <p14:tracePt t="55635" x="9375775" y="5670550"/>
          <p14:tracePt t="55659" x="9385300" y="5670550"/>
          <p14:tracePt t="55760" x="9394825" y="5670550"/>
          <p14:tracePt t="55823" x="9402763" y="5670550"/>
          <p14:tracePt t="55935" x="9394825" y="5670550"/>
          <p14:tracePt t="55959" x="9375775" y="5661025"/>
          <p14:tracePt t="55972" x="9348788" y="5661025"/>
          <p14:tracePt t="55985" x="9340850" y="5661025"/>
          <p14:tracePt t="55997" x="9331325" y="5653088"/>
          <p14:tracePt t="56014" x="9323388" y="5653088"/>
          <p14:tracePt t="56035" x="9313863" y="5643563"/>
          <p14:tracePt t="56060" x="9304338" y="5643563"/>
          <p14:tracePt t="56223" x="9313863" y="5643563"/>
          <p14:tracePt t="56260" x="9331325" y="5653088"/>
          <p14:tracePt t="56272" x="9348788" y="5653088"/>
          <p14:tracePt t="56285" x="9375775" y="5661025"/>
          <p14:tracePt t="56299" x="9420225" y="5670550"/>
          <p14:tracePt t="56314" x="9456738" y="5688013"/>
          <p14:tracePt t="56330" x="9501188" y="5697538"/>
          <p14:tracePt t="56347" x="9572625" y="5705475"/>
          <p14:tracePt t="56364" x="9590088" y="5705475"/>
          <p14:tracePt t="56380" x="9609138" y="5705475"/>
          <p14:tracePt t="56510" x="9599613" y="5705475"/>
          <p14:tracePt t="56523" x="9582150" y="5705475"/>
          <p14:tracePt t="56536" x="9572625" y="5705475"/>
          <p14:tracePt t="56548" x="9563100" y="5705475"/>
          <p14:tracePt t="56564" x="9555163" y="5705475"/>
          <p14:tracePt t="56580" x="9545638" y="5705475"/>
          <p14:tracePt t="56597" x="9518650" y="5705475"/>
          <p14:tracePt t="56614" x="9501188" y="5697538"/>
          <p14:tracePt t="56630" x="9491663" y="5697538"/>
          <p14:tracePt t="56647" x="9474200" y="5697538"/>
          <p14:tracePt t="56672" x="9466263" y="5697538"/>
          <p14:tracePt t="56685" x="9466263" y="5688013"/>
          <p14:tracePt t="56710" x="9456738" y="5688013"/>
          <p14:tracePt t="56723" x="9447213" y="5688013"/>
          <p14:tracePt t="56898" x="9456738" y="5688013"/>
          <p14:tracePt t="56936" x="9466263" y="5688013"/>
          <p14:tracePt t="56998" x="9491663" y="5688013"/>
          <p14:tracePt t="57011" x="9518650" y="5688013"/>
          <p14:tracePt t="57023" x="9555163" y="5697538"/>
          <p14:tracePt t="57036" x="9582150" y="5697538"/>
          <p14:tracePt t="57048" x="9609138" y="5705475"/>
          <p14:tracePt t="57063" x="9626600" y="5705475"/>
          <p14:tracePt t="57110" x="9634538" y="5705475"/>
          <p14:tracePt t="57211" x="9617075" y="5705475"/>
          <p14:tracePt t="57223" x="9590088" y="5705475"/>
          <p14:tracePt t="57236" x="9563100" y="5705475"/>
          <p14:tracePt t="57250" x="9555163" y="5705475"/>
          <p14:tracePt t="57264" x="9537700" y="5705475"/>
          <p14:tracePt t="57280" x="9528175" y="5705475"/>
          <p14:tracePt t="57297" x="9491663" y="5697538"/>
          <p14:tracePt t="57314" x="9474200" y="5697538"/>
          <p14:tracePt t="57330" x="9466263" y="5697538"/>
          <p14:tracePt t="57347" x="9439275" y="5688013"/>
          <p14:tracePt t="57364" x="9429750" y="5680075"/>
          <p14:tracePt t="57397" x="9420225" y="5680075"/>
          <p14:tracePt t="57451" x="9420225" y="5670550"/>
          <p14:tracePt t="57524" x="9439275" y="5670550"/>
          <p14:tracePt t="57549" x="9447213" y="5670550"/>
          <p14:tracePt t="57574" x="9466263" y="5670550"/>
          <p14:tracePt t="57587" x="9474200" y="5670550"/>
          <p14:tracePt t="57599" x="9483725" y="5670550"/>
          <p14:tracePt t="57611" x="9501188" y="5670550"/>
          <p14:tracePt t="57623" x="9518650" y="5670550"/>
          <p14:tracePt t="57636" x="9545638" y="5680075"/>
          <p14:tracePt t="57650" x="9572625" y="5680075"/>
          <p14:tracePt t="57664" x="9590088" y="5688013"/>
          <p14:tracePt t="57680" x="9599613" y="5688013"/>
          <p14:tracePt t="57697" x="9617075" y="5697538"/>
          <p14:tracePt t="57714" x="9626600" y="5697538"/>
          <p14:tracePt t="57874" x="9609138" y="5697538"/>
          <p14:tracePt t="57887" x="9590088" y="5697538"/>
          <p14:tracePt t="57899" x="9572625" y="5697538"/>
          <p14:tracePt t="57911" x="9563100" y="5697538"/>
          <p14:tracePt t="57923" x="9545638" y="5697538"/>
          <p14:tracePt t="57936" x="9537700" y="5697538"/>
          <p14:tracePt t="57950" x="9528175" y="5697538"/>
          <p14:tracePt t="57964" x="9510713" y="5688013"/>
          <p14:tracePt t="57987" x="9501188" y="5688013"/>
          <p14:tracePt t="58224" x="9510713" y="5688013"/>
          <p14:tracePt t="58237" x="9518650" y="5688013"/>
          <p14:tracePt t="58250" x="9528175" y="5688013"/>
          <p14:tracePt t="58262" x="9555163" y="5688013"/>
          <p14:tracePt t="58275" x="9582150" y="5688013"/>
          <p14:tracePt t="58287" x="9609138" y="5697538"/>
          <p14:tracePt t="58300" x="9626600" y="5697538"/>
          <p14:tracePt t="58314" x="9634538" y="5697538"/>
          <p14:tracePt t="58330" x="9644063" y="5697538"/>
          <p14:tracePt t="58348" x="9661525" y="5697538"/>
          <p14:tracePt t="58436" x="9671050" y="5697538"/>
          <p14:tracePt t="58825" x="9661525" y="5697538"/>
          <p14:tracePt t="58838" x="9653588" y="5697538"/>
          <p14:tracePt t="58850" x="9644063" y="5697538"/>
          <p14:tracePt t="58863" x="9626600" y="5697538"/>
          <p14:tracePt t="58875" x="9599613" y="5697538"/>
          <p14:tracePt t="58887" x="9582150" y="5697538"/>
          <p14:tracePt t="58901" x="9572625" y="5697538"/>
          <p14:tracePt t="58914" x="9555163" y="5688013"/>
          <p14:tracePt t="58938" x="9545638" y="5688013"/>
          <p14:tracePt t="58950" x="9537700" y="5688013"/>
          <p14:tracePt t="58964" x="9537700" y="5680075"/>
          <p14:tracePt t="59013" x="9528175" y="5680075"/>
          <p14:tracePt t="59062" x="9528175" y="5670550"/>
          <p14:tracePt t="59162" x="9537700" y="5670550"/>
          <p14:tracePt t="59175" x="9545638" y="5670550"/>
          <p14:tracePt t="59187" x="9555163" y="5670550"/>
          <p14:tracePt t="59200" x="9572625" y="5670550"/>
          <p14:tracePt t="59213" x="9599613" y="5680075"/>
          <p14:tracePt t="59230" x="9634538" y="5688013"/>
          <p14:tracePt t="59247" x="9661525" y="5697538"/>
          <p14:tracePt t="59264" x="9715500" y="5705475"/>
          <p14:tracePt t="59280" x="9742488" y="5715000"/>
          <p14:tracePt t="59298" x="9769475" y="5724525"/>
          <p14:tracePt t="59314" x="9786938" y="5724525"/>
          <p14:tracePt t="59330" x="9796463" y="5724525"/>
          <p14:tracePt t="59347" x="9804400" y="5724525"/>
          <p14:tracePt t="59364" x="9813925" y="5732463"/>
          <p14:tracePt t="59397" x="9823450" y="5732463"/>
          <p14:tracePt t="59413" x="9831388" y="5732463"/>
          <p14:tracePt t="59575" x="9823450" y="5732463"/>
          <p14:tracePt t="59601" x="9813925" y="5732463"/>
          <p14:tracePt t="59614" x="9804400" y="5732463"/>
          <p14:tracePt t="59626" x="9786938" y="5732463"/>
          <p14:tracePt t="59638" x="9769475" y="5732463"/>
          <p14:tracePt t="59651" x="9752013" y="5732463"/>
          <p14:tracePt t="59663" x="9725025" y="5724525"/>
          <p14:tracePt t="59680" x="9698038" y="5724525"/>
          <p14:tracePt t="59697" x="9661525" y="5715000"/>
          <p14:tracePt t="59714" x="9617075" y="5715000"/>
          <p14:tracePt t="59730" x="9599613" y="5715000"/>
          <p14:tracePt t="59747" x="9590088" y="5715000"/>
          <p14:tracePt t="59764" x="9582150" y="5705475"/>
          <p14:tracePt t="59780" x="9572625" y="5705475"/>
          <p14:tracePt t="59797" x="9563100" y="5697538"/>
          <p14:tracePt t="59951" x="9572625" y="5697538"/>
          <p14:tracePt t="59964" x="9599613" y="5697538"/>
          <p14:tracePt t="59977" x="9634538" y="5697538"/>
          <p14:tracePt t="59989" x="9680575" y="5705475"/>
          <p14:tracePt t="60002" x="9732963" y="5715000"/>
          <p14:tracePt t="60014" x="9796463" y="5724525"/>
          <p14:tracePt t="60030" x="9875838" y="5732463"/>
          <p14:tracePt t="60047" x="9929813" y="5741988"/>
          <p14:tracePt t="60064" x="9991725" y="5741988"/>
          <p14:tracePt t="60080" x="10010775" y="5751513"/>
          <p14:tracePt t="60114" x="10018713" y="5751513"/>
          <p14:tracePt t="60239" x="10018713" y="5759450"/>
          <p14:tracePt t="60339" x="10001250" y="5759450"/>
          <p14:tracePt t="60364" x="9974263" y="5759450"/>
          <p14:tracePt t="60377" x="9956800" y="5759450"/>
          <p14:tracePt t="60387" x="9929813" y="5759450"/>
          <p14:tracePt t="60400" x="9920288" y="5759450"/>
          <p14:tracePt t="60413" x="9902825" y="5759450"/>
          <p14:tracePt t="60430" x="9894888" y="5751513"/>
          <p14:tracePt t="60446" x="9885363" y="5751513"/>
          <p14:tracePt t="60463" x="9858375" y="5751513"/>
          <p14:tracePt t="60480" x="9840913" y="5741988"/>
          <p14:tracePt t="60497" x="9823450" y="5732463"/>
          <p14:tracePt t="60513" x="9777413" y="5724525"/>
          <p14:tracePt t="60530" x="9759950" y="5724525"/>
          <p14:tracePt t="60563" x="9752013" y="5724525"/>
          <p14:tracePt t="60714" x="9759950" y="5724525"/>
          <p14:tracePt t="60727" x="9769475" y="5724525"/>
          <p14:tracePt t="60739" x="9777413" y="5724525"/>
          <p14:tracePt t="60752" x="9786938" y="5724525"/>
          <p14:tracePt t="60765" x="9804400" y="5724525"/>
          <p14:tracePt t="60780" x="9813925" y="5724525"/>
          <p14:tracePt t="60797" x="9831388" y="5732463"/>
          <p14:tracePt t="60814" x="9875838" y="5741988"/>
          <p14:tracePt t="60830" x="9894888" y="5751513"/>
          <p14:tracePt t="60847" x="9902825" y="5751513"/>
          <p14:tracePt t="60864" x="9912350" y="5751513"/>
          <p14:tracePt t="69485" x="9902825" y="5751513"/>
          <p14:tracePt t="69509" x="9894888" y="5751513"/>
          <p14:tracePt t="69535" x="9885363" y="5751513"/>
          <p14:tracePt t="69560" x="9875838" y="5751513"/>
          <p14:tracePt t="69585" x="9867900" y="5751513"/>
          <p14:tracePt t="69598" x="9858375" y="5751513"/>
          <p14:tracePt t="69610" x="9840913" y="5732463"/>
          <p14:tracePt t="69623" x="9831388" y="5724525"/>
          <p14:tracePt t="69636" x="9823450" y="5715000"/>
          <p14:tracePt t="69660" x="9823450" y="5705475"/>
          <p14:tracePt t="69798" x="9823450" y="5715000"/>
          <p14:tracePt t="69822" x="9823450" y="5724525"/>
          <p14:tracePt t="69835" x="9813925" y="5732463"/>
          <p14:tracePt t="69860" x="9804400" y="5741988"/>
          <p14:tracePt t="69873" x="9796463" y="5751513"/>
          <p14:tracePt t="69885" x="9796463" y="5759450"/>
          <p14:tracePt t="69899" x="9786938" y="5759450"/>
          <p14:tracePt t="69923" x="9777413" y="5768975"/>
          <p14:tracePt t="69935" x="9777413" y="5776913"/>
          <p14:tracePt t="69948" x="9769475" y="5776913"/>
          <p14:tracePt t="69964" x="9759950" y="5795963"/>
          <p14:tracePt t="69981" x="9752013" y="5795963"/>
          <p14:tracePt t="70147" x="9752013" y="5786438"/>
          <p14:tracePt t="70173" x="9752013" y="5776913"/>
          <p14:tracePt t="70210" x="9752013" y="5768975"/>
          <p14:tracePt t="70285" x="9752013" y="5759450"/>
          <p14:tracePt t="70360" x="9752013" y="5751513"/>
          <p14:tracePt t="70436" x="9742488" y="5751513"/>
          <p14:tracePt t="70472" x="9732963" y="5751513"/>
          <p14:tracePt t="70498" x="9725025" y="5751513"/>
          <p14:tracePt t="70523" x="9715500" y="5751513"/>
          <p14:tracePt t="70536" x="9705975" y="5751513"/>
          <p14:tracePt t="70548" x="9698038" y="5751513"/>
          <p14:tracePt t="70560" x="9680575" y="5751513"/>
          <p14:tracePt t="70573" x="9671050" y="5751513"/>
          <p14:tracePt t="70585" x="9661525" y="5741988"/>
          <p14:tracePt t="70599" x="9653588" y="5741988"/>
          <p14:tracePt t="70636" x="9644063" y="5741988"/>
          <p14:tracePt t="70798" x="9644063" y="5732463"/>
          <p14:tracePt t="70898" x="9653588" y="5732463"/>
          <p14:tracePt t="70923" x="9671050" y="5732463"/>
          <p14:tracePt t="70936" x="9680575" y="5732463"/>
          <p14:tracePt t="70948" x="9688513" y="5732463"/>
          <p14:tracePt t="70960" x="9705975" y="5741988"/>
          <p14:tracePt t="70985" x="9715500" y="5741988"/>
          <p14:tracePt t="71010" x="9725025" y="5741988"/>
          <p14:tracePt t="71036" x="9732963" y="5741988"/>
          <p14:tracePt t="71060" x="9742488" y="5741988"/>
          <p14:tracePt t="71136" x="9752013" y="5741988"/>
          <p14:tracePt t="71173" x="9759950" y="5741988"/>
          <p14:tracePt t="71236" x="9769475" y="5741988"/>
          <p14:tracePt t="71336" x="9759950" y="5741988"/>
          <p14:tracePt t="71361" x="9742488" y="5741988"/>
          <p14:tracePt t="71387" x="9732963" y="5741988"/>
          <p14:tracePt t="71398" x="9725025" y="5741988"/>
          <p14:tracePt t="71411" x="9715500" y="5741988"/>
          <p14:tracePt t="71424" x="9698038" y="5741988"/>
          <p14:tracePt t="71435" x="9688513" y="5732463"/>
          <p14:tracePt t="71450" x="9671050" y="5732463"/>
          <p14:tracePt t="71464" x="9661525" y="5732463"/>
          <p14:tracePt t="71481" x="9653588" y="5732463"/>
          <p14:tracePt t="71497" x="9644063" y="5724525"/>
          <p14:tracePt t="71514" x="9634538" y="5724525"/>
          <p14:tracePt t="71561" x="9626600" y="5715000"/>
          <p14:tracePt t="71711" x="9634538" y="5715000"/>
          <p14:tracePt t="71723" x="9644063" y="5715000"/>
          <p14:tracePt t="71750" x="9653588" y="5715000"/>
          <p14:tracePt t="71798" x="9661525" y="5715000"/>
          <p14:tracePt t="71811" x="9671050" y="5724525"/>
          <p14:tracePt t="71824" x="9680575" y="5724525"/>
          <p14:tracePt t="71836" x="9688513" y="5724525"/>
          <p14:tracePt t="71850" x="9698038" y="5724525"/>
          <p14:tracePt t="71864" x="9705975" y="5732463"/>
          <p14:tracePt t="71886" x="9715500" y="5732463"/>
          <p14:tracePt t="71911" x="9725025" y="5732463"/>
          <p14:tracePt t="71935" x="9732963" y="5732463"/>
          <p14:tracePt t="71962" x="9742488" y="5732463"/>
          <p14:tracePt t="71986" x="9752013" y="5732463"/>
          <p14:tracePt t="72011" x="9759950" y="5732463"/>
          <p14:tracePt t="72036" x="9769475" y="5732463"/>
          <p14:tracePt t="72049" x="9777413" y="5732463"/>
          <p14:tracePt t="72073" x="9786938" y="5732463"/>
          <p14:tracePt t="72086" x="9786938" y="5741988"/>
          <p14:tracePt t="72100" x="9796463" y="5741988"/>
          <p14:tracePt t="72149" x="9804400" y="5741988"/>
          <p14:tracePt t="72324" x="9796463" y="5741988"/>
          <p14:tracePt t="72337" x="9786938" y="5741988"/>
          <p14:tracePt t="72349" x="9777413" y="5741988"/>
          <p14:tracePt t="72362" x="9769475" y="5741988"/>
          <p14:tracePt t="72375" x="9752013" y="5741988"/>
          <p14:tracePt t="72386" x="9742488" y="5732463"/>
          <p14:tracePt t="72400" x="9732963" y="5732463"/>
          <p14:tracePt t="72424" x="9725025" y="5732463"/>
          <p14:tracePt t="72437" x="9715500" y="5724525"/>
          <p14:tracePt t="72450" x="9705975" y="5724525"/>
          <p14:tracePt t="72464" x="9688513" y="5724525"/>
          <p14:tracePt t="72481" x="9680575" y="5724525"/>
          <p14:tracePt t="72498" x="9671050" y="5715000"/>
          <p14:tracePt t="72514" x="9661525" y="5715000"/>
          <p14:tracePt t="72537" x="9661525" y="5705475"/>
          <p14:tracePt t="72662" x="9671050" y="5705475"/>
          <p14:tracePt t="72686" x="9680575" y="5705475"/>
          <p14:tracePt t="72700" x="9688513" y="5715000"/>
          <p14:tracePt t="72712" x="9698038" y="5715000"/>
          <p14:tracePt t="72724" x="9715500" y="5724525"/>
          <p14:tracePt t="72737" x="9742488" y="5724525"/>
          <p14:tracePt t="72750" x="9769475" y="5724525"/>
          <p14:tracePt t="72764" x="9804400" y="5732463"/>
          <p14:tracePt t="72781" x="9823450" y="5732463"/>
          <p14:tracePt t="72798" x="9840913" y="5732463"/>
          <p14:tracePt t="72814" x="9840913" y="5741988"/>
          <p14:tracePt t="72831" x="9848850" y="5741988"/>
          <p14:tracePt t="72848" x="9858375" y="5741988"/>
          <p14:tracePt t="72886" x="9867900" y="5741988"/>
          <p14:tracePt t="72900" x="9875838" y="5741988"/>
          <p14:tracePt t="72925" x="9885363" y="5741988"/>
          <p14:tracePt t="72951" x="9894888" y="5741988"/>
          <p14:tracePt t="73099" x="9885363" y="5741988"/>
          <p14:tracePt t="73112" x="9875838" y="5741988"/>
          <p14:tracePt t="73125" x="9867900" y="5741988"/>
          <p14:tracePt t="73137" x="9848850" y="5741988"/>
          <p14:tracePt t="73150" x="9840913" y="5732463"/>
          <p14:tracePt t="73164" x="9823450" y="5732463"/>
          <p14:tracePt t="73181" x="9796463" y="5732463"/>
          <p14:tracePt t="73198" x="9759950" y="5724525"/>
          <p14:tracePt t="73214" x="9752013" y="5715000"/>
          <p14:tracePt t="73231" x="9742488" y="5715000"/>
          <p14:tracePt t="73248" x="9732963" y="5715000"/>
          <p14:tracePt t="73264" x="9725025" y="5715000"/>
          <p14:tracePt t="73281" x="9715500" y="5705475"/>
          <p14:tracePt t="73298" x="9705975" y="5705475"/>
          <p14:tracePt t="73314" x="9705975" y="5697538"/>
          <p14:tracePt t="73463" x="9715500" y="5697538"/>
          <p14:tracePt t="73487" x="9725025" y="5697538"/>
          <p14:tracePt t="73501" x="9732963" y="5697538"/>
          <p14:tracePt t="73512" x="9752013" y="5697538"/>
          <p14:tracePt t="73525" x="9769475" y="5697538"/>
          <p14:tracePt t="73537" x="9777413" y="5697538"/>
          <p14:tracePt t="73550" x="9796463" y="5705475"/>
          <p14:tracePt t="73564" x="9813925" y="5705475"/>
          <p14:tracePt t="73587" x="9823450" y="5705475"/>
          <p14:tracePt t="73601" x="9831388" y="5705475"/>
          <p14:tracePt t="73614" x="9840913" y="5705475"/>
          <p14:tracePt t="73650" x="9848850" y="5705475"/>
          <p14:tracePt t="73687" x="9858375" y="5705475"/>
          <p14:tracePt t="73712" x="9867900" y="5715000"/>
          <p14:tracePt t="73725" x="9875838" y="5715000"/>
          <p14:tracePt t="73749" x="9885363" y="5715000"/>
          <p14:tracePt t="73773" x="9894888" y="5715000"/>
          <p14:tracePt t="73824" x="9902825" y="5715000"/>
          <p14:tracePt t="73925" x="9894888" y="5715000"/>
          <p14:tracePt t="73950" x="9885363" y="5715000"/>
          <p14:tracePt t="73988" x="9875838" y="5715000"/>
          <p14:tracePt t="74001" x="9867900" y="5715000"/>
          <p14:tracePt t="74013" x="9858375" y="5715000"/>
          <p14:tracePt t="74025" x="9848850" y="5705475"/>
          <p14:tracePt t="74038" x="9840913" y="5705475"/>
          <p14:tracePt t="74051" x="9831388" y="5697538"/>
          <p14:tracePt t="74064" x="9813925" y="5697538"/>
          <p14:tracePt t="74081" x="9796463" y="5697538"/>
          <p14:tracePt t="74102" x="9786938" y="5688013"/>
          <p14:tracePt t="74125" x="9777413" y="5688013"/>
          <p14:tracePt t="74163" x="9769475" y="5680075"/>
          <p14:tracePt t="74325" x="9786938" y="5680075"/>
          <p14:tracePt t="74338" x="9796463" y="5680075"/>
          <p14:tracePt t="74352" x="9804400" y="5688013"/>
          <p14:tracePt t="74363" x="9823450" y="5697538"/>
          <p14:tracePt t="74389" x="9840913" y="5697538"/>
          <p14:tracePt t="74401" x="9840913" y="5705475"/>
          <p14:tracePt t="74414" x="9848850" y="5715000"/>
          <p14:tracePt t="74426" x="9858375" y="5715000"/>
          <p14:tracePt t="74438" x="9867900" y="5715000"/>
          <p14:tracePt t="74451" x="9885363" y="5715000"/>
          <p14:tracePt t="74464" x="9894888" y="5715000"/>
          <p14:tracePt t="74481" x="9902825" y="5724525"/>
          <p14:tracePt t="74498" x="9912350" y="5724525"/>
          <p14:tracePt t="74514" x="9929813" y="5724525"/>
          <p14:tracePt t="74613" x="9920288" y="5724525"/>
          <p14:tracePt t="74626" x="9912350" y="5724525"/>
          <p14:tracePt t="74652" x="9894888" y="5724525"/>
          <p14:tracePt t="74676" x="9885363" y="5724525"/>
          <p14:tracePt t="74689" x="9867900" y="5724525"/>
          <p14:tracePt t="74702" x="9848850" y="5715000"/>
          <p14:tracePt t="74714" x="9831388" y="5715000"/>
          <p14:tracePt t="74731" x="9804400" y="5715000"/>
          <p14:tracePt t="74748" x="9786938" y="5715000"/>
          <p14:tracePt t="74764" x="9752013" y="5715000"/>
          <p14:tracePt t="74781" x="9732963" y="5705475"/>
          <p14:tracePt t="74797" x="9732963" y="5697538"/>
          <p14:tracePt t="74814" x="9715500" y="5697538"/>
          <p14:tracePt t="74831" x="9705975" y="5688013"/>
          <p14:tracePt t="74864" x="9698038" y="5688013"/>
          <p14:tracePt t="75001" x="9705975" y="5688013"/>
          <p14:tracePt t="75013" x="9715500" y="5688013"/>
          <p14:tracePt t="75026" x="9742488" y="5688013"/>
          <p14:tracePt t="75039" x="9769475" y="5697538"/>
          <p14:tracePt t="75051" x="9796463" y="5705475"/>
          <p14:tracePt t="75064" x="9823450" y="5705475"/>
          <p14:tracePt t="75081" x="9848850" y="5715000"/>
          <p14:tracePt t="75097" x="9867900" y="5724525"/>
          <p14:tracePt t="75114" x="9902825" y="5732463"/>
          <p14:tracePt t="75131" x="9912350" y="5732463"/>
          <p14:tracePt t="75148" x="9929813" y="5732463"/>
          <p14:tracePt t="75164" x="9947275" y="5732463"/>
          <p14:tracePt t="75181" x="9966325" y="5732463"/>
          <p14:tracePt t="75197" x="9974263" y="5732463"/>
          <p14:tracePt t="75214" x="9991725" y="5732463"/>
          <p14:tracePt t="75231" x="9991725" y="5741988"/>
          <p14:tracePt t="75247" x="10001250" y="5741988"/>
          <p14:tracePt t="75264" x="10010775" y="5741988"/>
          <p14:tracePt t="75297" x="10018713" y="5741988"/>
          <p14:tracePt t="75490" x="10001250" y="5741988"/>
          <p14:tracePt t="75502" x="9983788" y="5741988"/>
          <p14:tracePt t="75514" x="9956800" y="5741988"/>
          <p14:tracePt t="75526" x="9939338" y="5741988"/>
          <p14:tracePt t="75539" x="9920288" y="5732463"/>
          <p14:tracePt t="75552" x="9902825" y="5732463"/>
          <p14:tracePt t="75564" x="9885363" y="5732463"/>
          <p14:tracePt t="75581" x="9867900" y="5724525"/>
          <p14:tracePt t="75597" x="9858375" y="5724525"/>
          <p14:tracePt t="75614" x="9823450" y="5715000"/>
          <p14:tracePt t="75631" x="9813925" y="5715000"/>
          <p14:tracePt t="75648" x="9796463" y="5715000"/>
          <p14:tracePt t="75664" x="9786938" y="5715000"/>
          <p14:tracePt t="75715" x="9786938" y="5705475"/>
          <p14:tracePt t="75802" x="9796463" y="5705475"/>
          <p14:tracePt t="75814" x="9804400" y="5705475"/>
          <p14:tracePt t="75826" x="9831388" y="5705475"/>
          <p14:tracePt t="75839" x="9840913" y="5705475"/>
          <p14:tracePt t="75852" x="9848850" y="5715000"/>
          <p14:tracePt t="75864" x="9867900" y="5724525"/>
          <p14:tracePt t="75881" x="9894888" y="5732463"/>
          <p14:tracePt t="75897" x="9912350" y="5732463"/>
          <p14:tracePt t="75914" x="9983788" y="5732463"/>
          <p14:tracePt t="75930" x="10001250" y="5741988"/>
          <p14:tracePt t="75947" x="10018713" y="5741988"/>
          <p14:tracePt t="75964" x="10037763" y="5741988"/>
          <p14:tracePt t="75980" x="10045700" y="5741988"/>
          <p14:tracePt t="76128" x="10037763" y="5741988"/>
          <p14:tracePt t="76139" x="10010775" y="5741988"/>
          <p14:tracePt t="76153" x="9974263" y="5741988"/>
          <p14:tracePt t="76165" x="9939338" y="5741988"/>
          <p14:tracePt t="76181" x="9912350" y="5741988"/>
          <p14:tracePt t="76197" x="9885363" y="5741988"/>
          <p14:tracePt t="76214" x="9848850" y="5741988"/>
          <p14:tracePt t="76231" x="9848850" y="5732463"/>
          <p14:tracePt t="76248" x="9840913" y="5732463"/>
          <p14:tracePt t="76377" x="9848850" y="5732463"/>
          <p14:tracePt t="76402" x="9867900" y="5732463"/>
          <p14:tracePt t="76414" x="9885363" y="5732463"/>
          <p14:tracePt t="76428" x="9902825" y="5732463"/>
          <p14:tracePt t="76440" x="9920288" y="5732463"/>
          <p14:tracePt t="76452" x="9956800" y="5741988"/>
          <p14:tracePt t="76465" x="9983788" y="5741988"/>
          <p14:tracePt t="76481" x="10001250" y="5751513"/>
          <p14:tracePt t="76497" x="10028238" y="5751513"/>
          <p14:tracePt t="76514" x="10037763" y="5759450"/>
          <p14:tracePt t="76531" x="10045700" y="5759450"/>
          <p14:tracePt t="76552" x="10055225" y="5759450"/>
          <p14:tracePt t="76652" x="10045700" y="5759450"/>
          <p14:tracePt t="76678" x="10037763" y="5759450"/>
          <p14:tracePt t="76690" x="9991725" y="5759450"/>
          <p14:tracePt t="76703" x="9956800" y="5759450"/>
          <p14:tracePt t="76717" x="9920288" y="5751513"/>
          <p14:tracePt t="76731" x="9902825" y="5741988"/>
          <p14:tracePt t="76747" x="9885363" y="5741988"/>
          <p14:tracePt t="76764" x="9848850" y="5741988"/>
          <p14:tracePt t="76797" x="9840913" y="5741988"/>
          <p14:tracePt t="76815" x="9840913" y="5732463"/>
          <p14:tracePt t="76965" x="9848850" y="5732463"/>
          <p14:tracePt t="76978" x="9867900" y="5732463"/>
          <p14:tracePt t="76990" x="9875838" y="5732463"/>
          <p14:tracePt t="77003" x="9894888" y="5732463"/>
          <p14:tracePt t="77016" x="9920288" y="5732463"/>
          <p14:tracePt t="77031" x="9947275" y="5732463"/>
          <p14:tracePt t="77047" x="9974263" y="5732463"/>
          <p14:tracePt t="77064" x="10010775" y="5741988"/>
          <p14:tracePt t="77081" x="10018713" y="5741988"/>
          <p14:tracePt t="77097" x="10028238" y="5751513"/>
          <p14:tracePt t="77114" x="10037763" y="5751513"/>
          <p14:tracePt t="77140" x="10045700" y="5751513"/>
          <p14:tracePt t="77253" x="10037763" y="5751513"/>
          <p14:tracePt t="77265" x="10018713" y="5751513"/>
          <p14:tracePt t="77278" x="9956800" y="5751513"/>
          <p14:tracePt t="77291" x="9912350" y="5741988"/>
          <p14:tracePt t="77303" x="9848850" y="5724525"/>
          <p14:tracePt t="77316" x="9813925" y="5705475"/>
          <p14:tracePt t="77331" x="9796463" y="5705475"/>
          <p14:tracePt t="77347" x="9777413" y="5705475"/>
          <p14:tracePt t="77364" x="9769475" y="5705475"/>
          <p14:tracePt t="77501" x="9777413" y="5705475"/>
          <p14:tracePt t="77527" x="9786938" y="5705475"/>
          <p14:tracePt t="77538" x="9804400" y="5705475"/>
          <p14:tracePt t="77551" x="9813925" y="5705475"/>
          <p14:tracePt t="77563" x="9823450" y="5705475"/>
          <p14:tracePt t="77576" x="9840913" y="5705475"/>
          <p14:tracePt t="77589" x="9867900" y="5705475"/>
          <p14:tracePt t="77601" x="9894888" y="5705475"/>
          <p14:tracePt t="77614" x="9912350" y="5705475"/>
          <p14:tracePt t="77630" x="9920288" y="5715000"/>
          <p14:tracePt t="77647" x="9929813" y="5715000"/>
          <p14:tracePt t="77664" x="9947275" y="5715000"/>
          <p14:tracePt t="77697" x="9956800" y="5715000"/>
          <p14:tracePt t="77727" x="9966325" y="5715000"/>
          <p14:tracePt t="77789" x="9974263" y="5724525"/>
          <p14:tracePt t="77901" x="9966325" y="5724525"/>
          <p14:tracePt t="77914" x="9947275" y="5724525"/>
          <p14:tracePt t="77927" x="9902825" y="5724525"/>
          <p14:tracePt t="77938" x="9831388" y="5724525"/>
          <p14:tracePt t="77951" x="9796463" y="5724525"/>
          <p14:tracePt t="77965" x="9769475" y="5724525"/>
          <p14:tracePt t="77980" x="9759950" y="5724525"/>
          <p14:tracePt t="77997" x="9752013" y="5724525"/>
          <p14:tracePt t="78189" x="9759950" y="5724525"/>
          <p14:tracePt t="78202" x="9769475" y="5724525"/>
          <p14:tracePt t="78214" x="9786938" y="5724525"/>
          <p14:tracePt t="78227" x="9813925" y="5732463"/>
          <p14:tracePt t="78240" x="9831388" y="5732463"/>
          <p14:tracePt t="78251" x="9848850" y="5741988"/>
          <p14:tracePt t="78266" x="9867900" y="5741988"/>
          <p14:tracePt t="78280" x="9875838" y="5741988"/>
          <p14:tracePt t="78297" x="9894888" y="5741988"/>
          <p14:tracePt t="78314" x="9912350" y="5751513"/>
          <p14:tracePt t="78330" x="9929813" y="5751513"/>
          <p14:tracePt t="78364" x="9939338" y="5751513"/>
          <p14:tracePt t="78489" x="9929813" y="5751513"/>
          <p14:tracePt t="78502" x="9920288" y="5751513"/>
          <p14:tracePt t="78514" x="9912350" y="5751513"/>
          <p14:tracePt t="78527" x="9902825" y="5751513"/>
          <p14:tracePt t="78540" x="9894888" y="5751513"/>
          <p14:tracePt t="78551" x="9875838" y="5751513"/>
          <p14:tracePt t="78565" x="9867900" y="5751513"/>
          <p14:tracePt t="78580" x="9858375" y="5751513"/>
          <p14:tracePt t="78597" x="9840913" y="5751513"/>
          <p14:tracePt t="78614" x="9831388" y="5751513"/>
          <p14:tracePt t="78630" x="9831388" y="5741988"/>
          <p14:tracePt t="78665" x="9823450" y="5741988"/>
          <p14:tracePt t="78740" x="9813925" y="5741988"/>
          <p14:tracePt t="78777" x="9804400" y="5741988"/>
          <p14:tracePt t="78952" x="9813925" y="5741988"/>
          <p14:tracePt t="81080" x="9796463" y="5741988"/>
          <p14:tracePt t="81093" x="9777413" y="5741988"/>
          <p14:tracePt t="81104" x="9759950" y="5741988"/>
          <p14:tracePt t="81118" x="9742488" y="5741988"/>
          <p14:tracePt t="81131" x="9732963" y="5741988"/>
          <p14:tracePt t="81148" x="9725025" y="5741988"/>
          <p14:tracePt t="81164" x="9715500" y="5741988"/>
          <p14:tracePt t="81181" x="9698038" y="5741988"/>
          <p14:tracePt t="81198" x="9680575" y="5741988"/>
          <p14:tracePt t="81214" x="9661525" y="5741988"/>
          <p14:tracePt t="81231" x="9599613" y="5741988"/>
          <p14:tracePt t="81248" x="9572625" y="5741988"/>
          <p14:tracePt t="81264" x="9545638" y="5741988"/>
          <p14:tracePt t="81269" x="9518650" y="5741988"/>
          <p14:tracePt t="81282" x="9501188" y="5741988"/>
          <p14:tracePt t="81298" x="9474200" y="5741988"/>
          <p14:tracePt t="81315" x="9456738" y="5741988"/>
          <p14:tracePt t="81331" x="9420225" y="5741988"/>
          <p14:tracePt t="81348" x="9402763" y="5732463"/>
          <p14:tracePt t="81364" x="9394825" y="5724525"/>
          <p14:tracePt t="81381" x="9367838" y="5724525"/>
          <p14:tracePt t="81398" x="9358313" y="5724525"/>
          <p14:tracePt t="81414" x="9348788" y="5715000"/>
          <p14:tracePt t="81431" x="9340850" y="5715000"/>
          <p14:tracePt t="81481" x="9340850" y="5705475"/>
          <p14:tracePt t="81493" x="9331325" y="5705475"/>
          <p14:tracePt t="81519" x="9323388" y="5705475"/>
          <p14:tracePt t="81543" x="9313863" y="5705475"/>
          <p14:tracePt t="81555" x="9304338" y="5705475"/>
          <p14:tracePt t="81568" x="9296400" y="5705475"/>
          <p14:tracePt t="81618" x="9286875" y="5705475"/>
          <p14:tracePt t="88474" x="8589963" y="3625850"/>
          <p14:tracePt t="88487" x="8599488" y="3633788"/>
          <p14:tracePt t="88499" x="8616950" y="3660775"/>
          <p14:tracePt t="88512" x="8626475" y="3687763"/>
          <p14:tracePt t="88523" x="8634413" y="3724275"/>
          <p14:tracePt t="88540" x="8653463" y="3768725"/>
          <p14:tracePt t="88557" x="8661400" y="3822700"/>
          <p14:tracePt t="88573" x="8688388" y="3956050"/>
          <p14:tracePt t="88590" x="8697913" y="4089400"/>
          <p14:tracePt t="88607" x="8705850" y="4205288"/>
          <p14:tracePt t="88623" x="8724900" y="4367213"/>
          <p14:tracePt t="88640" x="8724900" y="4411663"/>
          <p14:tracePt t="88657" x="8724900" y="4438650"/>
          <p14:tracePt t="88673" x="8724900" y="4456113"/>
          <p14:tracePt t="88690" x="8724900" y="4465638"/>
          <p14:tracePt t="88723" x="8724900" y="4483100"/>
          <p14:tracePt t="88740" x="8724900" y="4518025"/>
          <p14:tracePt t="88757" x="8724900" y="4545013"/>
          <p14:tracePt t="89149" x="8732838" y="4554538"/>
          <p14:tracePt t="89162" x="8742363" y="4562475"/>
          <p14:tracePt t="89176" x="8769350" y="4589463"/>
          <p14:tracePt t="89187" x="8796338" y="4608513"/>
          <p14:tracePt t="89200" x="8823325" y="4652963"/>
          <p14:tracePt t="89212" x="8858250" y="4697413"/>
          <p14:tracePt t="89225" x="8902700" y="4759325"/>
          <p14:tracePt t="89240" x="8947150" y="4822825"/>
          <p14:tracePt t="89257" x="9001125" y="4894263"/>
          <p14:tracePt t="89274" x="9072563" y="5062538"/>
          <p14:tracePt t="89290" x="9099550" y="5126038"/>
          <p14:tracePt t="89307" x="9109075" y="5170488"/>
          <p14:tracePt t="89324" x="9109075" y="5197475"/>
          <p14:tracePt t="89340" x="9109075" y="5205413"/>
          <p14:tracePt t="95443" x="9109075" y="5214938"/>
          <p14:tracePt t="95481" x="9109075" y="5224463"/>
          <p14:tracePt t="95494" x="9109075" y="5241925"/>
          <p14:tracePt t="95506" x="9109075" y="5268913"/>
          <p14:tracePt t="95518" x="9109075" y="5295900"/>
          <p14:tracePt t="95531" x="9109075" y="5322888"/>
          <p14:tracePt t="95544" x="9109075" y="5357813"/>
          <p14:tracePt t="95557" x="9109075" y="5384800"/>
          <p14:tracePt t="95574" x="9109075" y="5402263"/>
          <p14:tracePt t="95590" x="9109075" y="5419725"/>
          <p14:tracePt t="95607" x="9109075" y="5456238"/>
          <p14:tracePt t="95641" x="9109075" y="5473700"/>
          <p14:tracePt t="95681" x="9109075" y="5483225"/>
          <p14:tracePt t="95706" x="9109075" y="5491163"/>
          <p14:tracePt t="101774" x="9134475" y="5510213"/>
          <p14:tracePt t="101787" x="9161463" y="5527675"/>
          <p14:tracePt t="101800" x="9180513" y="5545138"/>
          <p14:tracePt t="101813" x="9205913" y="5572125"/>
          <p14:tracePt t="101825" x="9224963" y="5589588"/>
          <p14:tracePt t="101841" x="9232900" y="5599113"/>
          <p14:tracePt t="101857" x="9259888" y="5616575"/>
          <p14:tracePt t="101874" x="9296400" y="5643563"/>
          <p14:tracePt t="101891" x="9313863" y="5653088"/>
          <p14:tracePt t="101907" x="9331325" y="5661025"/>
          <p14:tracePt t="101924" x="9358313" y="5688013"/>
          <p14:tracePt t="101957" x="9358313" y="5697538"/>
          <p14:tracePt t="101974" x="9367838" y="5705475"/>
          <p14:tracePt t="101991" x="9375775" y="5715000"/>
          <p14:tracePt t="102007" x="9385300" y="5724525"/>
          <p14:tracePt t="102024" x="9402763" y="5759450"/>
          <p14:tracePt t="102041" x="9412288" y="5776913"/>
          <p14:tracePt t="102057" x="9429750" y="5786438"/>
          <p14:tracePt t="102074" x="9474200" y="5813425"/>
          <p14:tracePt t="102091" x="9491663" y="5813425"/>
          <p14:tracePt t="102107" x="9510713" y="5822950"/>
          <p14:tracePt t="102124" x="9528175" y="5822950"/>
          <p14:tracePt t="102141" x="9537700" y="5830888"/>
          <p14:tracePt t="102260" x="9545638" y="5830888"/>
          <p14:tracePt t="102949" x="9545638" y="5840413"/>
          <p14:tracePt t="102987" x="9537700" y="5848350"/>
          <p14:tracePt t="102998" x="9528175" y="5857875"/>
          <p14:tracePt t="103011" x="9518650" y="5857875"/>
          <p14:tracePt t="103023" x="9510713" y="5875338"/>
          <p14:tracePt t="103036" x="9501188" y="5875338"/>
          <p14:tracePt t="103049" x="9501188" y="5884863"/>
          <p14:tracePt t="103062" x="9491663" y="5884863"/>
          <p14:tracePt t="103074" x="9491663" y="5894388"/>
          <p14:tracePt t="103090" x="9483725" y="5894388"/>
          <p14:tracePt t="103107" x="9474200" y="5894388"/>
          <p14:tracePt t="103124" x="9474200" y="5902325"/>
          <p14:tracePt t="103140" x="9474200" y="5911850"/>
          <p14:tracePt t="103157" x="9466263" y="5911850"/>
          <p14:tracePt t="103211" x="9456738" y="5911850"/>
          <p14:tracePt t="103236" x="9456738" y="5919788"/>
          <p14:tracePt t="103462" x="9456738" y="5911850"/>
          <p14:tracePt t="103511" x="9456738" y="5894388"/>
          <p14:tracePt t="103525" x="9456738" y="5884863"/>
          <p14:tracePt t="103536" x="9466263" y="5867400"/>
          <p14:tracePt t="103562" x="9474200" y="5867400"/>
          <p14:tracePt t="103574" x="9474200" y="5857875"/>
          <p14:tracePt t="103675" x="9474200" y="5848350"/>
          <p14:tracePt t="103726" x="9474200" y="5840413"/>
          <p14:tracePt t="103738" x="9474200" y="5830888"/>
          <p14:tracePt t="104026" x="9466263" y="5830888"/>
          <p14:tracePt t="104051" x="9456738" y="5830888"/>
          <p14:tracePt t="104288" x="9466263" y="5830888"/>
          <p14:tracePt t="104376" x="9474200" y="5830888"/>
          <p14:tracePt t="104488" x="9483725" y="5830888"/>
          <p14:tracePt t="104526" x="9483725" y="5822950"/>
          <p14:tracePt t="104539" x="9491663" y="5822950"/>
          <p14:tracePt t="104577" x="9501188" y="5822950"/>
          <p14:tracePt t="104590" x="9501188" y="5813425"/>
          <p14:tracePt t="104639" x="9510713" y="5813425"/>
          <p14:tracePt t="104739" x="9510713" y="5803900"/>
          <p14:tracePt t="104764" x="9518650" y="5803900"/>
          <p14:tracePt t="104852" x="9518650" y="5795963"/>
          <p14:tracePt t="104952" x="9528175" y="5795963"/>
          <p14:tracePt t="105027" x="9537700" y="5786438"/>
          <p14:tracePt t="105064" x="9545638" y="5786438"/>
          <p14:tracePt t="105076" x="9545638" y="5776913"/>
          <p14:tracePt t="105100" x="9545638" y="5768975"/>
          <p14:tracePt t="105113" x="9555163" y="5768975"/>
          <p14:tracePt t="105150" x="9555163" y="5759450"/>
          <p14:tracePt t="105175" x="9563100" y="5759450"/>
          <p14:tracePt t="105226" x="9572625" y="5759450"/>
          <p14:tracePt t="105250" x="9582150" y="5759450"/>
          <p14:tracePt t="105328" x="9590088" y="5759450"/>
          <p14:tracePt t="105552" x="9590088" y="5768975"/>
          <p14:tracePt t="105565" x="9582150" y="5768975"/>
          <p14:tracePt t="105601" x="9572625" y="5776913"/>
          <p14:tracePt t="105640" x="9572625" y="5786438"/>
          <p14:tracePt t="105690" x="9563100" y="5786438"/>
          <p14:tracePt t="105703" x="9563100" y="5795963"/>
          <p14:tracePt t="105776" x="9555163" y="5803900"/>
          <p14:tracePt t="105878" x="9545638" y="5803900"/>
          <p14:tracePt t="105915" x="9537700" y="5803900"/>
          <p14:tracePt t="105952" x="9528175" y="5803900"/>
          <p14:tracePt t="105965" x="9528175" y="5813425"/>
          <p14:tracePt t="105977" x="9518650" y="5813425"/>
          <p14:tracePt t="105990" x="9510713" y="5813425"/>
          <p14:tracePt t="106003" x="9501188" y="5822950"/>
          <p14:tracePt t="106014" x="9491663" y="5830888"/>
          <p14:tracePt t="106040" x="9483725" y="5830888"/>
          <p14:tracePt t="106065" x="9474200" y="5840413"/>
          <p14:tracePt t="106090" x="9466263" y="5840413"/>
          <p14:tracePt t="106141" x="9456738" y="5848350"/>
          <p14:tracePt t="106178" x="9447213" y="5848350"/>
          <p14:tracePt t="106204" x="9439275" y="5848350"/>
          <p14:tracePt t="106215" x="9439275" y="5857875"/>
          <p14:tracePt t="106228" x="9429750" y="5857875"/>
          <p14:tracePt t="106265" x="9420225" y="5867400"/>
          <p14:tracePt t="106290" x="9412288" y="5867400"/>
          <p14:tracePt t="106315" x="9402763" y="5867400"/>
          <p14:tracePt t="106503" x="9412288" y="5867400"/>
          <p14:tracePt t="106741" x="9420225" y="5867400"/>
          <p14:tracePt t="106903" x="9429750" y="5867400"/>
          <p14:tracePt t="107516" x="9429750" y="5857875"/>
          <p14:tracePt t="107553" x="9439275" y="5848350"/>
          <p14:tracePt t="107566" x="9439275" y="5840413"/>
          <p14:tracePt t="107579" x="9439275" y="5822950"/>
          <p14:tracePt t="107592" x="9447213" y="5803900"/>
          <p14:tracePt t="107608" x="9447213" y="5795963"/>
          <p14:tracePt t="107624" x="9447213" y="5786438"/>
          <p14:tracePt t="107641" x="9456738" y="5768975"/>
          <p14:tracePt t="107657" x="9466263" y="5759450"/>
          <p14:tracePt t="107674" x="9466263" y="5751513"/>
          <p14:tracePt t="107691" x="9474200" y="5741988"/>
          <p14:tracePt t="107708" x="9483725" y="5732463"/>
          <p14:tracePt t="107724" x="9483725" y="5715000"/>
          <p14:tracePt t="107741" x="9491663" y="5705475"/>
          <p14:tracePt t="107758" x="9491663" y="5688013"/>
          <p14:tracePt t="107774" x="9491663" y="5680075"/>
          <p14:tracePt t="107791" x="9501188" y="5653088"/>
          <p14:tracePt t="107824" x="9510713" y="5643563"/>
          <p14:tracePt t="107854" x="9510713" y="5626100"/>
          <p14:tracePt t="107916" x="9510713" y="5616575"/>
          <p14:tracePt t="108154" x="9510713" y="5626100"/>
          <p14:tracePt t="108216" x="9510713" y="5634038"/>
          <p14:tracePt t="108230" x="9510713" y="5643563"/>
          <p14:tracePt t="108279" x="9510713" y="5653088"/>
          <p14:tracePt t="108354" x="9501188" y="5661025"/>
          <p14:tracePt t="108667" x="9501188" y="5670550"/>
          <p14:tracePt t="108743" x="9491663" y="5670550"/>
          <p14:tracePt t="108779" x="9491663" y="5680075"/>
          <p14:tracePt t="108843" x="9491663" y="5688013"/>
          <p14:tracePt t="109605" x="9491663" y="5670550"/>
          <p14:tracePt t="109631" x="9491663" y="5661025"/>
          <p14:tracePt t="109656" x="9491663" y="5653088"/>
          <p14:tracePt t="109681" x="9501188" y="5653088"/>
          <p14:tracePt t="109694" x="9501188" y="5643563"/>
          <p14:tracePt t="109718" x="9501188" y="5634038"/>
          <p14:tracePt t="109844" x="9501188" y="5626100"/>
          <p14:tracePt t="110231" x="9501188" y="5634038"/>
          <p14:tracePt t="110318" x="9501188" y="5643563"/>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7</a:t>
            </a:fld>
            <a:endParaRPr lang="en-US" noProof="0" dirty="0"/>
          </a:p>
        </p:txBody>
      </p:sp>
      <p:sp>
        <p:nvSpPr>
          <p:cNvPr id="3" name="Rectangle 2"/>
          <p:cNvSpPr/>
          <p:nvPr/>
        </p:nvSpPr>
        <p:spPr>
          <a:xfrm>
            <a:off x="222914" y="168207"/>
            <a:ext cx="9849134" cy="584775"/>
          </a:xfrm>
          <a:prstGeom prst="rect">
            <a:avLst/>
          </a:prstGeom>
        </p:spPr>
        <p:txBody>
          <a:bodyPr wrap="square">
            <a:spAutoFit/>
          </a:bodyPr>
          <a:lstStyle/>
          <a:p>
            <a:pPr algn="justLow"/>
            <a:r>
              <a:rPr lang="en-US" sz="3200" b="1" dirty="0">
                <a:solidFill>
                  <a:schemeClr val="accent4"/>
                </a:solidFill>
                <a:latin typeface="Century Gothic" panose="020B0502020202020204" pitchFamily="34" charset="0"/>
                <a:ea typeface="Times New Roman" panose="02020603050405020304" pitchFamily="18" charset="0"/>
              </a:rPr>
              <a:t>Formation and position of the heart tube:</a:t>
            </a:r>
            <a:endParaRPr lang="en-US" sz="2800" b="1" dirty="0">
              <a:solidFill>
                <a:schemeClr val="accent4"/>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203421" y="752982"/>
            <a:ext cx="11969086" cy="2246769"/>
          </a:xfrm>
          <a:prstGeom prst="rect">
            <a:avLst/>
          </a:prstGeom>
        </p:spPr>
        <p:txBody>
          <a:bodyPr wrap="square">
            <a:spAutoFit/>
          </a:bodyPr>
          <a:lstStyle/>
          <a:p>
            <a:pPr marL="342900" indent="-342900" algn="justLow">
              <a:buFont typeface="Wingdings" panose="05000000000000000000" pitchFamily="2" charset="2"/>
              <a:buChar char="ü"/>
            </a:pPr>
            <a:r>
              <a:rPr lang="en-US" sz="2000" dirty="0">
                <a:solidFill>
                  <a:schemeClr val="bg1"/>
                </a:solidFill>
                <a:latin typeface="Century Gothic" panose="020B0502020202020204" pitchFamily="34" charset="0"/>
              </a:rPr>
              <a:t>Thus the heart tube consists of three layers: </a:t>
            </a:r>
          </a:p>
          <a:p>
            <a:pPr marL="723900" indent="-368300" algn="justLow">
              <a:buFont typeface="+mj-lt"/>
              <a:buAutoNum type="alphaLcParenR"/>
            </a:pPr>
            <a:r>
              <a:rPr lang="en-US" sz="2000" b="1" dirty="0">
                <a:solidFill>
                  <a:schemeClr val="bg1"/>
                </a:solidFill>
                <a:latin typeface="Century Gothic" panose="020B0502020202020204" pitchFamily="34" charset="0"/>
              </a:rPr>
              <a:t>The endocardium</a:t>
            </a:r>
            <a:r>
              <a:rPr lang="en-US" sz="2000" dirty="0">
                <a:solidFill>
                  <a:schemeClr val="bg1"/>
                </a:solidFill>
                <a:latin typeface="Century Gothic" panose="020B0502020202020204" pitchFamily="34" charset="0"/>
              </a:rPr>
              <a:t>, forming the internal endothelial lining of the heart; </a:t>
            </a:r>
          </a:p>
          <a:p>
            <a:pPr marL="723900" indent="-368300" algn="justLow">
              <a:buFont typeface="+mj-lt"/>
              <a:buAutoNum type="alphaLcParenR"/>
            </a:pPr>
            <a:r>
              <a:rPr lang="en-US" sz="2000" b="1" dirty="0">
                <a:solidFill>
                  <a:schemeClr val="bg1"/>
                </a:solidFill>
                <a:latin typeface="Century Gothic" panose="020B0502020202020204" pitchFamily="34" charset="0"/>
              </a:rPr>
              <a:t>The myocardium</a:t>
            </a:r>
            <a:r>
              <a:rPr lang="en-US" sz="2000" dirty="0">
                <a:solidFill>
                  <a:schemeClr val="bg1"/>
                </a:solidFill>
                <a:latin typeface="Century Gothic" panose="020B0502020202020204" pitchFamily="34" charset="0"/>
              </a:rPr>
              <a:t>, forming the muscular wall; </a:t>
            </a:r>
          </a:p>
          <a:p>
            <a:pPr marL="723900" indent="-368300" algn="justLow">
              <a:buFont typeface="+mj-lt"/>
              <a:buAutoNum type="alphaLcParenR"/>
            </a:pPr>
            <a:r>
              <a:rPr lang="en-US" sz="2000" b="1" dirty="0">
                <a:solidFill>
                  <a:schemeClr val="bg1"/>
                </a:solidFill>
                <a:latin typeface="Century Gothic" panose="020B0502020202020204" pitchFamily="34" charset="0"/>
              </a:rPr>
              <a:t>The epicardium or visceral pericardium</a:t>
            </a:r>
            <a:r>
              <a:rPr lang="en-US" sz="2000" dirty="0">
                <a:solidFill>
                  <a:schemeClr val="bg1"/>
                </a:solidFill>
                <a:latin typeface="Century Gothic" panose="020B0502020202020204" pitchFamily="34" charset="0"/>
              </a:rPr>
              <a:t>, covering the outside of the tube. </a:t>
            </a:r>
          </a:p>
          <a:p>
            <a:pPr marL="457200" indent="-457200" algn="justLow">
              <a:buFont typeface="+mj-lt"/>
              <a:buAutoNum type="alphaLcParenR"/>
            </a:pPr>
            <a:endParaRPr lang="en-US" sz="2000" dirty="0">
              <a:solidFill>
                <a:schemeClr val="bg1"/>
              </a:solidFill>
              <a:latin typeface="Century Gothic" panose="020B0502020202020204" pitchFamily="34" charset="0"/>
            </a:endParaRPr>
          </a:p>
          <a:p>
            <a:pPr marL="342900" indent="-342900" algn="justLow">
              <a:buFont typeface="Wingdings" panose="05000000000000000000" pitchFamily="2" charset="2"/>
              <a:buChar char="ü"/>
            </a:pPr>
            <a:r>
              <a:rPr lang="en-US" sz="2000" dirty="0">
                <a:solidFill>
                  <a:schemeClr val="bg1"/>
                </a:solidFill>
                <a:latin typeface="Century Gothic" panose="020B0502020202020204" pitchFamily="34" charset="0"/>
              </a:rPr>
              <a:t>This outer layer is responsible for formation of the </a:t>
            </a:r>
            <a:r>
              <a:rPr lang="en-US" sz="2000" b="1" dirty="0">
                <a:solidFill>
                  <a:schemeClr val="bg1"/>
                </a:solidFill>
                <a:latin typeface="Century Gothic" panose="020B0502020202020204" pitchFamily="34" charset="0"/>
              </a:rPr>
              <a:t>coronary arteries</a:t>
            </a:r>
            <a:r>
              <a:rPr lang="en-US" sz="2000" dirty="0">
                <a:solidFill>
                  <a:schemeClr val="bg1"/>
                </a:solidFill>
                <a:latin typeface="Century Gothic" panose="020B0502020202020204" pitchFamily="34" charset="0"/>
              </a:rPr>
              <a:t>, including their </a:t>
            </a:r>
            <a:r>
              <a:rPr lang="en-US" sz="2000" b="1" dirty="0">
                <a:solidFill>
                  <a:schemeClr val="bg1"/>
                </a:solidFill>
                <a:latin typeface="Century Gothic" panose="020B0502020202020204" pitchFamily="34" charset="0"/>
              </a:rPr>
              <a:t>endothelial</a:t>
            </a:r>
            <a:r>
              <a:rPr lang="en-US" sz="2000" dirty="0">
                <a:solidFill>
                  <a:schemeClr val="bg1"/>
                </a:solidFill>
                <a:latin typeface="Century Gothic" panose="020B0502020202020204" pitchFamily="34" charset="0"/>
              </a:rPr>
              <a:t> lining and </a:t>
            </a:r>
            <a:r>
              <a:rPr lang="en-US" sz="2000" b="1" dirty="0">
                <a:solidFill>
                  <a:schemeClr val="bg1"/>
                </a:solidFill>
                <a:latin typeface="Century Gothic" panose="020B0502020202020204" pitchFamily="34" charset="0"/>
              </a:rPr>
              <a:t>smooth muscle</a:t>
            </a:r>
            <a:r>
              <a:rPr lang="en-US" sz="2000" dirty="0">
                <a:solidFill>
                  <a:schemeClr val="bg1"/>
                </a:solidFill>
                <a:latin typeface="Century Gothic" panose="020B0502020202020204" pitchFamily="34" charset="0"/>
              </a:rPr>
              <a:t>.</a:t>
            </a:r>
          </a:p>
        </p:txBody>
      </p:sp>
      <p:pic>
        <p:nvPicPr>
          <p:cNvPr id="3076" name="Picture 4" descr="Embryology cardiovascular system (heart development)"/>
          <p:cNvPicPr>
            <a:picLocks noChangeAspect="1" noChangeArrowheads="1"/>
          </p:cNvPicPr>
          <p:nvPr/>
        </p:nvPicPr>
        <p:blipFill rotWithShape="1">
          <a:blip r:embed="rId2">
            <a:extLst>
              <a:ext uri="{28A0092B-C50C-407E-A947-70E740481C1C}">
                <a14:useLocalDpi xmlns:a14="http://schemas.microsoft.com/office/drawing/2010/main" val="0"/>
              </a:ext>
            </a:extLst>
          </a:blip>
          <a:srcRect l="5646" t="8549" r="8538" b="22744"/>
          <a:stretch/>
        </p:blipFill>
        <p:spPr bwMode="auto">
          <a:xfrm>
            <a:off x="6187964" y="3584525"/>
            <a:ext cx="5950634" cy="31369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arly Heart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34" y="3584526"/>
            <a:ext cx="5472332" cy="313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885671"/>
      </p:ext>
    </p:extLst>
  </p:cSld>
  <p:clrMapOvr>
    <a:masterClrMapping/>
  </p:clrMapOvr>
  <mc:AlternateContent xmlns:mc="http://schemas.openxmlformats.org/markup-compatibility/2006" xmlns:p14="http://schemas.microsoft.com/office/powerpoint/2010/main">
    <mc:Choice Requires="p14">
      <p:transition spd="slow" p14:dur="2000" advTm="91567"/>
    </mc:Choice>
    <mc:Fallback xmlns="">
      <p:transition spd="slow" advTm="91567"/>
    </mc:Fallback>
  </mc:AlternateContent>
  <p:extLst mod="1">
    <p:ext uri="{3A86A75C-4F4B-4683-9AE1-C65F6400EC91}">
      <p14:laserTraceLst xmlns:p14="http://schemas.microsoft.com/office/powerpoint/2010/main">
        <p14:tracePtLst>
          <p14:tracePt t="6062" x="9491663" y="5643563"/>
          <p14:tracePt t="6075" x="9483725" y="5643563"/>
          <p14:tracePt t="6088" x="9466263" y="5643563"/>
          <p14:tracePt t="6101" x="9447213" y="5643563"/>
          <p14:tracePt t="6115" x="9420225" y="5643563"/>
          <p14:tracePt t="6132" x="9394825" y="5643563"/>
          <p14:tracePt t="6149" x="9340850" y="5643563"/>
          <p14:tracePt t="6165" x="9304338" y="5643563"/>
          <p14:tracePt t="6182" x="9269413" y="5643563"/>
          <p14:tracePt t="6199" x="9161463" y="5634038"/>
          <p14:tracePt t="6215" x="9117013" y="5634038"/>
          <p14:tracePt t="6232" x="9090025" y="5626100"/>
          <p14:tracePt t="6249" x="9055100" y="5616575"/>
          <p14:tracePt t="6265" x="8991600" y="5599113"/>
          <p14:tracePt t="6282" x="8929688" y="5589588"/>
          <p14:tracePt t="6299" x="8848725" y="5562600"/>
          <p14:tracePt t="6315" x="8823325" y="5554663"/>
          <p14:tracePt t="6332" x="8804275" y="5545138"/>
          <p14:tracePt t="6349" x="8769350" y="5510213"/>
          <p14:tracePt t="6365" x="8759825" y="5500688"/>
          <p14:tracePt t="6382" x="8742363" y="5491163"/>
          <p14:tracePt t="6399" x="8653463" y="5465763"/>
          <p14:tracePt t="6415" x="8599488" y="5456238"/>
          <p14:tracePt t="6432" x="8555038" y="5446713"/>
          <p14:tracePt t="6449" x="8474075" y="5419725"/>
          <p14:tracePt t="6466" x="8429625" y="5411788"/>
          <p14:tracePt t="6482" x="8385175" y="5402263"/>
          <p14:tracePt t="6500" x="8269288" y="5367338"/>
          <p14:tracePt t="6515" x="8215313" y="5357813"/>
          <p14:tracePt t="6532" x="8188325" y="5340350"/>
          <p14:tracePt t="6549" x="8126413" y="5322888"/>
          <p14:tracePt t="6565" x="8116888" y="5313363"/>
          <p14:tracePt t="6582" x="8108950" y="5303838"/>
          <p14:tracePt t="9066" x="8089900" y="5303838"/>
          <p14:tracePt t="9077" x="8081963" y="5303838"/>
          <p14:tracePt t="9091" x="8062913" y="5303838"/>
          <p14:tracePt t="9103" x="8045450" y="5303838"/>
          <p14:tracePt t="9116" x="8010525" y="5303838"/>
          <p14:tracePt t="9132" x="7956550" y="5303838"/>
          <p14:tracePt t="9149" x="7902575" y="5303838"/>
          <p14:tracePt t="9165" x="7759700" y="5303838"/>
          <p14:tracePt t="9182" x="7661275" y="5303838"/>
          <p14:tracePt t="9199" x="7581900" y="5303838"/>
          <p14:tracePt t="9215" x="7456488" y="5303838"/>
          <p14:tracePt t="9232" x="7412038" y="5295900"/>
          <p14:tracePt t="9249" x="7331075" y="5286375"/>
          <p14:tracePt t="9265" x="7180263" y="5276850"/>
          <p14:tracePt t="9282" x="7081838" y="5259388"/>
          <p14:tracePt t="9299" x="7018338" y="5259388"/>
          <p14:tracePt t="9315" x="6831013" y="5251450"/>
          <p14:tracePt t="9332" x="6751638" y="5251450"/>
          <p14:tracePt t="9349" x="6688138" y="5251450"/>
          <p14:tracePt t="9365" x="6599238" y="5251450"/>
          <p14:tracePt t="9382" x="6562725" y="5241925"/>
          <p14:tracePt t="9399" x="6554788" y="5241925"/>
          <p14:tracePt t="9415" x="6518275" y="5241925"/>
          <p14:tracePt t="9432" x="6510338" y="5241925"/>
          <p14:tracePt t="9449" x="6500813" y="5241925"/>
          <p14:tracePt t="9465" x="6446838" y="5241925"/>
          <p14:tracePt t="11228" x="6438900" y="5232400"/>
          <p14:tracePt t="11240" x="6419850" y="5232400"/>
          <p14:tracePt t="11253" x="6402388" y="5232400"/>
          <p14:tracePt t="11265" x="6384925" y="5232400"/>
          <p14:tracePt t="11278" x="6348413" y="5232400"/>
          <p14:tracePt t="11290" x="6323013" y="5224463"/>
          <p14:tracePt t="11302" x="6296025" y="5224463"/>
          <p14:tracePt t="11315" x="6276975" y="5224463"/>
          <p14:tracePt t="11332" x="6251575" y="5224463"/>
          <p14:tracePt t="11348" x="6215063" y="5224463"/>
          <p14:tracePt t="11365" x="6126163" y="5224463"/>
          <p14:tracePt t="11382" x="6081713" y="5224463"/>
          <p14:tracePt t="11398" x="6037263" y="5224463"/>
          <p14:tracePt t="11415" x="5991225" y="5224463"/>
          <p14:tracePt t="11431" x="5938838" y="5224463"/>
          <p14:tracePt t="11449" x="5894388" y="5224463"/>
          <p14:tracePt t="11465" x="5830888" y="5214938"/>
          <p14:tracePt t="11481" x="5751513" y="5197475"/>
          <p14:tracePt t="11498" x="5724525" y="5197475"/>
          <p14:tracePt t="11515" x="5680075" y="5187950"/>
          <p14:tracePt t="11532" x="5643563" y="5180013"/>
          <p14:tracePt t="11548" x="5589588" y="5170488"/>
          <p14:tracePt t="11565" x="5456238" y="5133975"/>
          <p14:tracePt t="11582" x="5402263" y="5116513"/>
          <p14:tracePt t="11598" x="5367338" y="5108575"/>
          <p14:tracePt t="11615" x="5276850" y="5081588"/>
          <p14:tracePt t="11632" x="5224463" y="5054600"/>
          <p14:tracePt t="11648" x="5160963" y="5037138"/>
          <p14:tracePt t="11665" x="5081588" y="5010150"/>
          <p14:tracePt t="11681" x="5054600" y="5000625"/>
          <p14:tracePt t="11698" x="5027613" y="4991100"/>
          <p14:tracePt t="11715" x="5010150" y="4991100"/>
          <p14:tracePt t="11943" x="4973638" y="4973638"/>
          <p14:tracePt t="11955" x="4911725" y="4956175"/>
          <p14:tracePt t="11968" x="4867275" y="4946650"/>
          <p14:tracePt t="11980" x="4830763" y="4929188"/>
          <p14:tracePt t="11992" x="4786313" y="4911725"/>
          <p14:tracePt t="12005" x="4759325" y="4894263"/>
          <p14:tracePt t="12018" x="4732338" y="4884738"/>
          <p14:tracePt t="12032" x="4697413" y="4867275"/>
          <p14:tracePt t="12049" x="4670425" y="4857750"/>
          <p14:tracePt t="12066" x="4633913" y="4830763"/>
          <p14:tracePt t="12082" x="4616450" y="4822825"/>
          <p14:tracePt t="12099" x="4598988" y="4822825"/>
          <p14:tracePt t="12116" x="4581525" y="4803775"/>
          <p14:tracePt t="12132" x="4562475" y="4803775"/>
          <p14:tracePt t="12149" x="4554538" y="4776788"/>
          <p14:tracePt t="12166" x="4518025" y="4759325"/>
          <p14:tracePt t="12182" x="4500563" y="4759325"/>
          <p14:tracePt t="12199" x="4483100" y="4741863"/>
          <p14:tracePt t="12216" x="4438650" y="4732338"/>
          <p14:tracePt t="12232" x="4429125" y="4732338"/>
          <p14:tracePt t="12249" x="4419600" y="4732338"/>
          <p14:tracePt t="12266" x="4394200" y="4724400"/>
          <p14:tracePt t="12299" x="4384675" y="4724400"/>
          <p14:tracePt t="12317" x="4367213" y="4724400"/>
          <p14:tracePt t="12332" x="4357688" y="4724400"/>
          <p14:tracePt t="12349" x="4340225" y="4724400"/>
          <p14:tracePt t="12366" x="4303713" y="4724400"/>
          <p14:tracePt t="12382" x="4286250" y="4724400"/>
          <p14:tracePt t="12399" x="4259263" y="4724400"/>
          <p14:tracePt t="12416" x="4232275" y="4724400"/>
          <p14:tracePt t="12432" x="4214813" y="4724400"/>
          <p14:tracePt t="12449" x="4205288" y="4724400"/>
          <p14:tracePt t="12631" x="4214813" y="4724400"/>
          <p14:tracePt t="12668" x="4224338" y="4724400"/>
          <p14:tracePt t="12680" x="4241800" y="4741863"/>
          <p14:tracePt t="12693" x="4251325" y="4741863"/>
          <p14:tracePt t="12705" x="4251325" y="4751388"/>
          <p14:tracePt t="12719" x="4259263" y="4751388"/>
          <p14:tracePt t="12732" x="4268788" y="4751388"/>
          <p14:tracePt t="12749" x="4268788" y="4759325"/>
          <p14:tracePt t="12766" x="4276725" y="4759325"/>
          <p14:tracePt t="12782" x="4276725" y="4768850"/>
          <p14:tracePt t="12799" x="4286250" y="4768850"/>
          <p14:tracePt t="12816" x="4295775" y="4776788"/>
          <p14:tracePt t="12832" x="4303713" y="4776788"/>
          <p14:tracePt t="12869" x="4313238" y="4776788"/>
          <p14:tracePt t="12893" x="4322763" y="4776788"/>
          <p14:tracePt t="12918" x="4340225" y="4776788"/>
          <p14:tracePt t="12931" x="4357688" y="4776788"/>
          <p14:tracePt t="12956" x="4375150" y="4786313"/>
          <p14:tracePt t="12969" x="4384675" y="4786313"/>
          <p14:tracePt t="12980" x="4402138" y="4786313"/>
          <p14:tracePt t="12993" x="4411663" y="4795838"/>
          <p14:tracePt t="13006" x="4429125" y="4795838"/>
          <p14:tracePt t="13018" x="4456113" y="4795838"/>
          <p14:tracePt t="13032" x="4473575" y="4795838"/>
          <p14:tracePt t="13049" x="4491038" y="4803775"/>
          <p14:tracePt t="13065" x="4510088" y="4803775"/>
          <p14:tracePt t="13082" x="4518025" y="4803775"/>
          <p14:tracePt t="13106" x="4518025" y="4813300"/>
          <p14:tracePt t="13193" x="4510088" y="4813300"/>
          <p14:tracePt t="13205" x="4500563" y="4813300"/>
          <p14:tracePt t="13231" x="4491038" y="4813300"/>
          <p14:tracePt t="13243" x="4483100" y="4813300"/>
          <p14:tracePt t="13256" x="4473575" y="4813300"/>
          <p14:tracePt t="13269" x="4456113" y="4813300"/>
          <p14:tracePt t="13294" x="4446588" y="4813300"/>
          <p14:tracePt t="13306" x="4446588" y="4803775"/>
          <p14:tracePt t="13319" x="4438650" y="4803775"/>
          <p14:tracePt t="13332" x="4429125" y="4803775"/>
          <p14:tracePt t="13393" x="4419600" y="4803775"/>
          <p14:tracePt t="13431" x="4419600" y="4795838"/>
          <p14:tracePt t="13744" x="4429125" y="4795838"/>
          <p14:tracePt t="13756" x="4446588" y="4803775"/>
          <p14:tracePt t="13769" x="4483100" y="4813300"/>
          <p14:tracePt t="13782" x="4537075" y="4830763"/>
          <p14:tracePt t="13793" x="4581525" y="4857750"/>
          <p14:tracePt t="13806" x="4625975" y="4884738"/>
          <p14:tracePt t="13820" x="4660900" y="4911725"/>
          <p14:tracePt t="13832" x="4687888" y="4919663"/>
          <p14:tracePt t="13849" x="4705350" y="4929188"/>
          <p14:tracePt t="13865" x="4714875" y="4938713"/>
          <p14:tracePt t="13882" x="4724400" y="4938713"/>
          <p14:tracePt t="14029" x="4714875" y="4929188"/>
          <p14:tracePt t="14042" x="4705350" y="4919663"/>
          <p14:tracePt t="14055" x="4687888" y="4919663"/>
          <p14:tracePt t="14068" x="4660900" y="4911725"/>
          <p14:tracePt t="14082" x="4633913" y="4894263"/>
          <p14:tracePt t="14098" x="4608513" y="4894263"/>
          <p14:tracePt t="14115" x="4581525" y="4884738"/>
          <p14:tracePt t="14132" x="4545013" y="4867275"/>
          <p14:tracePt t="14148" x="4527550" y="4867275"/>
          <p14:tracePt t="14165" x="4518025" y="4867275"/>
          <p14:tracePt t="14182" x="4510088" y="4857750"/>
          <p14:tracePt t="14198" x="4500563" y="4857750"/>
          <p14:tracePt t="14218" x="4500563" y="4848225"/>
          <p14:tracePt t="14232" x="4491038" y="4848225"/>
          <p14:tracePt t="14255" x="4491038" y="4840288"/>
          <p14:tracePt t="14393" x="4510088" y="4840288"/>
          <p14:tracePt t="14406" x="4527550" y="4840288"/>
          <p14:tracePt t="14420" x="4562475" y="4840288"/>
          <p14:tracePt t="14431" x="4598988" y="4848225"/>
          <p14:tracePt t="14444" x="4633913" y="4848225"/>
          <p14:tracePt t="14457" x="4660900" y="4857750"/>
          <p14:tracePt t="14469" x="4687888" y="4857750"/>
          <p14:tracePt t="14482" x="4705350" y="4867275"/>
          <p14:tracePt t="14499" x="4724400" y="4867275"/>
          <p14:tracePt t="14515" x="4732338" y="4867275"/>
          <p14:tracePt t="14532" x="4741863" y="4867275"/>
          <p14:tracePt t="14549" x="4751388" y="4867275"/>
          <p14:tracePt t="14669" x="4741863" y="4867275"/>
          <p14:tracePt t="14694" x="4724400" y="4867275"/>
          <p14:tracePt t="14720" x="4714875" y="4857750"/>
          <p14:tracePt t="14732" x="4687888" y="4857750"/>
          <p14:tracePt t="14744" x="4670425" y="4857750"/>
          <p14:tracePt t="14757" x="4652963" y="4857750"/>
          <p14:tracePt t="14770" x="4633913" y="4857750"/>
          <p14:tracePt t="14782" x="4616450" y="4848225"/>
          <p14:tracePt t="14799" x="4608513" y="4840288"/>
          <p14:tracePt t="14820" x="4598988" y="4840288"/>
          <p14:tracePt t="14832" x="4589463" y="4840288"/>
          <p14:tracePt t="14857" x="4581525" y="4840288"/>
          <p14:tracePt t="14882" x="4572000" y="4840288"/>
          <p14:tracePt t="14932" x="4572000" y="4830763"/>
          <p14:tracePt t="14995" x="4598988" y="4830763"/>
          <p14:tracePt t="15006" x="4633913" y="4830763"/>
          <p14:tracePt t="15020" x="4660900" y="4830763"/>
          <p14:tracePt t="15033" x="4697413" y="4830763"/>
          <p14:tracePt t="15049" x="4724400" y="4830763"/>
          <p14:tracePt t="15065" x="4759325" y="4830763"/>
          <p14:tracePt t="15082" x="4857750" y="4840288"/>
          <p14:tracePt t="15099" x="4884738" y="4848225"/>
          <p14:tracePt t="15115" x="4902200" y="4848225"/>
          <p14:tracePt t="15132" x="4929188" y="4848225"/>
          <p14:tracePt t="15257" x="4911725" y="4848225"/>
          <p14:tracePt t="15270" x="4902200" y="4848225"/>
          <p14:tracePt t="15282" x="4875213" y="4848225"/>
          <p14:tracePt t="15294" x="4867275" y="4848225"/>
          <p14:tracePt t="15308" x="4857750" y="4848225"/>
          <p14:tracePt t="15320" x="4848225" y="4848225"/>
          <p14:tracePt t="15333" x="4830763" y="4848225"/>
          <p14:tracePt t="15349" x="4822825" y="4848225"/>
          <p14:tracePt t="15365" x="4803775" y="4848225"/>
          <p14:tracePt t="15382" x="4768850" y="4848225"/>
          <p14:tracePt t="15399" x="4741863" y="4848225"/>
          <p14:tracePt t="15415" x="4724400" y="4848225"/>
          <p14:tracePt t="15432" x="4697413" y="4840288"/>
          <p14:tracePt t="15448" x="4679950" y="4840288"/>
          <p14:tracePt t="15482" x="4660900" y="4830763"/>
          <p14:tracePt t="15544" x="4652963" y="4830763"/>
          <p14:tracePt t="15582" x="4652963" y="4822825"/>
          <p14:tracePt t="15681" x="4660900" y="4822825"/>
          <p14:tracePt t="15706" x="4670425" y="4822825"/>
          <p14:tracePt t="15718" x="4697413" y="4822825"/>
          <p14:tracePt t="15731" x="4724400" y="4822825"/>
          <p14:tracePt t="15744" x="4751388" y="4822825"/>
          <p14:tracePt t="15756" x="4776788" y="4830763"/>
          <p14:tracePt t="15770" x="4803775" y="4830763"/>
          <p14:tracePt t="15782" x="4840288" y="4830763"/>
          <p14:tracePt t="15798" x="4875213" y="4830763"/>
          <p14:tracePt t="15815" x="4894263" y="4830763"/>
          <p14:tracePt t="15832" x="4911725" y="4830763"/>
          <p14:tracePt t="15848" x="4919663" y="4830763"/>
          <p14:tracePt t="15865" x="4929188" y="4830763"/>
          <p14:tracePt t="15882" x="4938713" y="4830763"/>
          <p14:tracePt t="15968" x="4919663" y="4830763"/>
          <p14:tracePt t="15981" x="4911725" y="4830763"/>
          <p14:tracePt t="15993" x="4894263" y="4830763"/>
          <p14:tracePt t="16006" x="4884738" y="4830763"/>
          <p14:tracePt t="16019" x="4867275" y="4830763"/>
          <p14:tracePt t="16032" x="4848225" y="4830763"/>
          <p14:tracePt t="16048" x="4830763" y="4830763"/>
          <p14:tracePt t="16065" x="4813300" y="4830763"/>
          <p14:tracePt t="16082" x="4768850" y="4822825"/>
          <p14:tracePt t="16098" x="4751388" y="4822825"/>
          <p14:tracePt t="16115" x="4724400" y="4813300"/>
          <p14:tracePt t="16132" x="4705350" y="4803775"/>
          <p14:tracePt t="16148" x="4687888" y="4803775"/>
          <p14:tracePt t="16165" x="4687888" y="4795838"/>
          <p14:tracePt t="16182" x="4679950" y="4795838"/>
          <p14:tracePt t="16198" x="4670425" y="4795838"/>
          <p14:tracePt t="16332" x="4679950" y="4795838"/>
          <p14:tracePt t="16344" x="4697413" y="4795838"/>
          <p14:tracePt t="16357" x="4732338" y="4795838"/>
          <p14:tracePt t="16368" x="4768850" y="4795838"/>
          <p14:tracePt t="16382" x="4795838" y="4795838"/>
          <p14:tracePt t="16398" x="4848225" y="4813300"/>
          <p14:tracePt t="16415" x="4902200" y="4822825"/>
          <p14:tracePt t="16432" x="4983163" y="4830763"/>
          <p14:tracePt t="16448" x="5018088" y="4840288"/>
          <p14:tracePt t="16465" x="5027613" y="4840288"/>
          <p14:tracePt t="16482" x="5037138" y="4840288"/>
          <p14:tracePt t="16583" x="5018088" y="4840288"/>
          <p14:tracePt t="16596" x="5010150" y="4840288"/>
          <p14:tracePt t="16607" x="4991100" y="4840288"/>
          <p14:tracePt t="16621" x="4983163" y="4840288"/>
          <p14:tracePt t="16633" x="4965700" y="4840288"/>
          <p14:tracePt t="16648" x="4946650" y="4840288"/>
          <p14:tracePt t="16665" x="4938713" y="4840288"/>
          <p14:tracePt t="16682" x="4911725" y="4830763"/>
          <p14:tracePt t="16698" x="4894263" y="4830763"/>
          <p14:tracePt t="16715" x="4884738" y="4830763"/>
          <p14:tracePt t="16732" x="4848225" y="4822825"/>
          <p14:tracePt t="16748" x="4830763" y="4822825"/>
          <p14:tracePt t="16782" x="4813300" y="4822825"/>
          <p14:tracePt t="16798" x="4803775" y="4822825"/>
          <p14:tracePt t="16943" x="4813300" y="4822825"/>
          <p14:tracePt t="16956" x="4822825" y="4822825"/>
          <p14:tracePt t="16981" x="4830763" y="4822825"/>
          <p14:tracePt t="16994" x="4840288" y="4822825"/>
          <p14:tracePt t="17006" x="4867275" y="4822825"/>
          <p14:tracePt t="17019" x="4884738" y="4822825"/>
          <p14:tracePt t="17032" x="4902200" y="4822825"/>
          <p14:tracePt t="17048" x="4929188" y="4822825"/>
          <p14:tracePt t="17065" x="4946650" y="4822825"/>
          <p14:tracePt t="17082" x="4973638" y="4822825"/>
          <p14:tracePt t="17098" x="4983163" y="4822825"/>
          <p14:tracePt t="17206" x="4973638" y="4813300"/>
          <p14:tracePt t="17232" x="4965700" y="4813300"/>
          <p14:tracePt t="17243" x="4956175" y="4813300"/>
          <p14:tracePt t="17256" x="4946650" y="4813300"/>
          <p14:tracePt t="17270" x="4929188" y="4813300"/>
          <p14:tracePt t="17282" x="4902200" y="4813300"/>
          <p14:tracePt t="17298" x="4875213" y="4813300"/>
          <p14:tracePt t="17315" x="4848225" y="4813300"/>
          <p14:tracePt t="17332" x="4803775" y="4813300"/>
          <p14:tracePt t="17348" x="4795838" y="4813300"/>
          <p14:tracePt t="17365" x="4786313" y="4813300"/>
          <p14:tracePt t="17394" x="4776788" y="4813300"/>
          <p14:tracePt t="17533" x="4786313" y="4813300"/>
          <p14:tracePt t="17546" x="4795838" y="4813300"/>
          <p14:tracePt t="17558" x="4803775" y="4813300"/>
          <p14:tracePt t="17571" x="4830763" y="4813300"/>
          <p14:tracePt t="17585" x="4857750" y="4813300"/>
          <p14:tracePt t="17599" x="4867275" y="4813300"/>
          <p14:tracePt t="17616" x="4875213" y="4813300"/>
          <p14:tracePt t="17633" x="4911725" y="4813300"/>
          <p14:tracePt t="17649" x="4938713" y="4813300"/>
          <p14:tracePt t="17666" x="4946650" y="4813300"/>
          <p14:tracePt t="17682" x="4973638" y="4795838"/>
          <p14:tracePt t="17716" x="4983163" y="4795838"/>
          <p14:tracePt t="17734" x="4983163" y="4786313"/>
          <p14:tracePt t="17771" x="4973638" y="4786313"/>
          <p14:tracePt t="17785" x="4965700" y="4786313"/>
          <p14:tracePt t="17796" x="4946650" y="4786313"/>
          <p14:tracePt t="17821" x="4938713" y="4786313"/>
          <p14:tracePt t="17834" x="4929188" y="4786313"/>
          <p14:tracePt t="17846" x="4919663" y="4786313"/>
          <p14:tracePt t="17859" x="4911725" y="4776788"/>
          <p14:tracePt t="17871" x="4902200" y="4776788"/>
          <p14:tracePt t="17885" x="4894263" y="4776788"/>
          <p14:tracePt t="17899" x="4875213" y="4776788"/>
          <p14:tracePt t="17916" x="4867275" y="4776788"/>
          <p14:tracePt t="17933" x="4848225" y="4776788"/>
          <p14:tracePt t="17949" x="4840288" y="4776788"/>
          <p14:tracePt t="17982" x="4822825" y="4776788"/>
          <p14:tracePt t="18016" x="4813300" y="4776788"/>
          <p14:tracePt t="18047" x="4803775" y="4776788"/>
          <p14:tracePt t="18097" x="4795838" y="4776788"/>
          <p14:tracePt t="18709" x="4803775" y="4776788"/>
          <p14:tracePt t="19084" x="4813300" y="4776788"/>
          <p14:tracePt t="21188" x="8537575" y="3608388"/>
          <p14:tracePt t="21199" x="8501063" y="3608388"/>
          <p14:tracePt t="21213" x="8429625" y="3608388"/>
          <p14:tracePt t="21225" x="8323263" y="3608388"/>
          <p14:tracePt t="21236" x="8215313" y="3608388"/>
          <p14:tracePt t="21251" x="8018463" y="3625850"/>
          <p14:tracePt t="21263" x="7786688" y="3652838"/>
          <p14:tracePt t="21278" x="7581900" y="3679825"/>
          <p14:tracePt t="21294" x="7394575" y="3705225"/>
          <p14:tracePt t="21312" x="7010400" y="3751263"/>
          <p14:tracePt t="21328" x="6911975" y="3768725"/>
          <p14:tracePt t="21345" x="6813550" y="3795713"/>
          <p14:tracePt t="21361" x="6680200" y="3822700"/>
          <p14:tracePt t="21377" x="6626225" y="3822700"/>
          <p14:tracePt t="21394" x="6608763" y="3840163"/>
          <p14:tracePt t="21411" x="6554788" y="3894138"/>
          <p14:tracePt t="21427" x="6500813" y="3956050"/>
          <p14:tracePt t="21674" x="6483350" y="3956050"/>
          <p14:tracePt t="21687" x="6473825" y="3965575"/>
          <p14:tracePt t="21700" x="6465888" y="3973513"/>
          <p14:tracePt t="21712" x="6429375" y="3983038"/>
          <p14:tracePt t="21728" x="6357938" y="4027488"/>
          <p14:tracePt t="21744" x="6269038" y="4081463"/>
          <p14:tracePt t="21761" x="5938838" y="4268788"/>
          <p14:tracePt t="21778" x="5751513" y="4375150"/>
          <p14:tracePt t="21794" x="5589588" y="4518025"/>
          <p14:tracePt t="21811" x="5313363" y="4724400"/>
          <p14:tracePt t="21828" x="5241925" y="4768850"/>
          <p14:tracePt t="21844" x="5197475" y="4786313"/>
          <p14:tracePt t="21861" x="5153025" y="4822825"/>
          <p14:tracePt t="21894" x="5143500" y="4830763"/>
          <p14:tracePt t="21924" x="5133975" y="4848225"/>
          <p14:tracePt t="21936" x="5116513" y="4875213"/>
          <p14:tracePt t="22437" x="5108575" y="4875213"/>
          <p14:tracePt t="22449" x="5081588" y="4884738"/>
          <p14:tracePt t="22462" x="5045075" y="4884738"/>
          <p14:tracePt t="22475" x="4991100" y="4894263"/>
          <p14:tracePt t="22487" x="4946650" y="4894263"/>
          <p14:tracePt t="22500" x="4919663" y="4902200"/>
          <p14:tracePt t="22513" x="4894263" y="4911725"/>
          <p14:tracePt t="22528" x="4867275" y="4911725"/>
          <p14:tracePt t="22544" x="4840288" y="4911725"/>
          <p14:tracePt t="22561" x="4822825" y="4911725"/>
          <p14:tracePt t="22578" x="4813300" y="4911725"/>
          <p14:tracePt t="22594" x="4803775" y="4911725"/>
          <p14:tracePt t="22611" x="4795838" y="4911725"/>
          <p14:tracePt t="22637" x="4786313" y="4911725"/>
          <p14:tracePt t="22649" x="4776788" y="4911725"/>
          <p14:tracePt t="22675" x="4768850" y="4911725"/>
          <p14:tracePt t="22687" x="4759325" y="4911725"/>
          <p14:tracePt t="22700" x="4751388" y="4911725"/>
          <p14:tracePt t="22724" x="4732338" y="4911725"/>
          <p14:tracePt t="22738" x="4724400" y="4911725"/>
          <p14:tracePt t="22762" x="4705350" y="4902200"/>
          <p14:tracePt t="22788" x="4687888" y="4894263"/>
          <p14:tracePt t="22813" x="4679950" y="4894263"/>
          <p14:tracePt t="22826" x="4670425" y="4884738"/>
          <p14:tracePt t="22837" x="4660900" y="4884738"/>
          <p14:tracePt t="22875" x="4652963" y="4884738"/>
          <p14:tracePt t="25339" x="4652963" y="4875213"/>
          <p14:tracePt t="25428" x="4652963" y="4867275"/>
          <p14:tracePt t="25465" x="4652963" y="4857750"/>
          <p14:tracePt t="25490" x="4652963" y="4848225"/>
          <p14:tracePt t="25528" x="4660900" y="4848225"/>
          <p14:tracePt t="25540" x="4660900" y="4830763"/>
          <p14:tracePt t="25552" x="4670425" y="4822825"/>
          <p14:tracePt t="25577" x="4670425" y="4803775"/>
          <p14:tracePt t="25603" x="4670425" y="4795838"/>
          <p14:tracePt t="25653" x="4660900" y="4795838"/>
          <p14:tracePt t="25666" x="4652963" y="4795838"/>
          <p14:tracePt t="25703" x="4643438" y="4795838"/>
          <p14:tracePt t="25728" x="4633913" y="4795838"/>
          <p14:tracePt t="25752" x="4625975" y="4795838"/>
          <p14:tracePt t="25778" x="4616450" y="4795838"/>
          <p14:tracePt t="25790" x="4608513" y="4795838"/>
          <p14:tracePt t="25803" x="4608513" y="4803775"/>
          <p14:tracePt t="25816" x="4589463" y="4813300"/>
          <p14:tracePt t="25828" x="4572000" y="4813300"/>
          <p14:tracePt t="25844" x="4554538" y="4822825"/>
          <p14:tracePt t="25861" x="4527550" y="4830763"/>
          <p14:tracePt t="25878" x="4491038" y="4857750"/>
          <p14:tracePt t="25895" x="4473575" y="4857750"/>
          <p14:tracePt t="25911" x="4465638" y="4867275"/>
          <p14:tracePt t="25928" x="4456113" y="4875213"/>
          <p14:tracePt t="25944" x="4456113" y="4884738"/>
          <p14:tracePt t="26141" x="4456113" y="4894263"/>
          <p14:tracePt t="26166" x="4456113" y="4902200"/>
          <p14:tracePt t="26180" x="4446588" y="4902200"/>
          <p14:tracePt t="26703" x="4446588" y="4911725"/>
          <p14:tracePt t="26716" x="4446588" y="4919663"/>
          <p14:tracePt t="26729" x="4446588" y="4929188"/>
          <p14:tracePt t="26754" x="4446588" y="4938713"/>
          <p14:tracePt t="26791" x="4456113" y="4938713"/>
          <p14:tracePt t="26816" x="4456113" y="4946650"/>
          <p14:tracePt t="26829" x="4465638" y="4946650"/>
          <p14:tracePt t="26878" x="4473575" y="4946650"/>
          <p14:tracePt t="26891" x="4483100" y="4946650"/>
          <p14:tracePt t="26903" x="4483100" y="4956175"/>
          <p14:tracePt t="26916" x="4491038" y="4956175"/>
          <p14:tracePt t="26930" x="4491038" y="4965700"/>
          <p14:tracePt t="26945" x="4500563" y="4965700"/>
          <p14:tracePt t="26967" x="4510088" y="4965700"/>
          <p14:tracePt t="26979" x="4518025" y="4973638"/>
          <p14:tracePt t="27003" x="4527550" y="4973638"/>
          <p14:tracePt t="27441" x="4537075" y="4973638"/>
          <p14:tracePt t="29041" x="4527550" y="4973638"/>
          <p14:tracePt t="29078" x="4518025" y="4973638"/>
          <p14:tracePt t="29104" x="4510088" y="4973638"/>
          <p14:tracePt t="29116" x="4500563" y="4973638"/>
          <p14:tracePt t="29130" x="4491038" y="4973638"/>
          <p14:tracePt t="29141" x="4483100" y="4973638"/>
          <p14:tracePt t="29154" x="4465638" y="4973638"/>
          <p14:tracePt t="29179" x="4446588" y="4973638"/>
          <p14:tracePt t="29204" x="4438650" y="4965700"/>
          <p14:tracePt t="29229" x="4429125" y="4965700"/>
          <p14:tracePt t="29241" x="4429125" y="4956175"/>
          <p14:tracePt t="29267" x="4419600" y="4946650"/>
          <p14:tracePt t="29291" x="4411663" y="4938713"/>
          <p14:tracePt t="29342" x="4411663" y="4929188"/>
          <p14:tracePt t="29554" x="4419600" y="4929188"/>
          <p14:tracePt t="29591" x="4419600" y="4938713"/>
          <p14:tracePt t="29642" x="4429125" y="4938713"/>
          <p14:tracePt t="29667" x="4429125" y="4946650"/>
          <p14:tracePt t="29679" x="4438650" y="4946650"/>
          <p14:tracePt t="29704" x="4446588" y="4956175"/>
          <p14:tracePt t="29716" x="4456113" y="4956175"/>
          <p14:tracePt t="29742" x="4465638" y="4956175"/>
          <p14:tracePt t="29829" x="4473575" y="4956175"/>
          <p14:tracePt t="30317" x="4483100" y="4956175"/>
          <p14:tracePt t="30330" x="4500563" y="4956175"/>
          <p14:tracePt t="30342" x="4537075" y="4956175"/>
          <p14:tracePt t="30355" x="4625975" y="4956175"/>
          <p14:tracePt t="30367" x="4751388" y="4946650"/>
          <p14:tracePt t="30380" x="5000625" y="4946650"/>
          <p14:tracePt t="30394" x="5411788" y="4946650"/>
          <p14:tracePt t="30411" x="5956300" y="4991100"/>
          <p14:tracePt t="30427" x="6303963" y="5045075"/>
          <p14:tracePt t="30444" x="7081838" y="5241925"/>
          <p14:tracePt t="30461" x="7367588" y="5322888"/>
          <p14:tracePt t="30478" x="7724775" y="5402263"/>
          <p14:tracePt t="30494" x="8089900" y="5554663"/>
          <p14:tracePt t="30511" x="8242300" y="5626100"/>
          <p14:tracePt t="30528" x="8385175" y="5697538"/>
          <p14:tracePt t="30544" x="8545513" y="5813425"/>
          <p14:tracePt t="30561" x="8582025" y="5848350"/>
          <p14:tracePt t="30578" x="8599488" y="5875338"/>
          <p14:tracePt t="30830" x="8616950" y="5875338"/>
          <p14:tracePt t="30842" x="8653463" y="5875338"/>
          <p14:tracePt t="30855" x="8705850" y="5875338"/>
          <p14:tracePt t="30868" x="8759825" y="5875338"/>
          <p14:tracePt t="30881" x="8831263" y="5875338"/>
          <p14:tracePt t="30894" x="8912225" y="5875338"/>
          <p14:tracePt t="30911" x="9037638" y="5884863"/>
          <p14:tracePt t="30927" x="9117013" y="5884863"/>
          <p14:tracePt t="30944" x="9205913" y="5902325"/>
          <p14:tracePt t="30961" x="9215438" y="5902325"/>
          <p14:tracePt t="30978" x="9224963" y="5919788"/>
          <p14:tracePt t="31470" x="9224963" y="5911850"/>
          <p14:tracePt t="31482" x="9232900" y="5911850"/>
          <p14:tracePt t="31495" x="9242425" y="5894388"/>
          <p14:tracePt t="31506" x="9242425" y="5884863"/>
          <p14:tracePt t="31519" x="9251950" y="5884863"/>
          <p14:tracePt t="31533" x="9259888" y="5867400"/>
          <p14:tracePt t="31545" x="9259888" y="5857875"/>
          <p14:tracePt t="31561" x="9259888" y="5848350"/>
          <p14:tracePt t="31578" x="9269413" y="5848350"/>
          <p14:tracePt t="31595" x="9277350" y="5822950"/>
          <p14:tracePt t="31611" x="9286875" y="5822950"/>
          <p14:tracePt t="31628" x="9286875" y="5803900"/>
          <p14:tracePt t="31645" x="9296400" y="5803900"/>
          <p14:tracePt t="31661" x="9296400" y="5795963"/>
          <p14:tracePt t="31684" x="9304338" y="5795963"/>
          <p14:tracePt t="31744" x="9304338" y="5786438"/>
          <p14:tracePt t="31757" x="9313863" y="5786438"/>
          <p14:tracePt t="31955" x="9313863" y="5795963"/>
          <p14:tracePt t="32020" x="9313863" y="5803900"/>
          <p14:tracePt t="32033" x="9313863" y="5813425"/>
          <p14:tracePt t="32045" x="9304338" y="5813425"/>
          <p14:tracePt t="32095" x="9304338" y="5822950"/>
          <p14:tracePt t="32195" x="9304338" y="5830888"/>
          <p14:tracePt t="32257" x="9304338" y="5840413"/>
          <p14:tracePt t="32270" x="9304338" y="5848350"/>
          <p14:tracePt t="32295" x="9296400" y="5857875"/>
          <p14:tracePt t="32332" x="9296400" y="5867400"/>
          <p14:tracePt t="32519" x="9304338" y="5867400"/>
          <p14:tracePt t="32533" x="9313863" y="5867400"/>
          <p14:tracePt t="32557" x="9323388" y="5867400"/>
          <p14:tracePt t="32570" x="9331325" y="5867400"/>
          <p14:tracePt t="32595" x="9348788" y="5867400"/>
          <p14:tracePt t="32621" x="9358313" y="5867400"/>
          <p14:tracePt t="32633" x="9367838" y="5867400"/>
          <p14:tracePt t="32646" x="9375775" y="5867400"/>
          <p14:tracePt t="32683" x="9385300" y="5867400"/>
          <p14:tracePt t="32732" x="9394825" y="5867400"/>
          <p14:tracePt t="33521" x="9402763" y="5867400"/>
          <p14:tracePt t="33546" x="9412288" y="5867400"/>
          <p14:tracePt t="33583" x="9429750" y="5875338"/>
          <p14:tracePt t="33597" x="9447213" y="5884863"/>
          <p14:tracePt t="33609" x="9466263" y="5884863"/>
          <p14:tracePt t="33621" x="9474200" y="5884863"/>
          <p14:tracePt t="33634" x="9491663" y="5884863"/>
          <p14:tracePt t="33648" x="9510713" y="5884863"/>
          <p14:tracePt t="33661" x="9528175" y="5884863"/>
          <p14:tracePt t="33678" x="9555163" y="5894388"/>
          <p14:tracePt t="33695" x="9599613" y="5894388"/>
          <p14:tracePt t="33711" x="9609138" y="5894388"/>
          <p14:tracePt t="33734" x="9617075" y="5894388"/>
          <p14:tracePt t="33746" x="9626600" y="5894388"/>
          <p14:tracePt t="33947" x="9634538" y="5894388"/>
          <p14:tracePt t="33972" x="9644063" y="5894388"/>
          <p14:tracePt t="33983" x="9653588" y="5894388"/>
          <p14:tracePt t="33997" x="9661525" y="5894388"/>
          <p14:tracePt t="34021" x="9680575" y="5894388"/>
          <p14:tracePt t="34045" x="9688513" y="5894388"/>
          <p14:tracePt t="34071" x="9698038" y="5894388"/>
          <p14:tracePt t="34096" x="9705975" y="5894388"/>
          <p14:tracePt t="34121" x="9715500" y="5894388"/>
          <p14:tracePt t="34196" x="9725025" y="5875338"/>
          <p14:tracePt t="34210" x="9732963" y="5875338"/>
          <p14:tracePt t="34221" x="9732963" y="5867400"/>
          <p14:tracePt t="34234" x="9742488" y="5867400"/>
          <p14:tracePt t="34246" x="9742488" y="5857875"/>
          <p14:tracePt t="34261" x="9752013" y="5857875"/>
          <p14:tracePt t="34278" x="9752013" y="5848350"/>
          <p14:tracePt t="34321" x="9752013" y="5840413"/>
          <p14:tracePt t="34334" x="9752013" y="5830888"/>
          <p14:tracePt t="34347" x="9752013" y="5822950"/>
          <p14:tracePt t="34372" x="9752013" y="5813425"/>
          <p14:tracePt t="34397" x="9752013" y="5803900"/>
          <p14:tracePt t="34422" x="9752013" y="5795963"/>
          <p14:tracePt t="34434" x="9752013" y="5786438"/>
          <p14:tracePt t="34448" x="9752013" y="5776913"/>
          <p14:tracePt t="34459" x="9752013" y="5768975"/>
          <p14:tracePt t="34472" x="9752013" y="5759450"/>
          <p14:tracePt t="34497" x="9752013" y="5751513"/>
          <p14:tracePt t="34521" x="9752013" y="5741988"/>
          <p14:tracePt t="34572" x="9752013" y="5732463"/>
          <p14:tracePt t="34596" x="9752013" y="5724525"/>
          <p14:tracePt t="34822" x="9752013" y="5732463"/>
          <p14:tracePt t="34897" x="9759950" y="5741988"/>
          <p14:tracePt t="34922" x="9759950" y="5751513"/>
          <p14:tracePt t="34985" x="9759950" y="5759450"/>
          <p14:tracePt t="35009" x="9759950" y="5768975"/>
          <p14:tracePt t="35034" x="9759950" y="5776913"/>
          <p14:tracePt t="35072" x="9759950" y="5786438"/>
          <p14:tracePt t="35110" x="9759950" y="5795963"/>
          <p14:tracePt t="35147" x="9759950" y="5803900"/>
          <p14:tracePt t="35184" x="9759950" y="5813425"/>
          <p14:tracePt t="35198" x="9752013" y="5813425"/>
          <p14:tracePt t="35223" x="9752013" y="5822950"/>
          <p14:tracePt t="35235" x="9752013" y="5830888"/>
          <p14:tracePt t="35248" x="9752013" y="5840413"/>
          <p14:tracePt t="35261" x="9752013" y="5848350"/>
          <p14:tracePt t="35285" x="9752013" y="5857875"/>
          <p14:tracePt t="35373" x="9752013" y="5848350"/>
          <p14:tracePt t="35398" x="9752013" y="5830888"/>
          <p14:tracePt t="35436" x="9752013" y="5822950"/>
          <p14:tracePt t="35460" x="9752013" y="5813425"/>
          <p14:tracePt t="35472" x="9752013" y="5795963"/>
          <p14:tracePt t="35485" x="9752013" y="5776913"/>
          <p14:tracePt t="35498" x="9752013" y="5759450"/>
          <p14:tracePt t="35511" x="9752013" y="5751513"/>
          <p14:tracePt t="35547" x="9752013" y="5741988"/>
          <p14:tracePt t="35748" x="9752013" y="5751513"/>
          <p14:tracePt t="35772" x="9752013" y="5759450"/>
          <p14:tracePt t="35860" x="9752013" y="5768975"/>
          <p14:tracePt t="35873" x="9752013" y="5776913"/>
          <p14:tracePt t="35898" x="9752013" y="5786438"/>
          <p14:tracePt t="35911" x="9752013" y="5795963"/>
          <p14:tracePt t="35923" x="9752013" y="5803900"/>
          <p14:tracePt t="35960" x="9752013" y="5813425"/>
          <p14:tracePt t="35973" x="9752013" y="5822950"/>
          <p14:tracePt t="35985" x="9752013" y="5830888"/>
          <p14:tracePt t="35998" x="9752013" y="5848350"/>
          <p14:tracePt t="36012" x="9752013" y="5857875"/>
          <p14:tracePt t="36028" x="9742488" y="5867400"/>
          <p14:tracePt t="36046" x="9742488" y="5894388"/>
          <p14:tracePt t="36061" x="9742488" y="5902325"/>
          <p14:tracePt t="36095" x="9732963" y="5902325"/>
          <p14:tracePt t="36112" x="9732963" y="5911850"/>
          <p14:tracePt t="36160" x="9725025" y="5911850"/>
          <p14:tracePt t="36223" x="9725025" y="5902325"/>
          <p14:tracePt t="36236" x="9725025" y="5894388"/>
          <p14:tracePt t="36248" x="9725025" y="5875338"/>
          <p14:tracePt t="36260" x="9725025" y="5857875"/>
          <p14:tracePt t="36273" x="9732963" y="5848350"/>
          <p14:tracePt t="36285" x="9742488" y="5830888"/>
          <p14:tracePt t="36299" x="9742488" y="5803900"/>
          <p14:tracePt t="36312" x="9752013" y="5786438"/>
          <p14:tracePt t="36328" x="9759950" y="5768975"/>
          <p14:tracePt t="36345" x="9769475" y="5751513"/>
          <p14:tracePt t="36361" x="9769475" y="5724525"/>
          <p14:tracePt t="36395" x="9769475" y="5715000"/>
          <p14:tracePt t="36436" x="9769475" y="5705475"/>
          <p14:tracePt t="36573" x="9769475" y="5715000"/>
          <p14:tracePt t="36612" x="9769475" y="5724525"/>
          <p14:tracePt t="36674" x="9769475" y="5732463"/>
          <p14:tracePt t="36712" x="9769475" y="5751513"/>
          <p14:tracePt t="36723" x="9769475" y="5759450"/>
          <p14:tracePt t="36749" x="9769475" y="5776913"/>
          <p14:tracePt t="36774" x="9769475" y="5786438"/>
          <p14:tracePt t="36799" x="9769475" y="5803900"/>
          <p14:tracePt t="36823" x="9769475" y="5813425"/>
          <p14:tracePt t="36836" x="9769475" y="5822950"/>
          <p14:tracePt t="36849" x="9769475" y="5830888"/>
          <p14:tracePt t="36887" x="9759950" y="5830888"/>
          <p14:tracePt t="36899" x="9759950" y="5840413"/>
          <p14:tracePt t="37023" x="9759950" y="5822950"/>
          <p14:tracePt t="37036" x="9759950" y="5813425"/>
          <p14:tracePt t="37049" x="9759950" y="5803900"/>
          <p14:tracePt t="37061" x="9759950" y="5786438"/>
          <p14:tracePt t="37074" x="9759950" y="5776913"/>
          <p14:tracePt t="37087" x="9759950" y="5768975"/>
          <p14:tracePt t="37099" x="9759950" y="5759450"/>
          <p14:tracePt t="37124" x="9759950" y="5751513"/>
          <p14:tracePt t="37136" x="9759950" y="5741988"/>
          <p14:tracePt t="37149" x="9759950" y="5732463"/>
          <p14:tracePt t="37163" x="9759950" y="5715000"/>
          <p14:tracePt t="37178" x="9769475" y="5715000"/>
          <p14:tracePt t="37349" x="9769475" y="5724525"/>
          <p14:tracePt t="37374" x="9769475" y="5732463"/>
          <p14:tracePt t="37412" x="9769475" y="5741988"/>
          <p14:tracePt t="37424" x="9769475" y="5751513"/>
          <p14:tracePt t="37436" x="9769475" y="5759450"/>
          <p14:tracePt t="37450" x="9769475" y="5776913"/>
          <p14:tracePt t="37462" x="9769475" y="5795963"/>
          <p14:tracePt t="37478" x="9769475" y="5822950"/>
          <p14:tracePt t="37495" x="9769475" y="5840413"/>
          <p14:tracePt t="37512" x="9759950" y="5857875"/>
          <p14:tracePt t="37545" x="9759950" y="5867400"/>
          <p14:tracePt t="37625" x="9752013" y="5875338"/>
          <p14:tracePt t="37649" x="9742488" y="5875338"/>
          <p14:tracePt t="37662" x="9742488" y="5884863"/>
          <p14:tracePt t="37712" x="9732963" y="5884863"/>
          <p14:tracePt t="37825" x="9732963" y="5875338"/>
          <p14:tracePt t="37849" x="9732963" y="5867400"/>
          <p14:tracePt t="37862" x="9732963" y="5857875"/>
          <p14:tracePt t="37875" x="9732963" y="5848350"/>
          <p14:tracePt t="37887" x="9742488" y="5840413"/>
          <p14:tracePt t="37913" x="9742488" y="5822950"/>
          <p14:tracePt t="37925" x="9742488" y="5803900"/>
          <p14:tracePt t="37937" x="9752013" y="5786438"/>
          <p14:tracePt t="37950" x="9752013" y="5768975"/>
          <p14:tracePt t="37962" x="9759950" y="5759450"/>
          <p14:tracePt t="37978" x="9759950" y="5741988"/>
          <p14:tracePt t="37995" x="9759950" y="5732463"/>
          <p14:tracePt t="38012" x="9759950" y="5724525"/>
          <p14:tracePt t="38049" x="9759950" y="5715000"/>
          <p14:tracePt t="38175" x="9759950" y="5724525"/>
          <p14:tracePt t="38200" x="9759950" y="5732463"/>
          <p14:tracePt t="38225" x="9759950" y="5741988"/>
          <p14:tracePt t="38275" x="9759950" y="5751513"/>
          <p14:tracePt t="38313" x="9759950" y="5759450"/>
          <p14:tracePt t="38324" x="9759950" y="5768975"/>
          <p14:tracePt t="38362" x="9759950" y="5776913"/>
          <p14:tracePt t="38388" x="9759950" y="5786438"/>
          <p14:tracePt t="38400" x="9759950" y="5795963"/>
          <p14:tracePt t="38413" x="9759950" y="5803900"/>
          <p14:tracePt t="38426" x="9752013" y="5822950"/>
          <p14:tracePt t="38450" x="9742488" y="5830888"/>
          <p14:tracePt t="38475" x="9742488" y="5840413"/>
          <p14:tracePt t="38663" x="9742488" y="5822950"/>
          <p14:tracePt t="38675" x="9742488" y="5803900"/>
          <p14:tracePt t="38688" x="9742488" y="5795963"/>
          <p14:tracePt t="38726" x="9742488" y="5786438"/>
          <p14:tracePt t="38738" x="9752013" y="5786438"/>
          <p14:tracePt t="38750" x="9752013" y="5776913"/>
          <p14:tracePt t="38775" x="9752013" y="5768975"/>
          <p14:tracePt t="38813" x="9752013" y="5759450"/>
          <p14:tracePt t="38926" x="9752013" y="5751513"/>
          <p14:tracePt t="39063" x="9752013" y="5759450"/>
          <p14:tracePt t="39088" x="9752013" y="5776913"/>
          <p14:tracePt t="39114" x="9752013" y="5786438"/>
          <p14:tracePt t="39126" x="9752013" y="5803900"/>
          <p14:tracePt t="39152" x="9752013" y="5813425"/>
          <p14:tracePt t="39176" x="9752013" y="5830888"/>
          <p14:tracePt t="39214" x="9752013" y="5840413"/>
          <p14:tracePt t="39288" x="9742488" y="5840413"/>
          <p14:tracePt t="39301" x="9742488" y="5848350"/>
          <p14:tracePt t="39326" x="9742488" y="5857875"/>
          <p14:tracePt t="39352" x="9742488" y="5867400"/>
          <p14:tracePt t="39464" x="9742488" y="5857875"/>
          <p14:tracePt t="39501" x="9742488" y="5848350"/>
          <p14:tracePt t="39526" x="9742488" y="5840413"/>
          <p14:tracePt t="39539" x="9742488" y="5830888"/>
          <p14:tracePt t="39552" x="9742488" y="5822950"/>
          <p14:tracePt t="39564" x="9742488" y="5813425"/>
          <p14:tracePt t="39589" x="9742488" y="5803900"/>
          <p14:tracePt t="39601" x="9742488" y="5795963"/>
          <p14:tracePt t="39639" x="9742488" y="5786438"/>
          <p14:tracePt t="39676" x="9742488" y="5776913"/>
          <p14:tracePt t="39689" x="9752013" y="5776913"/>
          <p14:tracePt t="39702" x="9752013" y="5768975"/>
          <p14:tracePt t="39715" x="9752013" y="5759450"/>
          <p14:tracePt t="39739" x="9752013" y="5751513"/>
          <p14:tracePt t="39764" x="9752013" y="5741988"/>
          <p14:tracePt t="39789" x="9752013" y="5732463"/>
          <p14:tracePt t="39927" x="9752013" y="5741988"/>
          <p14:tracePt t="39965" x="9752013" y="5751513"/>
          <p14:tracePt t="39976" x="9752013" y="5759450"/>
          <p14:tracePt t="39990" x="9752013" y="5768975"/>
          <p14:tracePt t="40002" x="9752013" y="5776913"/>
          <p14:tracePt t="40027" x="9752013" y="5786438"/>
          <p14:tracePt t="40039" x="9752013" y="5795963"/>
          <p14:tracePt t="40052" x="9752013" y="5803900"/>
          <p14:tracePt t="40065" x="9752013" y="5822950"/>
          <p14:tracePt t="40078" x="9752013" y="5830888"/>
          <p14:tracePt t="40095" x="9752013" y="5840413"/>
          <p14:tracePt t="40113" x="9742488" y="5848350"/>
          <p14:tracePt t="40128" x="9742488" y="5857875"/>
          <p14:tracePt t="40152" x="9732963" y="5857875"/>
          <p14:tracePt t="40340" x="9732963" y="5848350"/>
          <p14:tracePt t="40352" x="9732963" y="5830888"/>
          <p14:tracePt t="40366" x="9742488" y="5813425"/>
          <p14:tracePt t="40378" x="9742488" y="5786438"/>
          <p14:tracePt t="40395" x="9752013" y="5751513"/>
          <p14:tracePt t="40412" x="9752013" y="5724525"/>
          <p14:tracePt t="40428" x="9759950" y="5705475"/>
          <p14:tracePt t="40461" x="9759950" y="5697538"/>
          <p14:tracePt t="40653" x="9759950" y="5705475"/>
          <p14:tracePt t="40665" x="9759950" y="5715000"/>
          <p14:tracePt t="40678" x="9759950" y="5724525"/>
          <p14:tracePt t="40703" x="9759950" y="5741988"/>
          <p14:tracePt t="40716" x="9759950" y="5751513"/>
          <p14:tracePt t="40728" x="9759950" y="5759450"/>
          <p14:tracePt t="40740" x="9759950" y="5776913"/>
          <p14:tracePt t="40753" x="9759950" y="5786438"/>
          <p14:tracePt t="40765" x="9759950" y="5803900"/>
          <p14:tracePt t="40790" x="9759950" y="5822950"/>
          <p14:tracePt t="40816" x="9759950" y="5830888"/>
          <p14:tracePt t="40865" x="9759950" y="5840413"/>
          <p14:tracePt t="41003" x="9752013" y="5840413"/>
          <p14:tracePt t="41053" x="9752013" y="5830888"/>
          <p14:tracePt t="41065" x="9752013" y="5822950"/>
          <p14:tracePt t="41078" x="9752013" y="5813425"/>
          <p14:tracePt t="41103" x="9752013" y="5795963"/>
          <p14:tracePt t="41116" x="9752013" y="5776913"/>
          <p14:tracePt t="41128" x="9752013" y="5759450"/>
          <p14:tracePt t="41140" x="9759950" y="5751513"/>
          <p14:tracePt t="41153" x="9759950" y="5741988"/>
          <p14:tracePt t="41167" x="9759950" y="5732463"/>
          <p14:tracePt t="41179" x="9759950" y="5724525"/>
          <p14:tracePt t="41195" x="9759950" y="5715000"/>
          <p14:tracePt t="41266" x="9759950" y="5705475"/>
          <p14:tracePt t="41366" x="9759950" y="5715000"/>
          <p14:tracePt t="41378" x="9759950" y="5724525"/>
          <p14:tracePt t="41391" x="9759950" y="5741988"/>
          <p14:tracePt t="41404" x="9759950" y="5759450"/>
          <p14:tracePt t="41416" x="9759950" y="5786438"/>
          <p14:tracePt t="41429" x="9759950" y="5813425"/>
          <p14:tracePt t="41454" x="9759950" y="5822950"/>
          <p14:tracePt t="41491" x="9759950" y="5830888"/>
          <p14:tracePt t="41553" x="9759950" y="5840413"/>
          <p14:tracePt t="41591" x="9759950" y="5848350"/>
          <p14:tracePt t="41779" x="9759950" y="5840413"/>
          <p14:tracePt t="41804" x="9759950" y="5830888"/>
          <p14:tracePt t="41817" x="9759950" y="5822950"/>
          <p14:tracePt t="41842" x="9759950" y="5813425"/>
          <p14:tracePt t="41867" x="9759950" y="5803900"/>
          <p14:tracePt t="41904" x="9759950" y="5795963"/>
          <p14:tracePt t="41967" x="9759950" y="5786438"/>
          <p14:tracePt t="42155" x="9759950" y="5803900"/>
          <p14:tracePt t="42167" x="9759950" y="5813425"/>
          <p14:tracePt t="42192" x="9759950" y="5822950"/>
          <p14:tracePt t="42205" x="9759950" y="5830888"/>
          <p14:tracePt t="42231" x="9759950" y="5840413"/>
          <p14:tracePt t="42292" x="9759950" y="5848350"/>
          <p14:tracePt t="42317" x="9759950" y="5857875"/>
          <p14:tracePt t="42517" x="9759950" y="5848350"/>
          <p14:tracePt t="42531" x="9759950" y="5840413"/>
          <p14:tracePt t="42542" x="9759950" y="5830888"/>
          <p14:tracePt t="42555" x="9759950" y="5803900"/>
          <p14:tracePt t="42568" x="9759950" y="5697538"/>
          <p14:tracePt t="42580" x="9769475" y="5581650"/>
          <p14:tracePt t="42595" x="9777413" y="5500688"/>
          <p14:tracePt t="42612" x="9786938" y="5456238"/>
          <p14:tracePt t="42730" x="9786938" y="5465763"/>
          <p14:tracePt t="42743" x="9786938" y="5473700"/>
          <p14:tracePt t="42792" x="9786938" y="5483225"/>
          <p14:tracePt t="42855" x="9786938" y="5491163"/>
          <p14:tracePt t="42905" x="9786938" y="5500688"/>
          <p14:tracePt t="42917" x="9786938" y="5510213"/>
          <p14:tracePt t="42930" x="9786938" y="5518150"/>
          <p14:tracePt t="42943" x="9786938" y="5537200"/>
          <p14:tracePt t="42955" x="9786938" y="5554663"/>
          <p14:tracePt t="42966" x="9786938" y="5581650"/>
          <p14:tracePt t="42980" x="9777413" y="5608638"/>
          <p14:tracePt t="42995" x="9777413" y="5626100"/>
          <p14:tracePt t="43011" x="9777413" y="5643563"/>
          <p14:tracePt t="43028" x="9777413" y="5670550"/>
          <p14:tracePt t="43045" x="9777413" y="5680075"/>
          <p14:tracePt t="43078" x="9777413" y="5697538"/>
          <p14:tracePt t="43095" x="9769475" y="5697538"/>
          <p14:tracePt t="43111" x="9769475" y="5705475"/>
          <p14:tracePt t="43145" x="9769475" y="5715000"/>
          <p14:tracePt t="43268" x="9769475" y="5724525"/>
          <p14:tracePt t="68139" x="9769475" y="5732463"/>
          <p14:tracePt t="68164" x="9769475" y="5751513"/>
          <p14:tracePt t="68176" x="9769475" y="5776913"/>
          <p14:tracePt t="68189" x="9786938" y="5813425"/>
          <p14:tracePt t="68201" x="9804400" y="5857875"/>
          <p14:tracePt t="68214" x="9823450" y="5884863"/>
          <p14:tracePt t="68229" x="9831388" y="5911850"/>
          <p14:tracePt t="68246" x="9831388" y="5919788"/>
          <p14:tracePt t="68264" x="9840913" y="5929313"/>
          <p14:tracePt t="68326" x="9840913" y="5938838"/>
          <p14:tracePt t="68339" x="9840913" y="5946775"/>
          <p14:tracePt t="68352" x="9831388" y="5956300"/>
          <p14:tracePt t="68364" x="9823450" y="5956300"/>
          <p14:tracePt t="68379" x="9804400" y="5956300"/>
          <p14:tracePt t="68396" x="9796463" y="5956300"/>
          <p14:tracePt t="68413" x="9769475" y="5956300"/>
          <p14:tracePt t="68429" x="9752013" y="5956300"/>
          <p14:tracePt t="68446" x="9725025" y="5956300"/>
          <p14:tracePt t="68463" x="9698038" y="5946775"/>
          <p14:tracePt t="68479" x="9680575" y="5946775"/>
          <p14:tracePt t="68515" x="9680575" y="5938838"/>
          <p14:tracePt t="68627" x="9688513" y="5938838"/>
          <p14:tracePt t="68639" x="9698038" y="5938838"/>
          <p14:tracePt t="68666" x="9715500" y="5938838"/>
          <p14:tracePt t="68676" x="9725025" y="5938838"/>
          <p14:tracePt t="68689" x="9732963" y="5946775"/>
          <p14:tracePt t="68727" x="9742488" y="5946775"/>
          <p14:tracePt t="68739" x="9742488" y="5956300"/>
          <p14:tracePt t="68952" x="9732963" y="5956300"/>
          <p14:tracePt t="68977" x="9725025" y="5956300"/>
          <p14:tracePt t="69114" x="9732963" y="5956300"/>
          <p14:tracePt t="69453" x="9725025" y="5956300"/>
          <p14:tracePt t="69465" x="9661525" y="5956300"/>
          <p14:tracePt t="69478" x="9555163" y="5894388"/>
          <p14:tracePt t="69491" x="9277350" y="5803900"/>
          <p14:tracePt t="69502" x="8912225" y="5670550"/>
          <p14:tracePt t="69516" x="8412163" y="5562600"/>
          <p14:tracePt t="69529" x="7823200" y="5465763"/>
          <p14:tracePt t="69546" x="7439025" y="5402263"/>
          <p14:tracePt t="69563" x="6661150" y="5286375"/>
          <p14:tracePt t="69579" x="6394450" y="5214938"/>
          <p14:tracePt t="69596" x="6045200" y="5143500"/>
          <p14:tracePt t="69614" x="5759450" y="5081588"/>
          <p14:tracePt t="69629" x="5680075" y="5062538"/>
          <p14:tracePt t="69646" x="5643563" y="5045075"/>
          <p14:tracePt t="69663" x="5608638" y="5037138"/>
          <p14:tracePt t="69716" x="5608638" y="5045075"/>
          <p14:tracePt t="69928" x="5599113" y="5045075"/>
          <p14:tracePt t="69940" x="5545138" y="5045075"/>
          <p14:tracePt t="69953" x="5465763" y="5027613"/>
          <p14:tracePt t="69966" x="5330825" y="4991100"/>
          <p14:tracePt t="69979" x="5170488" y="4965700"/>
          <p14:tracePt t="69996" x="5089525" y="4956175"/>
          <p14:tracePt t="70014" x="4929188" y="4946650"/>
          <p14:tracePt t="70029" x="4840288" y="4946650"/>
          <p14:tracePt t="70046" x="4732338" y="4946650"/>
          <p14:tracePt t="70062" x="4670425" y="4946650"/>
          <p14:tracePt t="70079" x="4608513" y="4946650"/>
          <p14:tracePt t="70096" x="4598988" y="4946650"/>
          <p14:tracePt t="70113" x="4589463" y="4956175"/>
          <p14:tracePt t="70166" x="4589463" y="4965700"/>
          <p14:tracePt t="70190" x="4589463" y="4991100"/>
          <p14:tracePt t="70203" x="4589463" y="5018088"/>
          <p14:tracePt t="70217" x="4589463" y="5045075"/>
          <p14:tracePt t="70228" x="4589463" y="5072063"/>
          <p14:tracePt t="70241" x="4581525" y="5089525"/>
          <p14:tracePt t="70266" x="4572000" y="5099050"/>
          <p14:tracePt t="70290" x="4562475" y="5108575"/>
          <p14:tracePt t="70303" x="4554538" y="5108575"/>
          <p14:tracePt t="70390" x="4554538" y="5099050"/>
          <p14:tracePt t="70403" x="4554538" y="5089525"/>
          <p14:tracePt t="70416" x="4554538" y="5081588"/>
          <p14:tracePt t="70428" x="4554538" y="5062538"/>
          <p14:tracePt t="70441" x="4554538" y="5054600"/>
          <p14:tracePt t="70454" x="4562475" y="5045075"/>
          <p14:tracePt t="70466" x="4572000" y="5027613"/>
          <p14:tracePt t="70479" x="4572000" y="5018088"/>
          <p14:tracePt t="70496" x="4589463" y="5010150"/>
          <p14:tracePt t="70513" x="4589463" y="5000625"/>
          <p14:tracePt t="70529" x="4598988" y="4991100"/>
          <p14:tracePt t="70546" x="4608513" y="4991100"/>
          <p14:tracePt t="70567" x="4616450" y="4991100"/>
          <p14:tracePt t="70704" x="4608513" y="4991100"/>
          <p14:tracePt t="70754" x="4598988" y="4991100"/>
          <p14:tracePt t="70815" x="4589463" y="4991100"/>
          <p14:tracePt t="71103" x="4598988" y="4991100"/>
          <p14:tracePt t="71129" x="4608513" y="4983163"/>
          <p14:tracePt t="71141" x="4616450" y="4983163"/>
          <p14:tracePt t="71167" x="4625975" y="4983163"/>
          <p14:tracePt t="71179" x="4633913" y="4983163"/>
          <p14:tracePt t="71191" x="4643438" y="4983163"/>
          <p14:tracePt t="71204" x="4643438" y="4973638"/>
          <p14:tracePt t="71217" x="4652963" y="4973638"/>
          <p14:tracePt t="71367" x="4643438" y="4973638"/>
          <p14:tracePt t="71379" x="4633913" y="4973638"/>
          <p14:tracePt t="71404" x="4625975" y="4983163"/>
          <p14:tracePt t="71429" x="4616450" y="4983163"/>
          <p14:tracePt t="71454" x="4608513" y="4991100"/>
          <p14:tracePt t="71504" x="4598988" y="4991100"/>
          <p14:tracePt t="71680" x="4608513" y="4983163"/>
          <p14:tracePt t="71742" x="4608513" y="4973638"/>
          <p14:tracePt t="71780" x="4608513" y="4965700"/>
          <p14:tracePt t="71917" x="4608513" y="4973638"/>
          <p14:tracePt t="71993" x="4608513" y="4983163"/>
          <p14:tracePt t="72230" x="4608513" y="4973638"/>
          <p14:tracePt t="72468" x="4608513" y="4983163"/>
          <p14:tracePt t="72718" x="4608513" y="4973638"/>
          <p14:tracePt t="72744" x="4608513" y="4965700"/>
          <p14:tracePt t="72868" x="4608513" y="4956175"/>
          <p14:tracePt t="72906" x="4608513" y="4946650"/>
          <p14:tracePt t="72931" x="4608513" y="4929188"/>
          <p14:tracePt t="72968" x="4608513" y="4919663"/>
          <p14:tracePt t="73168" x="4608513" y="4929188"/>
          <p14:tracePt t="73182" x="4608513" y="4938713"/>
          <p14:tracePt t="73193" x="4608513" y="4946650"/>
          <p14:tracePt t="73206" x="4608513" y="4956175"/>
          <p14:tracePt t="73219" x="4598988" y="4956175"/>
          <p14:tracePt t="73232" x="4598988" y="4965700"/>
          <p14:tracePt t="73268" x="4598988" y="4973638"/>
          <p14:tracePt t="78861" x="4608513" y="4965700"/>
          <p14:tracePt t="78873" x="4625975" y="4946650"/>
          <p14:tracePt t="78886" x="4643438" y="4929188"/>
          <p14:tracePt t="78899" x="4679950" y="4902200"/>
          <p14:tracePt t="78913" x="4705350" y="4875213"/>
          <p14:tracePt t="78930" x="4732338" y="4840288"/>
          <p14:tracePt t="78947" x="4813300" y="4786313"/>
          <p14:tracePt t="78963" x="4875213" y="4751388"/>
          <p14:tracePt t="78979" x="4956175" y="4697413"/>
          <p14:tracePt t="78997" x="5045075" y="4608513"/>
          <p14:tracePt t="79013" x="5081588" y="4572000"/>
          <p14:tracePt t="79029" x="5099050" y="4537075"/>
          <p14:tracePt t="79047" x="5170488" y="4473575"/>
          <p14:tracePt t="79063" x="5224463" y="4438650"/>
          <p14:tracePt t="79079" x="5286375" y="4402138"/>
          <p14:tracePt t="79097" x="5367338" y="4340225"/>
          <p14:tracePt t="79113" x="5402263" y="4295775"/>
          <p14:tracePt t="79129" x="5438775" y="4251325"/>
          <p14:tracePt t="79147" x="5518150" y="4143375"/>
          <p14:tracePt t="79163" x="5599113" y="4089400"/>
          <p14:tracePt t="79179" x="5697538" y="4010025"/>
          <p14:tracePt t="79197" x="5867400" y="3857625"/>
          <p14:tracePt t="79213" x="5946775" y="3768725"/>
          <p14:tracePt t="79229" x="6054725" y="3660775"/>
          <p14:tracePt t="79247" x="6367463" y="3473450"/>
          <p14:tracePt t="79263" x="6456363" y="3411538"/>
          <p14:tracePt t="79279" x="6545263" y="3384550"/>
          <p14:tracePt t="79297" x="6688138" y="3340100"/>
          <p14:tracePt t="79313" x="6742113" y="3340100"/>
          <p14:tracePt t="79723" x="6751638" y="3330575"/>
          <p14:tracePt t="79736" x="6777038" y="3322638"/>
          <p14:tracePt t="79750" x="6823075" y="3303588"/>
          <p14:tracePt t="79761" x="6858000" y="3286125"/>
          <p14:tracePt t="79774" x="6911975" y="3259138"/>
          <p14:tracePt t="79787" x="6991350" y="3241675"/>
          <p14:tracePt t="79799" x="7108825" y="3214688"/>
          <p14:tracePt t="79813" x="7215188" y="3179763"/>
          <p14:tracePt t="79829" x="7323138" y="3152775"/>
          <p14:tracePt t="79846" x="7466013" y="3133725"/>
          <p14:tracePt t="79863" x="7688263" y="3125788"/>
          <p14:tracePt t="79879" x="7759700" y="3108325"/>
          <p14:tracePt t="79897" x="7813675" y="3108325"/>
          <p14:tracePt t="79913" x="7831138" y="3108325"/>
          <p14:tracePt t="79936" x="7840663" y="3108325"/>
          <p14:tracePt t="80313" x="7867650" y="3089275"/>
          <p14:tracePt t="80324" x="7912100" y="3062288"/>
          <p14:tracePt t="80337" x="7947025" y="3036888"/>
          <p14:tracePt t="80350" x="7974013" y="3017838"/>
          <p14:tracePt t="80363" x="8001000" y="3009900"/>
          <p14:tracePt t="80379" x="8027988" y="2990850"/>
          <p14:tracePt t="80397" x="8099425" y="2982913"/>
          <p14:tracePt t="80413" x="8134350" y="2973388"/>
          <p14:tracePt t="80430" x="8161338" y="2965450"/>
          <p14:tracePt t="80446" x="8188325" y="2965450"/>
          <p14:tracePt t="80463" x="8242300" y="2946400"/>
          <p14:tracePt t="80480" x="8269288" y="2946400"/>
          <p14:tracePt t="80496" x="8296275" y="2928938"/>
          <p14:tracePt t="80513" x="8331200" y="2919413"/>
          <p14:tracePt t="80530" x="8348663" y="2919413"/>
          <p14:tracePt t="80546" x="8385175" y="2911475"/>
          <p14:tracePt t="81888" x="8375650" y="2911475"/>
          <p14:tracePt t="81901" x="8331200" y="2911475"/>
          <p14:tracePt t="81913" x="8224838" y="2911475"/>
          <p14:tracePt t="81925" x="8081963" y="2911475"/>
          <p14:tracePt t="81938" x="7885113" y="2911475"/>
          <p14:tracePt t="81951" x="7742238" y="2928938"/>
          <p14:tracePt t="81964" x="7670800" y="2946400"/>
          <p14:tracePt t="81980" x="7599363" y="2955925"/>
          <p14:tracePt t="81996" x="7537450" y="2973388"/>
          <p14:tracePt t="82013" x="7483475" y="2982913"/>
          <p14:tracePt t="82030" x="7466013" y="2990850"/>
          <p14:tracePt t="82114" x="7473950" y="2990850"/>
          <p14:tracePt t="82163" x="7518400" y="2990850"/>
          <p14:tracePt t="82176" x="7581900" y="2990850"/>
          <p14:tracePt t="82188" x="7697788" y="2990850"/>
          <p14:tracePt t="82201" x="7777163" y="2990850"/>
          <p14:tracePt t="82214" x="7867650" y="2990850"/>
          <p14:tracePt t="82230" x="7920038" y="2990850"/>
          <p14:tracePt t="82246" x="7974013" y="2990850"/>
          <p14:tracePt t="84065" x="7974013" y="3000375"/>
          <p14:tracePt t="84077" x="7966075" y="3000375"/>
          <p14:tracePt t="84090" x="7956550" y="3009900"/>
          <p14:tracePt t="84102" x="7939088" y="3009900"/>
          <p14:tracePt t="84114" x="7867650" y="3009900"/>
          <p14:tracePt t="84130" x="7742238" y="3017838"/>
          <p14:tracePt t="84146" x="7537450" y="3054350"/>
          <p14:tracePt t="84164" x="7010400" y="3170238"/>
          <p14:tracePt t="84180" x="6884988" y="3197225"/>
          <p14:tracePt t="84196" x="6786563" y="3241675"/>
          <p14:tracePt t="84214" x="6527800" y="3322638"/>
          <p14:tracePt t="84230" x="6429375" y="3367088"/>
          <p14:tracePt t="84247" x="6330950" y="3429000"/>
          <p14:tracePt t="84264" x="6116638" y="3608388"/>
          <p14:tracePt t="84280" x="6018213" y="3679825"/>
          <p14:tracePt t="84296" x="5965825" y="3724275"/>
          <p14:tracePt t="84314" x="5911850" y="3776663"/>
          <p14:tracePt t="84330" x="5894388" y="3795713"/>
          <p14:tracePt t="84616" x="5875338" y="3803650"/>
          <p14:tracePt t="84628" x="5840413" y="3840163"/>
          <p14:tracePt t="84641" x="5776913" y="3902075"/>
          <p14:tracePt t="84653" x="5626100" y="3990975"/>
          <p14:tracePt t="84666" x="5518150" y="4081463"/>
          <p14:tracePt t="84679" x="5429250" y="4160838"/>
          <p14:tracePt t="84696" x="5322888" y="4251325"/>
          <p14:tracePt t="84714" x="5126038" y="4419600"/>
          <p14:tracePt t="84730" x="5089525" y="4465638"/>
          <p14:tracePt t="84746" x="5072063" y="4483100"/>
          <p14:tracePt t="84763" x="5062538" y="4491038"/>
          <p14:tracePt t="85028" x="5054600" y="4500563"/>
          <p14:tracePt t="85041" x="5027613" y="4518025"/>
          <p14:tracePt t="85054" x="4991100" y="4545013"/>
          <p14:tracePt t="85066" x="4938713" y="4616450"/>
          <p14:tracePt t="85079" x="4884738" y="4670425"/>
          <p14:tracePt t="85096" x="4822825" y="4724400"/>
          <p14:tracePt t="85113" x="4741863" y="4776788"/>
          <p14:tracePt t="85130" x="4652963" y="4822825"/>
          <p14:tracePt t="85146" x="4633913" y="4830763"/>
          <p14:tracePt t="85163" x="4625975" y="4840288"/>
          <p14:tracePt t="85241" x="4625975" y="4848225"/>
          <p14:tracePt t="85266" x="4616450" y="4857750"/>
          <p14:tracePt t="85279" x="4616450" y="4875213"/>
          <p14:tracePt t="85291" x="4598988" y="4894263"/>
          <p14:tracePt t="85304" x="4589463" y="4919663"/>
          <p14:tracePt t="85317" x="4581525" y="4956175"/>
          <p14:tracePt t="85330" x="4554538" y="4973638"/>
          <p14:tracePt t="85346" x="4537075" y="4983163"/>
          <p14:tracePt t="85363" x="4527550" y="5000625"/>
          <p14:tracePt t="85380" x="4510088" y="5010150"/>
          <p14:tracePt t="85396" x="4500563" y="5010150"/>
          <p14:tracePt t="85579" x="4510088" y="5000625"/>
          <p14:tracePt t="85604" x="4527550" y="5000625"/>
          <p14:tracePt t="85630" x="4545013" y="4991100"/>
          <p14:tracePt t="85654" x="4554538" y="4991100"/>
          <p14:tracePt t="85679" x="4562475" y="4991100"/>
          <p14:tracePt t="85716" x="4572000" y="4991100"/>
          <p14:tracePt t="85729" x="4581525" y="4991100"/>
          <p14:tracePt t="85741" x="4589463" y="4991100"/>
          <p14:tracePt t="85754" x="4598988" y="4991100"/>
          <p14:tracePt t="85768" x="4608513" y="4991100"/>
          <p14:tracePt t="85779" x="4625975" y="4991100"/>
          <p14:tracePt t="85796" x="4633913" y="4991100"/>
          <p14:tracePt t="85813" x="4643438" y="4991100"/>
          <p14:tracePt t="85830" x="4652963" y="4991100"/>
          <p14:tracePt t="85854" x="4660900" y="4991100"/>
          <p14:tracePt t="86005" x="4633913" y="4991100"/>
          <p14:tracePt t="86017" x="4598988" y="4991100"/>
          <p14:tracePt t="86032" x="4581525" y="4991100"/>
          <p14:tracePt t="86042" x="4562475" y="4991100"/>
          <p14:tracePt t="86055" x="4545013" y="4991100"/>
          <p14:tracePt t="86067" x="4527550" y="4991100"/>
          <p14:tracePt t="86081" x="4518025" y="4991100"/>
          <p14:tracePt t="86096" x="4510088" y="4991100"/>
          <p14:tracePt t="86113" x="4491038" y="4983163"/>
          <p14:tracePt t="86130" x="4483100" y="4983163"/>
          <p14:tracePt t="86242" x="4483100" y="4973638"/>
          <p14:tracePt t="86342" x="4491038" y="4973638"/>
          <p14:tracePt t="86355" x="4500563" y="4973638"/>
          <p14:tracePt t="86368" x="4510088" y="4973638"/>
          <p14:tracePt t="86379" x="4518025" y="4973638"/>
          <p14:tracePt t="86396" x="4537075" y="4973638"/>
          <p14:tracePt t="86413" x="4554538" y="4973638"/>
          <p14:tracePt t="86429" x="4608513" y="4973638"/>
          <p14:tracePt t="86446" x="4633913" y="4973638"/>
          <p14:tracePt t="86463" x="4660900" y="4983163"/>
          <p14:tracePt t="86479" x="4697413" y="4991100"/>
          <p14:tracePt t="86496" x="4705350" y="4991100"/>
          <p14:tracePt t="86513" x="4714875" y="4991100"/>
          <p14:tracePt t="86529" x="4724400" y="4991100"/>
          <p14:tracePt t="86546" x="4732338" y="4991100"/>
          <p14:tracePt t="86593" x="4741863" y="4991100"/>
          <p14:tracePt t="86730" x="4751388" y="5000625"/>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63D6C4-4840-40CC-AC84-17E24B3B7BDE}" type="slidenum">
              <a:rPr lang="en-US" noProof="0" smtClean="0"/>
              <a:pPr/>
              <a:t>8</a:t>
            </a:fld>
            <a:endParaRPr lang="en-US" noProof="0" dirty="0"/>
          </a:p>
        </p:txBody>
      </p:sp>
      <p:sp>
        <p:nvSpPr>
          <p:cNvPr id="5" name="Rectangle 4"/>
          <p:cNvSpPr/>
          <p:nvPr/>
        </p:nvSpPr>
        <p:spPr>
          <a:xfrm>
            <a:off x="496456" y="109182"/>
            <a:ext cx="5646097" cy="584775"/>
          </a:xfrm>
          <a:prstGeom prst="rect">
            <a:avLst/>
          </a:prstGeom>
        </p:spPr>
        <p:txBody>
          <a:bodyPr wrap="none">
            <a:spAutoFit/>
          </a:bodyPr>
          <a:lstStyle/>
          <a:p>
            <a:r>
              <a:rPr lang="en-US" sz="3200" b="1" dirty="0">
                <a:solidFill>
                  <a:schemeClr val="accent4"/>
                </a:solidFill>
                <a:latin typeface="Helvetica Neue"/>
              </a:rPr>
              <a:t>Formation of the heart Loop</a:t>
            </a:r>
            <a:endParaRPr lang="en-US" sz="3200" b="1" dirty="0">
              <a:solidFill>
                <a:schemeClr val="accent4"/>
              </a:solidFill>
            </a:endParaRPr>
          </a:p>
        </p:txBody>
      </p:sp>
      <p:pic>
        <p:nvPicPr>
          <p:cNvPr id="1028" name="Picture 4" descr="MOLECULAR REGULATION OF&#10;CARDIAC DEVELOPMENT&#10; "/>
          <p:cNvPicPr>
            <a:picLocks noChangeAspect="1" noChangeArrowheads="1"/>
          </p:cNvPicPr>
          <p:nvPr/>
        </p:nvPicPr>
        <p:blipFill rotWithShape="1">
          <a:blip r:embed="rId2">
            <a:extLst>
              <a:ext uri="{28A0092B-C50C-407E-A947-70E740481C1C}">
                <a14:useLocalDpi xmlns:a14="http://schemas.microsoft.com/office/drawing/2010/main" val="0"/>
              </a:ext>
            </a:extLst>
          </a:blip>
          <a:srcRect t="20285" b="17242"/>
          <a:stretch/>
        </p:blipFill>
        <p:spPr bwMode="auto">
          <a:xfrm>
            <a:off x="6728829" y="401569"/>
            <a:ext cx="5364541" cy="29273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1504" y="783490"/>
            <a:ext cx="6096000" cy="5755422"/>
          </a:xfrm>
          <a:prstGeom prst="rect">
            <a:avLst/>
          </a:prstGeom>
        </p:spPr>
        <p:txBody>
          <a:bodyPr>
            <a:spAutoFit/>
          </a:bodyPr>
          <a:lstStyle/>
          <a:p>
            <a:pPr marL="285750" indent="-285750" algn="justLow">
              <a:buFont typeface="Wingdings" panose="05000000000000000000" pitchFamily="2" charset="2"/>
              <a:buChar char="ü"/>
            </a:pPr>
            <a:r>
              <a:rPr lang="en-US" sz="2300" dirty="0">
                <a:solidFill>
                  <a:schemeClr val="bg1"/>
                </a:solidFill>
                <a:latin typeface="Century Gothic" panose="020B0502020202020204" pitchFamily="34" charset="0"/>
                <a:ea typeface="Times New Roman" panose="02020603050405020304" pitchFamily="18" charset="0"/>
              </a:rPr>
              <a:t>The heart tube has four parts from anterior to posterior:</a:t>
            </a:r>
          </a:p>
          <a:p>
            <a:pPr marL="627063" indent="-354013" algn="justLow">
              <a:buFont typeface="+mj-lt"/>
              <a:buAutoNum type="arabicPeriod"/>
            </a:pPr>
            <a:r>
              <a:rPr lang="en-US" sz="2300" b="1" dirty="0">
                <a:solidFill>
                  <a:schemeClr val="bg1"/>
                </a:solidFill>
                <a:latin typeface="Century Gothic" panose="020B0502020202020204" pitchFamily="34" charset="0"/>
                <a:ea typeface="Times New Roman" panose="02020603050405020304" pitchFamily="18" charset="0"/>
              </a:rPr>
              <a:t>the bulbus cordis. </a:t>
            </a:r>
          </a:p>
          <a:p>
            <a:pPr marL="627063" indent="-354013" algn="justLow">
              <a:buFont typeface="+mj-lt"/>
              <a:buAutoNum type="arabicPeriod"/>
            </a:pPr>
            <a:r>
              <a:rPr lang="en-US" sz="2300" b="1" dirty="0">
                <a:solidFill>
                  <a:schemeClr val="bg1"/>
                </a:solidFill>
                <a:latin typeface="Century Gothic" panose="020B0502020202020204" pitchFamily="34" charset="0"/>
                <a:ea typeface="Times New Roman" panose="02020603050405020304" pitchFamily="18" charset="0"/>
              </a:rPr>
              <a:t>the ventricle. </a:t>
            </a:r>
          </a:p>
          <a:p>
            <a:pPr marL="627063" indent="-354013" algn="justLow">
              <a:buFont typeface="+mj-lt"/>
              <a:buAutoNum type="arabicPeriod"/>
            </a:pPr>
            <a:r>
              <a:rPr lang="en-US" sz="2300" b="1" dirty="0">
                <a:solidFill>
                  <a:schemeClr val="bg1"/>
                </a:solidFill>
                <a:latin typeface="Century Gothic" panose="020B0502020202020204" pitchFamily="34" charset="0"/>
                <a:ea typeface="Times New Roman" panose="02020603050405020304" pitchFamily="18" charset="0"/>
              </a:rPr>
              <a:t>the atrium. </a:t>
            </a:r>
          </a:p>
          <a:p>
            <a:pPr marL="627063" indent="-354013" algn="justLow">
              <a:buFont typeface="+mj-lt"/>
              <a:buAutoNum type="arabicPeriod"/>
            </a:pPr>
            <a:r>
              <a:rPr lang="en-US" sz="2300" b="1" dirty="0">
                <a:solidFill>
                  <a:schemeClr val="bg1"/>
                </a:solidFill>
                <a:latin typeface="Century Gothic" panose="020B0502020202020204" pitchFamily="34" charset="0"/>
                <a:ea typeface="Times New Roman" panose="02020603050405020304" pitchFamily="18" charset="0"/>
              </a:rPr>
              <a:t>the sinus venosus. </a:t>
            </a:r>
          </a:p>
          <a:p>
            <a:pPr marL="285750" indent="-285750" algn="justLow">
              <a:buFont typeface="Wingdings" panose="05000000000000000000" pitchFamily="2" charset="2"/>
              <a:buChar char="ü"/>
            </a:pPr>
            <a:r>
              <a:rPr lang="en-US" sz="2300" dirty="0">
                <a:solidFill>
                  <a:schemeClr val="bg1"/>
                </a:solidFill>
                <a:latin typeface="Century Gothic" panose="020B0502020202020204" pitchFamily="34" charset="0"/>
                <a:ea typeface="Times New Roman" panose="02020603050405020304" pitchFamily="18" charset="0"/>
              </a:rPr>
              <a:t>These four parts bend forming the heart loop. </a:t>
            </a:r>
          </a:p>
          <a:p>
            <a:pPr marL="285750" indent="-285750" algn="justLow">
              <a:buFont typeface="Wingdings" panose="05000000000000000000" pitchFamily="2" charset="2"/>
              <a:buChar char="ü"/>
            </a:pPr>
            <a:r>
              <a:rPr lang="en-US" sz="2300" dirty="0">
                <a:solidFill>
                  <a:schemeClr val="bg1"/>
                </a:solidFill>
                <a:latin typeface="Century Gothic" panose="020B0502020202020204" pitchFamily="34" charset="0"/>
                <a:ea typeface="Times New Roman" panose="02020603050405020304" pitchFamily="18" charset="0"/>
              </a:rPr>
              <a:t>The </a:t>
            </a:r>
            <a:r>
              <a:rPr lang="en-US" sz="2300" b="1" dirty="0">
                <a:solidFill>
                  <a:schemeClr val="bg1"/>
                </a:solidFill>
                <a:latin typeface="Century Gothic" panose="020B0502020202020204" pitchFamily="34" charset="0"/>
                <a:ea typeface="Times New Roman" panose="02020603050405020304" pitchFamily="18" charset="0"/>
              </a:rPr>
              <a:t>bulboventricular</a:t>
            </a:r>
            <a:r>
              <a:rPr lang="en-US" sz="2300" dirty="0">
                <a:solidFill>
                  <a:schemeClr val="bg1"/>
                </a:solidFill>
                <a:latin typeface="Century Gothic" panose="020B0502020202020204" pitchFamily="34" charset="0"/>
                <a:ea typeface="Times New Roman" panose="02020603050405020304" pitchFamily="18" charset="0"/>
              </a:rPr>
              <a:t> part is located inside the </a:t>
            </a:r>
            <a:r>
              <a:rPr lang="en-US" sz="2300" b="1" dirty="0">
                <a:solidFill>
                  <a:schemeClr val="bg1"/>
                </a:solidFill>
                <a:latin typeface="Century Gothic" panose="020B0502020202020204" pitchFamily="34" charset="0"/>
                <a:ea typeface="Times New Roman" panose="02020603050405020304" pitchFamily="18" charset="0"/>
              </a:rPr>
              <a:t>pericardial cavity</a:t>
            </a:r>
            <a:r>
              <a:rPr lang="en-US" sz="2300" dirty="0">
                <a:solidFill>
                  <a:schemeClr val="bg1"/>
                </a:solidFill>
                <a:latin typeface="Century Gothic" panose="020B0502020202020204" pitchFamily="34" charset="0"/>
                <a:ea typeface="Times New Roman" panose="02020603050405020304" pitchFamily="18" charset="0"/>
              </a:rPr>
              <a:t>, </a:t>
            </a:r>
          </a:p>
          <a:p>
            <a:pPr marL="285750" indent="-285750" algn="justLow">
              <a:buFont typeface="Wingdings" panose="05000000000000000000" pitchFamily="2" charset="2"/>
              <a:buChar char="ü"/>
            </a:pPr>
            <a:r>
              <a:rPr lang="en-US" sz="2300" dirty="0">
                <a:solidFill>
                  <a:schemeClr val="bg1"/>
                </a:solidFill>
                <a:latin typeface="Century Gothic" panose="020B0502020202020204" pitchFamily="34" charset="0"/>
                <a:ea typeface="Times New Roman" panose="02020603050405020304" pitchFamily="18" charset="0"/>
              </a:rPr>
              <a:t>the initially paired </a:t>
            </a:r>
            <a:r>
              <a:rPr lang="en-US" sz="2300" b="1" dirty="0">
                <a:solidFill>
                  <a:schemeClr val="bg1"/>
                </a:solidFill>
                <a:latin typeface="Century Gothic" panose="020B0502020202020204" pitchFamily="34" charset="0"/>
                <a:ea typeface="Times New Roman" panose="02020603050405020304" pitchFamily="18" charset="0"/>
              </a:rPr>
              <a:t>atrial</a:t>
            </a:r>
            <a:r>
              <a:rPr lang="en-US" sz="2300" dirty="0">
                <a:solidFill>
                  <a:schemeClr val="bg1"/>
                </a:solidFill>
                <a:latin typeface="Century Gothic" panose="020B0502020202020204" pitchFamily="34" charset="0"/>
                <a:ea typeface="Times New Roman" panose="02020603050405020304" pitchFamily="18" charset="0"/>
              </a:rPr>
              <a:t> and </a:t>
            </a:r>
            <a:r>
              <a:rPr lang="en-US" sz="2300" b="1" dirty="0">
                <a:solidFill>
                  <a:schemeClr val="bg1"/>
                </a:solidFill>
                <a:latin typeface="Century Gothic" panose="020B0502020202020204" pitchFamily="34" charset="0"/>
                <a:ea typeface="Times New Roman" panose="02020603050405020304" pitchFamily="18" charset="0"/>
              </a:rPr>
              <a:t>sinus </a:t>
            </a:r>
            <a:r>
              <a:rPr lang="en-US" sz="2300" dirty="0">
                <a:solidFill>
                  <a:schemeClr val="bg1"/>
                </a:solidFill>
                <a:latin typeface="Century Gothic" panose="020B0502020202020204" pitchFamily="34" charset="0"/>
                <a:ea typeface="Times New Roman" panose="02020603050405020304" pitchFamily="18" charset="0"/>
              </a:rPr>
              <a:t>parts are located inside the mesenchyme of the </a:t>
            </a:r>
            <a:r>
              <a:rPr lang="en-US" sz="2300" b="1" dirty="0">
                <a:solidFill>
                  <a:schemeClr val="bg1"/>
                </a:solidFill>
                <a:latin typeface="Century Gothic" panose="020B0502020202020204" pitchFamily="34" charset="0"/>
                <a:ea typeface="Times New Roman" panose="02020603050405020304" pitchFamily="18" charset="0"/>
              </a:rPr>
              <a:t>septum transversum</a:t>
            </a:r>
            <a:r>
              <a:rPr lang="en-US" sz="2300" dirty="0">
                <a:solidFill>
                  <a:schemeClr val="bg1"/>
                </a:solidFill>
                <a:latin typeface="Century Gothic" panose="020B0502020202020204" pitchFamily="34" charset="0"/>
                <a:ea typeface="Times New Roman" panose="02020603050405020304" pitchFamily="18" charset="0"/>
              </a:rPr>
              <a:t>, after bending the four parts of the heart loop become completely inside the </a:t>
            </a:r>
            <a:r>
              <a:rPr lang="en-US" sz="2300" b="1" dirty="0">
                <a:solidFill>
                  <a:schemeClr val="bg1"/>
                </a:solidFill>
                <a:latin typeface="Century Gothic" panose="020B0502020202020204" pitchFamily="34" charset="0"/>
                <a:ea typeface="Times New Roman" panose="02020603050405020304" pitchFamily="18" charset="0"/>
              </a:rPr>
              <a:t>pericardial cavity</a:t>
            </a:r>
            <a:r>
              <a:rPr lang="en-US" sz="2300" dirty="0">
                <a:solidFill>
                  <a:schemeClr val="bg1"/>
                </a:solidFill>
                <a:latin typeface="Century Gothic" panose="020B0502020202020204" pitchFamily="34" charset="0"/>
                <a:ea typeface="Times New Roman" panose="02020603050405020304" pitchFamily="18" charset="0"/>
              </a:rPr>
              <a:t>.</a:t>
            </a:r>
            <a:endParaRPr lang="en-US" sz="2300" dirty="0">
              <a:solidFill>
                <a:schemeClr val="bg1"/>
              </a:solidFill>
              <a:effectLst/>
              <a:latin typeface="Century Gothic" panose="020B0502020202020204" pitchFamily="34" charset="0"/>
              <a:ea typeface="Times New Roman" panose="02020603050405020304" pitchFamily="18" charset="0"/>
            </a:endParaRPr>
          </a:p>
        </p:txBody>
      </p:sp>
      <p:pic>
        <p:nvPicPr>
          <p:cNvPr id="9" name="Picture 8" descr="3. Embryonic Development of the CV System Flashcards | Memor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665" y="3508187"/>
            <a:ext cx="4890868" cy="303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938853"/>
      </p:ext>
    </p:extLst>
  </p:cSld>
  <p:clrMapOvr>
    <a:masterClrMapping/>
  </p:clrMapOvr>
  <mc:AlternateContent xmlns:mc="http://schemas.openxmlformats.org/markup-compatibility/2006" xmlns:p14="http://schemas.microsoft.com/office/powerpoint/2010/main">
    <mc:Choice Requires="p14">
      <p:transition spd="slow" p14:dur="2000" advTm="86972"/>
    </mc:Choice>
    <mc:Fallback xmlns="">
      <p:transition spd="slow" advTm="86972"/>
    </mc:Fallback>
  </mc:AlternateContent>
  <p:extLst mod="1">
    <p:ext uri="{3A86A75C-4F4B-4683-9AE1-C65F6400EC91}">
      <p14:laserTraceLst xmlns:p14="http://schemas.microsoft.com/office/powerpoint/2010/main">
        <p14:tracePtLst>
          <p14:tracePt t="6910" x="866775" y="5062538"/>
          <p14:tracePt t="11152" x="893763" y="5062538"/>
          <p14:tracePt t="11164" x="928688" y="5062538"/>
          <p14:tracePt t="11177" x="982663" y="5062538"/>
          <p14:tracePt t="11190" x="1054100" y="5062538"/>
          <p14:tracePt t="11202" x="1169988" y="5045075"/>
          <p14:tracePt t="11219" x="1401763" y="5018088"/>
          <p14:tracePt t="11235" x="1758950" y="4973638"/>
          <p14:tracePt t="11252" x="2509838" y="4857750"/>
          <p14:tracePt t="11269" x="2884488" y="4830763"/>
          <p14:tracePt t="11285" x="3133725" y="4795838"/>
          <p14:tracePt t="11302" x="3509963" y="4786313"/>
          <p14:tracePt t="11319" x="3598863" y="4786313"/>
          <p14:tracePt t="11335" x="3633788" y="4786313"/>
          <p14:tracePt t="11352" x="3652838" y="4786313"/>
          <p14:tracePt t="11369" x="3652838" y="4795838"/>
          <p14:tracePt t="11385" x="3652838" y="4813300"/>
          <p14:tracePt t="11627" x="3687763" y="4813300"/>
          <p14:tracePt t="11640" x="3732213" y="4813300"/>
          <p14:tracePt t="11652" x="3813175" y="4795838"/>
          <p14:tracePt t="11664" x="3990975" y="4776788"/>
          <p14:tracePt t="11677" x="4322763" y="4741863"/>
          <p14:tracePt t="11689" x="4776788" y="4732338"/>
          <p14:tracePt t="11701" x="5214938" y="4732338"/>
          <p14:tracePt t="11718" x="5626100" y="4732338"/>
          <p14:tracePt t="11735" x="6037263" y="4732338"/>
          <p14:tracePt t="11752" x="6616700" y="4776788"/>
          <p14:tracePt t="11768" x="6742113" y="4822825"/>
          <p14:tracePt t="11785" x="6831013" y="4848225"/>
          <p14:tracePt t="11802" x="6894513" y="4867275"/>
          <p14:tracePt t="11818" x="6894513" y="4875213"/>
          <p14:tracePt t="11835" x="6894513" y="4884738"/>
          <p14:tracePt t="12077" x="6911975" y="4867275"/>
          <p14:tracePt t="12090" x="6938963" y="4857750"/>
          <p14:tracePt t="12102" x="7000875" y="4840288"/>
          <p14:tracePt t="12115" x="7072313" y="4822825"/>
          <p14:tracePt t="12127" x="7215188" y="4786313"/>
          <p14:tracePt t="12140" x="7446963" y="4741863"/>
          <p14:tracePt t="12153" x="7634288" y="4705350"/>
          <p14:tracePt t="12169" x="7885113" y="4679950"/>
          <p14:tracePt t="12185" x="8116888" y="4670425"/>
          <p14:tracePt t="12202" x="8358188" y="4643438"/>
          <p14:tracePt t="12219" x="8447088" y="4625975"/>
          <p14:tracePt t="12235" x="8491538" y="4625975"/>
          <p14:tracePt t="12252" x="8528050" y="4625975"/>
          <p14:tracePt t="12302" x="8518525" y="4625975"/>
          <p14:tracePt t="12615" x="8510588" y="4616450"/>
          <p14:tracePt t="12628" x="8501063" y="4598988"/>
          <p14:tracePt t="12640" x="8483600" y="4589463"/>
          <p14:tracePt t="12653" x="8456613" y="4562475"/>
          <p14:tracePt t="12669" x="8394700" y="4527550"/>
          <p14:tracePt t="12685" x="8331200" y="4491038"/>
          <p14:tracePt t="12702" x="8232775" y="4419600"/>
          <p14:tracePt t="12719" x="8197850" y="4402138"/>
          <p14:tracePt t="12735" x="8170863" y="4384675"/>
          <p14:tracePt t="12752" x="8134350" y="4357688"/>
          <p14:tracePt t="12769" x="8116888" y="4348163"/>
          <p14:tracePt t="12785" x="8089900" y="4340225"/>
          <p14:tracePt t="12802" x="8037513" y="4313238"/>
          <p14:tracePt t="12819" x="8027988" y="4313238"/>
          <p14:tracePt t="12852" x="8018463" y="4313238"/>
          <p14:tracePt t="13479" x="8010525" y="4313238"/>
          <p14:tracePt t="13503" x="8001000" y="4313238"/>
          <p14:tracePt t="13528" x="7991475" y="4313238"/>
          <p14:tracePt t="13541" x="7983538" y="4313238"/>
          <p14:tracePt t="13553" x="7974013" y="4313238"/>
          <p14:tracePt t="13566" x="7956550" y="4313238"/>
          <p14:tracePt t="13591" x="7947025" y="4313238"/>
          <p14:tracePt t="13628" x="7939088" y="4313238"/>
          <p14:tracePt t="13679" x="7929563" y="4322763"/>
          <p14:tracePt t="13691" x="7920038" y="4348163"/>
          <p14:tracePt t="13703" x="7912100" y="4375150"/>
          <p14:tracePt t="13716" x="7912100" y="4402138"/>
          <p14:tracePt t="13728" x="7902575" y="4419600"/>
          <p14:tracePt t="13741" x="7894638" y="4429125"/>
          <p14:tracePt t="13755" x="7894638" y="4438650"/>
          <p14:tracePt t="13769" x="7885113" y="4446588"/>
          <p14:tracePt t="13785" x="7885113" y="4456113"/>
          <p14:tracePt t="13802" x="7885113" y="4473575"/>
          <p14:tracePt t="13819" x="7885113" y="4483100"/>
          <p14:tracePt t="13835" x="7885113" y="4491038"/>
          <p14:tracePt t="13852" x="7885113" y="4500563"/>
          <p14:tracePt t="13869" x="7885113" y="4510088"/>
          <p14:tracePt t="13902" x="7885113" y="4518025"/>
          <p14:tracePt t="13919" x="7885113" y="4537075"/>
          <p14:tracePt t="13935" x="7885113" y="4545013"/>
          <p14:tracePt t="13952" x="7885113" y="4562475"/>
          <p14:tracePt t="13969" x="7885113" y="4572000"/>
          <p14:tracePt t="14002" x="7885113" y="4581525"/>
          <p14:tracePt t="14353" x="7885113" y="4589463"/>
          <p14:tracePt t="14379" x="7885113" y="4598988"/>
          <p14:tracePt t="14404" x="7885113" y="4616450"/>
          <p14:tracePt t="14417" x="7885113" y="4633913"/>
          <p14:tracePt t="14429" x="7885113" y="4670425"/>
          <p14:tracePt t="14442" x="7885113" y="4697413"/>
          <p14:tracePt t="14456" x="7875588" y="4714875"/>
          <p14:tracePt t="14469" x="7858125" y="4732338"/>
          <p14:tracePt t="14485" x="7858125" y="4751388"/>
          <p14:tracePt t="14502" x="7840663" y="4768850"/>
          <p14:tracePt t="14519" x="7831138" y="4768850"/>
          <p14:tracePt t="14535" x="7831138" y="4776788"/>
          <p14:tracePt t="14553" x="7823200" y="4786313"/>
          <p14:tracePt t="14569" x="7823200" y="4795838"/>
          <p14:tracePt t="14585" x="7813675" y="4795838"/>
          <p14:tracePt t="14679" x="7831138" y="4795838"/>
          <p14:tracePt t="14691" x="7848600" y="4795838"/>
          <p14:tracePt t="14704" x="7858125" y="4795838"/>
          <p14:tracePt t="14717" x="7875588" y="4795838"/>
          <p14:tracePt t="14729" x="7902575" y="4795838"/>
          <p14:tracePt t="14742" x="7920038" y="4795838"/>
          <p14:tracePt t="14755" x="7929563" y="4795838"/>
          <p14:tracePt t="14769" x="7947025" y="4795838"/>
          <p14:tracePt t="14785" x="7966075" y="4786313"/>
          <p14:tracePt t="14803" x="7974013" y="4786313"/>
          <p14:tracePt t="14819" x="7983538" y="4786313"/>
          <p14:tracePt t="14955" x="7974013" y="4786313"/>
          <p14:tracePt t="14979" x="7966075" y="4786313"/>
          <p14:tracePt t="15004" x="7947025" y="4786313"/>
          <p14:tracePt t="15017" x="7939088" y="4786313"/>
          <p14:tracePt t="15030" x="7929563" y="4786313"/>
          <p14:tracePt t="15042" x="7902575" y="4786313"/>
          <p14:tracePt t="15055" x="7885113" y="4786313"/>
          <p14:tracePt t="15069" x="7858125" y="4786313"/>
          <p14:tracePt t="15085" x="7848600" y="4786313"/>
          <p14:tracePt t="15117" x="7848600" y="4795838"/>
          <p14:tracePt t="15242" x="7858125" y="4795838"/>
          <p14:tracePt t="15255" x="7867650" y="4795838"/>
          <p14:tracePt t="15267" x="7875588" y="4795838"/>
          <p14:tracePt t="15279" x="7885113" y="4795838"/>
          <p14:tracePt t="15292" x="7894638" y="4795838"/>
          <p14:tracePt t="15305" x="7912100" y="4795838"/>
          <p14:tracePt t="15319" x="7929563" y="4795838"/>
          <p14:tracePt t="15335" x="7947025" y="4795838"/>
          <p14:tracePt t="15353" x="8001000" y="4795838"/>
          <p14:tracePt t="15369" x="8018463" y="4795838"/>
          <p14:tracePt t="15385" x="8037513" y="4795838"/>
          <p14:tracePt t="15419" x="8037513" y="4786313"/>
          <p14:tracePt t="15455" x="8018463" y="4786313"/>
          <p14:tracePt t="15468" x="8001000" y="4786313"/>
          <p14:tracePt t="15479" x="7983538" y="4786313"/>
          <p14:tracePt t="15492" x="7974013" y="4786313"/>
          <p14:tracePt t="15506" x="7966075" y="4786313"/>
          <p14:tracePt t="15519" x="7947025" y="4786313"/>
          <p14:tracePt t="15535" x="7929563" y="4786313"/>
          <p14:tracePt t="15553" x="7885113" y="4786313"/>
          <p14:tracePt t="15569" x="7848600" y="4786313"/>
          <p14:tracePt t="15585" x="7823200" y="4786313"/>
          <p14:tracePt t="15603" x="7796213" y="4786313"/>
          <p14:tracePt t="15619" x="7777163" y="4786313"/>
          <p14:tracePt t="15717" x="7786688" y="4786313"/>
          <p14:tracePt t="15730" x="7804150" y="4786313"/>
          <p14:tracePt t="15743" x="7813675" y="4786313"/>
          <p14:tracePt t="15755" x="7831138" y="4786313"/>
          <p14:tracePt t="15769" x="7848600" y="4786313"/>
          <p14:tracePt t="15785" x="7867650" y="4786313"/>
          <p14:tracePt t="15802" x="7894638" y="4786313"/>
          <p14:tracePt t="15818" x="7956550" y="4768850"/>
          <p14:tracePt t="15835" x="8001000" y="4751388"/>
          <p14:tracePt t="15852" x="8027988" y="4732338"/>
          <p14:tracePt t="15868" x="8062913" y="4714875"/>
          <p14:tracePt t="15904" x="8062913" y="4705350"/>
          <p14:tracePt t="15929" x="8045450" y="4705350"/>
          <p14:tracePt t="15942" x="8027988" y="4705350"/>
          <p14:tracePt t="15955" x="8010525" y="4705350"/>
          <p14:tracePt t="15969" x="7991475" y="4705350"/>
          <p14:tracePt t="15985" x="7974013" y="4705350"/>
          <p14:tracePt t="16002" x="7966075" y="4714875"/>
          <p14:tracePt t="16019" x="7929563" y="4732338"/>
          <p14:tracePt t="16035" x="7912100" y="4732338"/>
          <p14:tracePt t="16053" x="7867650" y="4751388"/>
          <p14:tracePt t="16069" x="7848600" y="4751388"/>
          <p14:tracePt t="16085" x="7823200" y="4759325"/>
          <p14:tracePt t="16102" x="7813675" y="4768850"/>
          <p14:tracePt t="16119" x="7804150" y="4768850"/>
          <p14:tracePt t="16181" x="7813675" y="4768850"/>
          <p14:tracePt t="16192" x="7823200" y="4768850"/>
          <p14:tracePt t="16205" x="7831138" y="4768850"/>
          <p14:tracePt t="16218" x="7840663" y="4768850"/>
          <p14:tracePt t="16235" x="7858125" y="4768850"/>
          <p14:tracePt t="16252" x="7867650" y="4768850"/>
          <p14:tracePt t="16268" x="7902575" y="4759325"/>
          <p14:tracePt t="16285" x="7912100" y="4751388"/>
          <p14:tracePt t="16302" x="7920038" y="4751388"/>
          <p14:tracePt t="16318" x="7939088" y="4741863"/>
          <p14:tracePt t="16335" x="7947025" y="4741863"/>
          <p14:tracePt t="16404" x="7939088" y="4741863"/>
          <p14:tracePt t="16416" x="7929563" y="4741863"/>
          <p14:tracePt t="16441" x="7920038" y="4741863"/>
          <p14:tracePt t="16467" x="7902575" y="4741863"/>
          <p14:tracePt t="16478" x="7885113" y="4741863"/>
          <p14:tracePt t="16491" x="7858125" y="4751388"/>
          <p14:tracePt t="16504" x="7831138" y="4759325"/>
          <p14:tracePt t="16518" x="7796213" y="4768850"/>
          <p14:tracePt t="16535" x="7759700" y="4786313"/>
          <p14:tracePt t="16553" x="7724775" y="4803775"/>
          <p14:tracePt t="16569" x="7715250" y="4813300"/>
          <p14:tracePt t="16705" x="7724775" y="4813300"/>
          <p14:tracePt t="16730" x="7742238" y="4813300"/>
          <p14:tracePt t="16743" x="7769225" y="4813300"/>
          <p14:tracePt t="16756" x="7804150" y="4803775"/>
          <p14:tracePt t="16769" x="7840663" y="4795838"/>
          <p14:tracePt t="16786" x="7867650" y="4786313"/>
          <p14:tracePt t="16802" x="7902575" y="4768850"/>
          <p14:tracePt t="16819" x="7939088" y="4759325"/>
          <p14:tracePt t="16852" x="7947025" y="4759325"/>
          <p14:tracePt t="17530" x="7974013" y="4759325"/>
          <p14:tracePt t="17544" x="8010525" y="4768850"/>
          <p14:tracePt t="17557" x="8062913" y="4786313"/>
          <p14:tracePt t="17569" x="8126413" y="4822825"/>
          <p14:tracePt t="17585" x="8180388" y="4857750"/>
          <p14:tracePt t="17602" x="8251825" y="4929188"/>
          <p14:tracePt t="17619" x="8394700" y="5027613"/>
          <p14:tracePt t="17636" x="8429625" y="5054600"/>
          <p14:tracePt t="17652" x="8447088" y="5089525"/>
          <p14:tracePt t="17669" x="8456613" y="5116513"/>
          <p14:tracePt t="17685" x="8456613" y="5126038"/>
          <p14:tracePt t="17719" x="8456613" y="5133975"/>
          <p14:tracePt t="18069" x="8447088" y="5133975"/>
          <p14:tracePt t="18081" x="8412163" y="5143500"/>
          <p14:tracePt t="18094" x="8375650" y="5160963"/>
          <p14:tracePt t="18106" x="8348663" y="5180013"/>
          <p14:tracePt t="18119" x="8313738" y="5197475"/>
          <p14:tracePt t="18136" x="8259763" y="5224463"/>
          <p14:tracePt t="18152" x="8205788" y="5251450"/>
          <p14:tracePt t="18169" x="8108950" y="5313363"/>
          <p14:tracePt t="18186" x="8081963" y="5340350"/>
          <p14:tracePt t="18202" x="8054975" y="5348288"/>
          <p14:tracePt t="18219" x="8045450" y="5357813"/>
          <p14:tracePt t="18419" x="8054975" y="5357813"/>
          <p14:tracePt t="18431" x="8072438" y="5367338"/>
          <p14:tracePt t="18443" x="8081963" y="5375275"/>
          <p14:tracePt t="18457" x="8099425" y="5384800"/>
          <p14:tracePt t="18469" x="8108950" y="5394325"/>
          <p14:tracePt t="18486" x="8116888" y="5394325"/>
          <p14:tracePt t="18502" x="8126413" y="5394325"/>
          <p14:tracePt t="18519" x="8134350" y="5402263"/>
          <p14:tracePt t="18536" x="8143875" y="5402263"/>
          <p14:tracePt t="18594" x="8153400" y="5402263"/>
          <p14:tracePt t="18732" x="8134350" y="5394325"/>
          <p14:tracePt t="18744" x="8116888" y="5394325"/>
          <p14:tracePt t="18757" x="8099425" y="5394325"/>
          <p14:tracePt t="18770" x="8089900" y="5394325"/>
          <p14:tracePt t="18786" x="8072438" y="5384800"/>
          <p14:tracePt t="18802" x="8062913" y="5384800"/>
          <p14:tracePt t="18819" x="8054975" y="5375275"/>
          <p14:tracePt t="18836" x="8045450" y="5375275"/>
          <p14:tracePt t="18894" x="8045450" y="5367338"/>
          <p14:tracePt t="18906" x="8037513" y="5367338"/>
          <p14:tracePt t="18932" x="8037513" y="5357813"/>
          <p14:tracePt t="18943" x="8037513" y="5348288"/>
          <p14:tracePt t="19019" x="8037513" y="5340350"/>
          <p14:tracePt t="19056" x="8054975" y="5340350"/>
          <p14:tracePt t="19070" x="8072438" y="5340350"/>
          <p14:tracePt t="19082" x="8099425" y="5340350"/>
          <p14:tracePt t="19094" x="8116888" y="5340350"/>
          <p14:tracePt t="19107" x="8134350" y="5340350"/>
          <p14:tracePt t="19119" x="8143875" y="5340350"/>
          <p14:tracePt t="19144" x="8153400" y="5340350"/>
          <p14:tracePt t="19245" x="8153400" y="5330825"/>
          <p14:tracePt t="19283" x="8143875" y="5330825"/>
          <p14:tracePt t="19294" x="8134350" y="5330825"/>
          <p14:tracePt t="19307" x="8116888" y="5330825"/>
          <p14:tracePt t="19319" x="8099425" y="5330825"/>
          <p14:tracePt t="19336" x="8089900" y="5330825"/>
          <p14:tracePt t="19352" x="8081963" y="5330825"/>
          <p14:tracePt t="19369" x="8072438" y="5330825"/>
          <p14:tracePt t="19386" x="8062913" y="5340350"/>
          <p14:tracePt t="19470" x="8062913" y="5348288"/>
          <p14:tracePt t="20220" x="8072438" y="5357813"/>
          <p14:tracePt t="20245" x="8081963" y="5367338"/>
          <p14:tracePt t="20258" x="8089900" y="5375275"/>
          <p14:tracePt t="20270" x="8108950" y="5394325"/>
          <p14:tracePt t="20283" x="8134350" y="5402263"/>
          <p14:tracePt t="20296" x="8161338" y="5419725"/>
          <p14:tracePt t="20307" x="8197850" y="5438775"/>
          <p14:tracePt t="20321" x="8205788" y="5456238"/>
          <p14:tracePt t="20336" x="8232775" y="5473700"/>
          <p14:tracePt t="20352" x="8232775" y="5483225"/>
          <p14:tracePt t="20369" x="8232775" y="5500688"/>
          <p14:tracePt t="20386" x="8232775" y="5510213"/>
          <p14:tracePt t="20408" x="8232775" y="5518150"/>
          <p14:tracePt t="20421" x="8232775" y="5527675"/>
          <p14:tracePt t="20445" x="8232775" y="5537200"/>
          <p14:tracePt t="20457" x="8232775" y="5545138"/>
          <p14:tracePt t="20470" x="8224838" y="5554663"/>
          <p14:tracePt t="20486" x="8215313" y="5562600"/>
          <p14:tracePt t="20502" x="8205788" y="5572125"/>
          <p14:tracePt t="20519" x="8188325" y="5589588"/>
          <p14:tracePt t="20535" x="8180388" y="5589588"/>
          <p14:tracePt t="20552" x="8180388" y="5599113"/>
          <p14:tracePt t="20596" x="8180388" y="5608638"/>
          <p14:tracePt t="20608" x="8180388" y="5616575"/>
          <p14:tracePt t="20621" x="8180388" y="5626100"/>
          <p14:tracePt t="20645" x="8180388" y="5643563"/>
          <p14:tracePt t="20670" x="8188325" y="5653088"/>
          <p14:tracePt t="20721" x="8197850" y="5653088"/>
          <p14:tracePt t="21283" x="8205788" y="5653088"/>
          <p14:tracePt t="21320" x="8215313" y="5653088"/>
          <p14:tracePt t="21446" x="8224838" y="5653088"/>
          <p14:tracePt t="21470" x="8232775" y="5661025"/>
          <p14:tracePt t="21496" x="8251825" y="5670550"/>
          <p14:tracePt t="21508" x="8259763" y="5670550"/>
          <p14:tracePt t="21521" x="8269288" y="5670550"/>
          <p14:tracePt t="21534" x="8277225" y="5670550"/>
          <p14:tracePt t="21546" x="8286750" y="5680075"/>
          <p14:tracePt t="21558" x="8296275" y="5680075"/>
          <p14:tracePt t="21646" x="8296275" y="5688013"/>
          <p14:tracePt t="21683" x="8296275" y="5697538"/>
          <p14:tracePt t="21708" x="8286750" y="5697538"/>
          <p14:tracePt t="21721" x="8277225" y="5705475"/>
          <p14:tracePt t="21746" x="8269288" y="5715000"/>
          <p14:tracePt t="21772" x="8259763" y="5724525"/>
          <p14:tracePt t="21783" x="8259763" y="5732463"/>
          <p14:tracePt t="21796" x="8251825" y="5732463"/>
          <p14:tracePt t="21809" x="8242300" y="5732463"/>
          <p14:tracePt t="21822" x="8242300" y="5741988"/>
          <p14:tracePt t="21836" x="8232775" y="5741988"/>
          <p14:tracePt t="21852" x="8232775" y="5759450"/>
          <p14:tracePt t="21870" x="8205788" y="5768975"/>
          <p14:tracePt t="21886" x="8197850" y="5776913"/>
          <p14:tracePt t="21902" x="8180388" y="5786438"/>
          <p14:tracePt t="21920" x="8161338" y="5795963"/>
          <p14:tracePt t="21953" x="8161338" y="5803900"/>
          <p14:tracePt t="21970" x="8153400" y="5803900"/>
          <p14:tracePt t="21996" x="8143875" y="5813425"/>
          <p14:tracePt t="22009" x="8134350" y="5822950"/>
          <p14:tracePt t="22034" x="8134350" y="5830888"/>
          <p14:tracePt t="22045" x="8126413" y="5830888"/>
          <p14:tracePt t="25549" x="8134350" y="5830888"/>
          <p14:tracePt t="25561" x="8170863" y="5830888"/>
          <p14:tracePt t="25574" x="8188325" y="5830888"/>
          <p14:tracePt t="25586" x="8224838" y="5803900"/>
          <p14:tracePt t="25602" x="8251825" y="5776913"/>
          <p14:tracePt t="25619" x="8269288" y="5751513"/>
          <p14:tracePt t="25636" x="8277225" y="5732463"/>
          <p14:tracePt t="25652" x="8286750" y="5715000"/>
          <p14:tracePt t="25686" x="8286750" y="5661025"/>
          <p14:tracePt t="25702" x="8286750" y="5608638"/>
          <p14:tracePt t="25719" x="8286750" y="5562600"/>
          <p14:tracePt t="25736" x="8286750" y="5465763"/>
          <p14:tracePt t="25752" x="8286750" y="5446713"/>
          <p14:tracePt t="25769" x="8286750" y="5429250"/>
          <p14:tracePt t="25786" x="8286750" y="5384800"/>
          <p14:tracePt t="25803" x="8286750" y="5340350"/>
          <p14:tracePt t="25819" x="8286750" y="5268913"/>
          <p14:tracePt t="25836" x="8286750" y="5170488"/>
          <p14:tracePt t="25852" x="8286750" y="5143500"/>
          <p14:tracePt t="25869" x="8277225" y="5108575"/>
          <p14:tracePt t="25886" x="8277225" y="5072063"/>
          <p14:tracePt t="25902" x="8269288" y="5045075"/>
          <p14:tracePt t="25919" x="8259763" y="5000625"/>
          <p14:tracePt t="25936" x="8251825" y="4884738"/>
          <p14:tracePt t="25952" x="8251825" y="4848225"/>
          <p14:tracePt t="25969" x="8242300" y="4822825"/>
          <p14:tracePt t="25986" x="8224838" y="4751388"/>
          <p14:tracePt t="26002" x="8205788" y="4705350"/>
          <p14:tracePt t="26019" x="8197850" y="4643438"/>
          <p14:tracePt t="26036" x="8161338" y="4456113"/>
          <p14:tracePt t="26052" x="8134350" y="4384675"/>
          <p14:tracePt t="26069" x="8108950" y="4313238"/>
          <p14:tracePt t="26086" x="8072438" y="4259263"/>
          <p14:tracePt t="26102" x="8072438" y="4251325"/>
          <p14:tracePt t="26119" x="8062913" y="4251325"/>
          <p14:tracePt t="26550" x="8062913" y="4241800"/>
          <p14:tracePt t="26562" x="8054975" y="4241800"/>
          <p14:tracePt t="26574" x="8054975" y="4232275"/>
          <p14:tracePt t="26588" x="8045450" y="4224338"/>
          <p14:tracePt t="26603" x="8037513" y="4224338"/>
          <p14:tracePt t="26619" x="8037513" y="4214813"/>
          <p14:tracePt t="26636" x="8027988" y="4205288"/>
          <p14:tracePt t="26652" x="8018463" y="4205288"/>
          <p14:tracePt t="26674" x="8010525" y="4197350"/>
          <p14:tracePt t="26699" x="8001000" y="4197350"/>
          <p14:tracePt t="26724" x="7991475" y="4197350"/>
          <p14:tracePt t="27125" x="8001000" y="4197350"/>
          <p14:tracePt t="27138" x="8045450" y="4205288"/>
          <p14:tracePt t="27150" x="8180388" y="4214813"/>
          <p14:tracePt t="27163" x="8385175" y="4268788"/>
          <p14:tracePt t="27175" x="8885238" y="4375150"/>
          <p14:tracePt t="27188" x="9277350" y="4491038"/>
          <p14:tracePt t="27202" x="9813925" y="4697413"/>
          <p14:tracePt t="27219" x="10117138" y="4840288"/>
          <p14:tracePt t="27236" x="10590213" y="5010150"/>
          <p14:tracePt t="27252" x="10688638" y="5037138"/>
          <p14:tracePt t="27269" x="10752138" y="5054600"/>
          <p14:tracePt t="27286" x="10769600" y="5062538"/>
          <p14:tracePt t="27313" x="10733088" y="5062538"/>
          <p14:tracePt t="27512" x="10715625" y="5054600"/>
          <p14:tracePt t="27525" x="10706100" y="5027613"/>
          <p14:tracePt t="27537" x="10680700" y="4973638"/>
          <p14:tracePt t="27550" x="10653713" y="4919663"/>
          <p14:tracePt t="27563" x="10634663" y="4875213"/>
          <p14:tracePt t="27575" x="10609263" y="4840288"/>
          <p14:tracePt t="27589" x="10599738" y="4813300"/>
          <p14:tracePt t="27602" x="10582275" y="4795838"/>
          <p14:tracePt t="27619" x="10572750" y="4776788"/>
          <p14:tracePt t="27636" x="10563225" y="4741863"/>
          <p14:tracePt t="27652" x="10555288" y="4732338"/>
          <p14:tracePt t="27669" x="10545763" y="4714875"/>
          <p14:tracePt t="27686" x="10510838" y="4670425"/>
          <p14:tracePt t="27702" x="10491788" y="4660900"/>
          <p14:tracePt t="27719" x="10474325" y="4652963"/>
          <p14:tracePt t="27736" x="10466388" y="4652963"/>
          <p14:tracePt t="28038" x="10466388" y="4643438"/>
          <p14:tracePt t="28050" x="10447338" y="4633913"/>
          <p14:tracePt t="28063" x="10439400" y="4625975"/>
          <p14:tracePt t="28076" x="10420350" y="4616450"/>
          <p14:tracePt t="28089" x="10375900" y="4608513"/>
          <p14:tracePt t="28102" x="10323513" y="4589463"/>
          <p14:tracePt t="28119" x="10269538" y="4572000"/>
          <p14:tracePt t="28137" x="10215563" y="4562475"/>
          <p14:tracePt t="28152" x="10198100" y="4562475"/>
          <p14:tracePt t="28169" x="10188575" y="4562475"/>
          <p14:tracePt t="28188" x="10180638" y="4562475"/>
          <p14:tracePt t="28213" x="10134600" y="4572000"/>
          <p14:tracePt t="28226" x="10090150" y="4589463"/>
          <p14:tracePt t="28238" x="10055225" y="4608513"/>
          <p14:tracePt t="28252" x="10028238" y="4625975"/>
          <p14:tracePt t="28269" x="10010775" y="4633913"/>
          <p14:tracePt t="28286" x="9983788" y="4652963"/>
          <p14:tracePt t="28302" x="9983788" y="4660900"/>
          <p14:tracePt t="28319" x="9974263" y="4670425"/>
          <p14:tracePt t="28336" x="9947275" y="4697413"/>
          <p14:tracePt t="28352" x="9929813" y="4724400"/>
          <p14:tracePt t="28369" x="9902825" y="4751388"/>
          <p14:tracePt t="28386" x="9840913" y="4822825"/>
          <p14:tracePt t="28402" x="9804400" y="4848225"/>
          <p14:tracePt t="28419" x="9786938" y="4867275"/>
          <p14:tracePt t="28436" x="9777413" y="4894263"/>
          <p14:tracePt t="28452" x="9769475" y="4911725"/>
          <p14:tracePt t="28469" x="9769475" y="4919663"/>
          <p14:tracePt t="28486" x="9769475" y="4956175"/>
          <p14:tracePt t="28502" x="9769475" y="5010150"/>
          <p14:tracePt t="28519" x="9769475" y="5062538"/>
          <p14:tracePt t="28952" x="9759950" y="5072063"/>
          <p14:tracePt t="28963" x="9742488" y="5081588"/>
          <p14:tracePt t="28976" x="9732963" y="5089525"/>
          <p14:tracePt t="28989" x="9715500" y="5116513"/>
          <p14:tracePt t="29002" x="9705975" y="5143500"/>
          <p14:tracePt t="29019" x="9698038" y="5180013"/>
          <p14:tracePt t="29037" x="9688513" y="5224463"/>
          <p14:tracePt t="29053" x="9680575" y="5251450"/>
          <p14:tracePt t="29069" x="9680575" y="5259388"/>
          <p14:tracePt t="29087" x="9671050" y="5295900"/>
          <p14:tracePt t="29103" x="9671050" y="5313363"/>
          <p14:tracePt t="29119" x="9671050" y="5340350"/>
          <p14:tracePt t="29137" x="9671050" y="5402263"/>
          <p14:tracePt t="29152" x="9671050" y="5419725"/>
          <p14:tracePt t="29169" x="9671050" y="5438775"/>
          <p14:tracePt t="29187" x="9688513" y="5465763"/>
          <p14:tracePt t="29203" x="9715500" y="5483225"/>
          <p14:tracePt t="29219" x="9732963" y="5491163"/>
          <p14:tracePt t="29237" x="9796463" y="5518150"/>
          <p14:tracePt t="29253" x="9831388" y="5545138"/>
          <p14:tracePt t="29269" x="9867900" y="5554663"/>
          <p14:tracePt t="29287" x="9991725" y="5599113"/>
          <p14:tracePt t="29303" x="10072688" y="5616575"/>
          <p14:tracePt t="29319" x="10117138" y="5626100"/>
          <p14:tracePt t="29337" x="10198100" y="5653088"/>
          <p14:tracePt t="29352" x="10225088" y="5653088"/>
          <p14:tracePt t="29369" x="10252075" y="5653088"/>
          <p14:tracePt t="29386" x="10296525" y="5653088"/>
          <p14:tracePt t="29402" x="10474325" y="5634038"/>
          <p14:tracePt t="29419" x="10555288" y="5608638"/>
          <p14:tracePt t="29437" x="10725150" y="5554663"/>
          <p14:tracePt t="29453" x="10796588" y="5537200"/>
          <p14:tracePt t="29469" x="10848975" y="5518150"/>
          <p14:tracePt t="29487" x="10885488" y="5500688"/>
          <p14:tracePt t="29519" x="10895013" y="5491163"/>
          <p14:tracePt t="29536" x="10895013" y="5483225"/>
          <p14:tracePt t="29576" x="10902950" y="5429250"/>
          <p14:tracePt t="29588" x="10920413" y="5375275"/>
          <p14:tracePt t="29601" x="10920413" y="5348288"/>
          <p14:tracePt t="29614" x="10929938" y="5330825"/>
          <p14:tracePt t="29626" x="10939463" y="5322888"/>
          <p14:tracePt t="29639" x="10939463" y="5303838"/>
          <p14:tracePt t="29652" x="10939463" y="5286375"/>
          <p14:tracePt t="29669" x="10939463" y="5259388"/>
          <p14:tracePt t="29686" x="10939463" y="5214938"/>
          <p14:tracePt t="29702" x="10929938" y="5099050"/>
          <p14:tracePt t="29719" x="10920413" y="5054600"/>
          <p14:tracePt t="29736" x="10902950" y="5027613"/>
          <p14:tracePt t="29752" x="10858500" y="4973638"/>
          <p14:tracePt t="29769" x="10823575" y="4946650"/>
          <p14:tracePt t="29787" x="10725150" y="4894263"/>
          <p14:tracePt t="29802" x="10680700" y="4875213"/>
          <p14:tracePt t="29819" x="10609263" y="4840288"/>
          <p14:tracePt t="29836" x="10510838" y="4803775"/>
          <p14:tracePt t="29853" x="10331450" y="4732338"/>
          <p14:tracePt t="29870" x="10296525" y="4724400"/>
          <p14:tracePt t="29886" x="10252075" y="4697413"/>
          <p14:tracePt t="29904" x="10180638" y="4670425"/>
          <p14:tracePt t="29919" x="10109200" y="4660900"/>
          <p14:tracePt t="29936" x="10037763" y="4652963"/>
          <p14:tracePt t="29952" x="9912350" y="4633913"/>
          <p14:tracePt t="29969" x="9867900" y="4625975"/>
          <p14:tracePt t="29986" x="9823450" y="4625975"/>
          <p14:tracePt t="30002" x="9752013" y="4625975"/>
          <p14:tracePt t="30019" x="9725025" y="4625975"/>
          <p14:tracePt t="30037" x="9661525" y="4625975"/>
          <p14:tracePt t="30052" x="9634538" y="4625975"/>
          <p14:tracePt t="30069" x="9609138" y="4643438"/>
          <p14:tracePt t="30086" x="9590088" y="4660900"/>
          <p14:tracePt t="30103" x="9545638" y="4714875"/>
          <p14:tracePt t="30119" x="9528175" y="4732338"/>
          <p14:tracePt t="30136" x="9518650" y="4751388"/>
          <p14:tracePt t="30152" x="9491663" y="4786313"/>
          <p14:tracePt t="30169" x="9483725" y="4795838"/>
          <p14:tracePt t="30186" x="9466263" y="4813300"/>
          <p14:tracePt t="30203" x="9447213" y="4848225"/>
          <p14:tracePt t="30219" x="9420225" y="4894263"/>
          <p14:tracePt t="30236" x="9402763" y="4946650"/>
          <p14:tracePt t="30253" x="9385300" y="5089525"/>
          <p14:tracePt t="30269" x="9385300" y="5126038"/>
          <p14:tracePt t="30286" x="9385300" y="5160963"/>
          <p14:tracePt t="30303" x="9385300" y="5232400"/>
          <p14:tracePt t="30319" x="9402763" y="5259388"/>
          <p14:tracePt t="30336" x="9429750" y="5303838"/>
          <p14:tracePt t="30352" x="9474200" y="5375275"/>
          <p14:tracePt t="30369" x="9501188" y="5394325"/>
          <p14:tracePt t="30386" x="9518650" y="5411788"/>
          <p14:tracePt t="30402" x="9563100" y="5438775"/>
          <p14:tracePt t="30419" x="9599613" y="5446713"/>
          <p14:tracePt t="30436" x="9653588" y="5456238"/>
          <p14:tracePt t="30452" x="9786938" y="5473700"/>
          <p14:tracePt t="30469" x="9875838" y="5483225"/>
          <p14:tracePt t="30486" x="9991725" y="5483225"/>
          <p14:tracePt t="30503" x="10215563" y="5483225"/>
          <p14:tracePt t="30519" x="10287000" y="5483225"/>
          <p14:tracePt t="30536" x="10340975" y="5473700"/>
          <p14:tracePt t="30553" x="10474325" y="5394325"/>
          <p14:tracePt t="30569" x="10555288" y="5330825"/>
          <p14:tracePt t="30586" x="10617200" y="5241925"/>
          <p14:tracePt t="30602" x="10680700" y="5099050"/>
          <p14:tracePt t="30619" x="10688638" y="5018088"/>
          <p14:tracePt t="30636" x="10688638" y="4929188"/>
          <p14:tracePt t="30653" x="10688638" y="4697413"/>
          <p14:tracePt t="30669" x="10680700" y="4625975"/>
          <p14:tracePt t="30686" x="10661650" y="4545013"/>
          <p14:tracePt t="30703" x="10617200" y="4456113"/>
          <p14:tracePt t="30719" x="10582275" y="4402138"/>
          <p14:tracePt t="30736" x="10545763" y="4348163"/>
          <p14:tracePt t="30753" x="10466388" y="4259263"/>
          <p14:tracePt t="30769" x="10429875" y="4224338"/>
          <p14:tracePt t="30786" x="10402888" y="4214813"/>
          <p14:tracePt t="30802" x="10340975" y="4187825"/>
          <p14:tracePt t="30819" x="10287000" y="4187825"/>
          <p14:tracePt t="30836" x="10198100" y="4179888"/>
          <p14:tracePt t="30852" x="10028238" y="4179888"/>
          <p14:tracePt t="30869" x="9974263" y="4179888"/>
          <p14:tracePt t="30886" x="9912350" y="4179888"/>
          <p14:tracePt t="30902" x="9777413" y="4179888"/>
          <p14:tracePt t="30919" x="9725025" y="4187825"/>
          <p14:tracePt t="30936" x="9688513" y="4197350"/>
          <p14:tracePt t="30953" x="9671050" y="4205288"/>
          <p14:tracePt t="33779" x="9661525" y="4205288"/>
          <p14:tracePt t="33792" x="9653588" y="4214813"/>
          <p14:tracePt t="33817" x="9572625" y="4232275"/>
          <p14:tracePt t="33829" x="9491663" y="4251325"/>
          <p14:tracePt t="33842" x="9412288" y="4286250"/>
          <p14:tracePt t="33855" x="9296400" y="4313238"/>
          <p14:tracePt t="33869" x="9180513" y="4367213"/>
          <p14:tracePt t="33886" x="9082088" y="4411663"/>
          <p14:tracePt t="33903" x="9001125" y="4483100"/>
          <p14:tracePt t="33919" x="8974138" y="4500563"/>
          <p14:tracePt t="33936" x="8956675" y="4518025"/>
          <p14:tracePt t="33953" x="8912225" y="4562475"/>
          <p14:tracePt t="33969" x="8902700" y="4589463"/>
          <p14:tracePt t="33986" x="8875713" y="4598988"/>
          <p14:tracePt t="34003" x="8823325" y="4625975"/>
          <p14:tracePt t="34019" x="8796338" y="4643438"/>
          <p14:tracePt t="36019" x="8786813" y="4652963"/>
          <p14:tracePt t="36032" x="8769350" y="4660900"/>
          <p14:tracePt t="36044" x="8742363" y="4670425"/>
          <p14:tracePt t="36057" x="8724900" y="4697413"/>
          <p14:tracePt t="36069" x="8697913" y="4705350"/>
          <p14:tracePt t="36086" x="8688388" y="4724400"/>
          <p14:tracePt t="36103" x="8680450" y="4751388"/>
          <p14:tracePt t="36119" x="8661400" y="4776788"/>
          <p14:tracePt t="36136" x="8653463" y="4795838"/>
          <p14:tracePt t="36153" x="8643938" y="4803775"/>
          <p14:tracePt t="36169" x="8634413" y="4830763"/>
          <p14:tracePt t="36186" x="8626475" y="4830763"/>
          <p14:tracePt t="36203" x="8616950" y="4848225"/>
          <p14:tracePt t="36219" x="8609013" y="4867275"/>
          <p14:tracePt t="36236" x="8599488" y="4867275"/>
          <p14:tracePt t="36253" x="8599488" y="4875213"/>
          <p14:tracePt t="36269" x="8589963" y="4884738"/>
          <p14:tracePt t="36286" x="8589963" y="4894263"/>
          <p14:tracePt t="36303" x="8562975" y="4919663"/>
          <p14:tracePt t="37145" x="8555038" y="4919663"/>
          <p14:tracePt t="37170" x="8555038" y="4929188"/>
          <p14:tracePt t="37195" x="8545513" y="4929188"/>
          <p14:tracePt t="37220" x="8537575" y="4938713"/>
          <p14:tracePt t="37232" x="8537575" y="4946650"/>
          <p14:tracePt t="37245" x="8528050" y="4946650"/>
          <p14:tracePt t="37258" x="8518525" y="4946650"/>
          <p14:tracePt t="37273" x="8501063" y="4956175"/>
          <p14:tracePt t="37286" x="8491538" y="4965700"/>
          <p14:tracePt t="37303" x="8474075" y="4983163"/>
          <p14:tracePt t="37319" x="8456613" y="5000625"/>
          <p14:tracePt t="37336" x="8447088" y="5000625"/>
          <p14:tracePt t="37369" x="8429625" y="5018088"/>
          <p14:tracePt t="37386" x="8420100" y="5018088"/>
          <p14:tracePt t="37403" x="8420100" y="5027613"/>
          <p14:tracePt t="37420" x="8402638" y="5027613"/>
          <p14:tracePt t="37436" x="8394700" y="5027613"/>
          <p14:tracePt t="37453" x="8394700" y="5037138"/>
          <p14:tracePt t="37469" x="8385175" y="5045075"/>
          <p14:tracePt t="42011" x="8402638" y="5027613"/>
          <p14:tracePt t="42024" x="8412163" y="4991100"/>
          <p14:tracePt t="42037" x="8439150" y="4956175"/>
          <p14:tracePt t="42048" x="8474075" y="4902200"/>
          <p14:tracePt t="42061" x="8510588" y="4830763"/>
          <p14:tracePt t="42074" x="8562975" y="4759325"/>
          <p14:tracePt t="42086" x="8589963" y="4660900"/>
          <p14:tracePt t="42103" x="8616950" y="4562475"/>
          <p14:tracePt t="42120" x="8626475" y="4483100"/>
          <p14:tracePt t="42136" x="8643938" y="4205288"/>
          <p14:tracePt t="42153" x="8643938" y="4081463"/>
          <p14:tracePt t="42170" x="8643938" y="3965575"/>
          <p14:tracePt t="42186" x="8653463" y="3562350"/>
          <p14:tracePt t="42203" x="8661400" y="3411538"/>
          <p14:tracePt t="42219" x="8688388" y="3251200"/>
          <p14:tracePt t="42236" x="8697913" y="3027363"/>
          <p14:tracePt t="42253" x="8697913" y="2973388"/>
          <p14:tracePt t="42270" x="8697913" y="2955925"/>
          <p14:tracePt t="42286" x="8680450" y="2938463"/>
          <p14:tracePt t="42512" x="8680450" y="2901950"/>
          <p14:tracePt t="42524" x="8680450" y="2830513"/>
          <p14:tracePt t="42536" x="8680450" y="2697163"/>
          <p14:tracePt t="42549" x="8680450" y="2554288"/>
          <p14:tracePt t="42561" x="8680450" y="2374900"/>
          <p14:tracePt t="42574" x="8688388" y="2224088"/>
          <p14:tracePt t="42587" x="8688388" y="2125663"/>
          <p14:tracePt t="42603" x="8688388" y="2054225"/>
          <p14:tracePt t="42619" x="8688388" y="2000250"/>
          <p14:tracePt t="42636" x="8688388" y="1893888"/>
          <p14:tracePt t="42653" x="8688388" y="1822450"/>
          <p14:tracePt t="42670" x="8688388" y="1758950"/>
          <p14:tracePt t="42686" x="8688388" y="1679575"/>
          <p14:tracePt t="42703" x="8680450" y="1660525"/>
          <p14:tracePt t="42720" x="8670925" y="1652588"/>
          <p14:tracePt t="42736" x="8670925" y="1633538"/>
          <p14:tracePt t="42753" x="8670925" y="1625600"/>
          <p14:tracePt t="42786" x="8653463" y="1608138"/>
          <p14:tracePt t="42820" x="8643938" y="1589088"/>
          <p14:tracePt t="42836" x="8626475" y="1527175"/>
          <p14:tracePt t="42853" x="8609013" y="1465263"/>
          <p14:tracePt t="42870" x="8609013" y="1428750"/>
          <p14:tracePt t="42886" x="8582025" y="1366838"/>
          <p14:tracePt t="42903" x="8572500" y="1357313"/>
          <p14:tracePt t="42920" x="8572500" y="1347788"/>
          <p14:tracePt t="43037" x="8572500" y="1357313"/>
          <p14:tracePt t="43049" x="8572500" y="1374775"/>
          <p14:tracePt t="43062" x="8562975" y="1401763"/>
          <p14:tracePt t="43074" x="8555038" y="1419225"/>
          <p14:tracePt t="43087" x="8555038" y="1438275"/>
          <p14:tracePt t="43103" x="8555038" y="1446213"/>
          <p14:tracePt t="43120" x="8555038" y="1455738"/>
          <p14:tracePt t="43136" x="8545513" y="1455738"/>
          <p14:tracePt t="43153" x="8545513" y="1465263"/>
          <p14:tracePt t="43250" x="8537575" y="1465263"/>
          <p14:tracePt t="43275" x="8537575" y="1473200"/>
          <p14:tracePt t="43288" x="8528050" y="1473200"/>
          <p14:tracePt t="43299" x="8528050" y="1482725"/>
          <p14:tracePt t="43312" x="8518525" y="1490663"/>
          <p14:tracePt t="43337" x="8510588" y="1500188"/>
          <p14:tracePt t="43813" x="8510588" y="1509713"/>
          <p14:tracePt t="43825" x="8510588" y="1536700"/>
          <p14:tracePt t="43837" x="8510588" y="1562100"/>
          <p14:tracePt t="43850" x="8510588" y="1581150"/>
          <p14:tracePt t="43862" x="8510588" y="1589088"/>
          <p14:tracePt t="43875" x="8510588" y="1598613"/>
          <p14:tracePt t="43887" x="8518525" y="1608138"/>
          <p14:tracePt t="43903" x="8518525" y="1616075"/>
          <p14:tracePt t="43920" x="8518525" y="1625600"/>
          <p14:tracePt t="43962" x="8518525" y="1633538"/>
          <p14:tracePt t="44050" x="8528050" y="1643063"/>
          <p14:tracePt t="44062" x="8528050" y="1652588"/>
          <p14:tracePt t="44075" x="8537575" y="1652588"/>
          <p14:tracePt t="44089" x="8555038" y="1652588"/>
          <p14:tracePt t="44103" x="8562975" y="1652588"/>
          <p14:tracePt t="44120" x="8572500" y="1652588"/>
          <p14:tracePt t="44136" x="8589963" y="1652588"/>
          <p14:tracePt t="44153" x="8599488" y="1652588"/>
          <p14:tracePt t="44200" x="8609013" y="1652588"/>
          <p14:tracePt t="44300" x="8616950" y="1652588"/>
          <p14:tracePt t="44337" x="8626475" y="1652588"/>
          <p14:tracePt t="44350" x="8626475" y="1643063"/>
          <p14:tracePt t="44362" x="8634413" y="1633538"/>
          <p14:tracePt t="44389" x="8643938" y="1633538"/>
          <p14:tracePt t="44400" x="8653463" y="1633538"/>
          <p14:tracePt t="44412" x="8661400" y="1633538"/>
          <p14:tracePt t="44424" x="8661400" y="1625600"/>
          <p14:tracePt t="44449" x="8670925" y="1625600"/>
          <p14:tracePt t="44537" x="8680450" y="1625600"/>
          <p14:tracePt t="44550" x="8688388" y="1625600"/>
          <p14:tracePt t="44564" x="8697913" y="1625600"/>
          <p14:tracePt t="44589" x="8705850" y="1625600"/>
          <p14:tracePt t="44651" x="8715375" y="1625600"/>
          <p14:tracePt t="45013" x="8724900" y="1625600"/>
          <p14:tracePt t="45026" x="8742363" y="1625600"/>
          <p14:tracePt t="45040" x="8769350" y="1625600"/>
          <p14:tracePt t="45051" x="8786813" y="1616075"/>
          <p14:tracePt t="45063" x="8804275" y="1608138"/>
          <p14:tracePt t="45077" x="8823325" y="1598613"/>
          <p14:tracePt t="45089" x="8840788" y="1598613"/>
          <p14:tracePt t="45103" x="8848725" y="1589088"/>
          <p14:tracePt t="45120" x="8867775" y="1589088"/>
          <p14:tracePt t="45137" x="8902700" y="1581150"/>
          <p14:tracePt t="45153" x="8920163" y="1571625"/>
          <p14:tracePt t="45189" x="8929688" y="1571625"/>
          <p14:tracePt t="45339" x="8929688" y="1562100"/>
          <p14:tracePt t="45364" x="8920163" y="1562100"/>
          <p14:tracePt t="45413" x="8912225" y="1554163"/>
          <p14:tracePt t="45463" x="8902700" y="1554163"/>
          <p14:tracePt t="45477" x="8894763" y="1544638"/>
          <p14:tracePt t="45564" x="8885238" y="1544638"/>
          <p14:tracePt t="45952" x="8867775" y="1544638"/>
          <p14:tracePt t="45964" x="8848725" y="1544638"/>
          <p14:tracePt t="45977" x="8831263" y="1554163"/>
          <p14:tracePt t="45990" x="8777288" y="1562100"/>
          <p14:tracePt t="46003" x="8715375" y="1571625"/>
          <p14:tracePt t="46020" x="8661400" y="1581150"/>
          <p14:tracePt t="46037" x="8609013" y="1589088"/>
          <p14:tracePt t="46053" x="8589963" y="1598613"/>
          <p14:tracePt t="46070" x="8582025" y="1598613"/>
          <p14:tracePt t="46103" x="8562975" y="1608138"/>
          <p14:tracePt t="46120" x="8545513" y="1616075"/>
          <p14:tracePt t="46137" x="8501063" y="1633538"/>
          <p14:tracePt t="46153" x="8474075" y="1652588"/>
          <p14:tracePt t="46170" x="8466138" y="1660525"/>
          <p14:tracePt t="46186" x="8447088" y="1679575"/>
          <p14:tracePt t="46203" x="8420100" y="1704975"/>
          <p14:tracePt t="46220" x="8412163" y="1731963"/>
          <p14:tracePt t="46237" x="8412163" y="1741488"/>
          <p14:tracePt t="46253" x="8394700" y="1776413"/>
          <p14:tracePt t="46270" x="8385175" y="1785938"/>
          <p14:tracePt t="46286" x="8367713" y="1803400"/>
          <p14:tracePt t="46303" x="8348663" y="1847850"/>
          <p14:tracePt t="46320" x="8348663" y="1857375"/>
          <p14:tracePt t="46337" x="8348663" y="1866900"/>
          <p14:tracePt t="46777" x="8348663" y="1884363"/>
          <p14:tracePt t="46790" x="8348663" y="1901825"/>
          <p14:tracePt t="46803" x="8348663" y="1919288"/>
          <p14:tracePt t="46815" x="8348663" y="1946275"/>
          <p14:tracePt t="46828" x="8348663" y="1982788"/>
          <p14:tracePt t="46840" x="8348663" y="2009775"/>
          <p14:tracePt t="46853" x="8348663" y="2027238"/>
          <p14:tracePt t="46870" x="8348663" y="2044700"/>
          <p14:tracePt t="46886" x="8348663" y="2054225"/>
          <p14:tracePt t="46903" x="8340725" y="2089150"/>
          <p14:tracePt t="46920" x="8340725" y="2125663"/>
          <p14:tracePt t="46936" x="8340725" y="2197100"/>
          <p14:tracePt t="46953" x="8340725" y="2312988"/>
          <p14:tracePt t="46970" x="8340725" y="2339975"/>
          <p14:tracePt t="46986" x="8340725" y="2384425"/>
          <p14:tracePt t="47003" x="8340725" y="2473325"/>
          <p14:tracePt t="47020" x="8358188" y="2517775"/>
          <p14:tracePt t="47036" x="8358188" y="2554288"/>
          <p14:tracePt t="47053" x="8394700" y="2598738"/>
          <p14:tracePt t="47070" x="8429625" y="2608263"/>
          <p14:tracePt t="47086" x="8447088" y="2625725"/>
          <p14:tracePt t="47103" x="8518525" y="2643188"/>
          <p14:tracePt t="47120" x="8545513" y="2643188"/>
          <p14:tracePt t="47136" x="8562975" y="2652713"/>
          <p14:tracePt t="47441" x="8572500" y="2660650"/>
          <p14:tracePt t="47453" x="8599488" y="2670175"/>
          <p14:tracePt t="47466" x="8680450" y="2705100"/>
          <p14:tracePt t="47478" x="8759825" y="2724150"/>
          <p14:tracePt t="47491" x="8823325" y="2741613"/>
          <p14:tracePt t="47504" x="8875713" y="2759075"/>
          <p14:tracePt t="47520" x="8902700" y="2759075"/>
          <p14:tracePt t="47536" x="8912225" y="2759075"/>
          <p14:tracePt t="47553" x="8939213" y="2759075"/>
          <p14:tracePt t="47586" x="8947150" y="2759075"/>
          <p14:tracePt t="47603" x="8947150" y="2751138"/>
          <p14:tracePt t="47620" x="8956675" y="2741613"/>
          <p14:tracePt t="47636" x="8966200" y="2724150"/>
          <p14:tracePt t="47653" x="8991600" y="2679700"/>
          <p14:tracePt t="47670" x="9001125" y="2652713"/>
          <p14:tracePt t="47686" x="9010650" y="2598738"/>
          <p14:tracePt t="47703" x="9028113" y="2544763"/>
          <p14:tracePt t="47720" x="9037638" y="2517775"/>
          <p14:tracePt t="47736" x="9045575" y="2500313"/>
          <p14:tracePt t="47753" x="9063038" y="2438400"/>
          <p14:tracePt t="47770" x="9063038" y="2411413"/>
          <p14:tracePt t="47786" x="9063038" y="2384425"/>
          <p14:tracePt t="47803" x="9063038" y="2347913"/>
          <p14:tracePt t="47820" x="9063038" y="2339975"/>
          <p14:tracePt t="47836" x="9063038" y="2330450"/>
          <p14:tracePt t="47853" x="9055100" y="2303463"/>
          <p14:tracePt t="47870" x="9045575" y="2295525"/>
          <p14:tracePt t="47887" x="9028113" y="2286000"/>
          <p14:tracePt t="47903" x="9001125" y="2276475"/>
          <p14:tracePt t="47920" x="8991600" y="2268538"/>
          <p14:tracePt t="47936" x="8983663" y="2268538"/>
          <p14:tracePt t="47954" x="8974138" y="2268538"/>
          <p14:tracePt t="47991" x="8966200" y="2268538"/>
          <p14:tracePt t="48003" x="8939213" y="2268538"/>
          <p14:tracePt t="48016" x="8920163" y="2268538"/>
          <p14:tracePt t="48029" x="8885238" y="2268538"/>
          <p14:tracePt t="48041" x="8813800" y="2276475"/>
          <p14:tracePt t="48054" x="8759825" y="2286000"/>
          <p14:tracePt t="48070" x="8724900" y="2295525"/>
          <p14:tracePt t="48086" x="8705850" y="2312988"/>
          <p14:tracePt t="48103" x="8670925" y="2330450"/>
          <p14:tracePt t="48120" x="8661400" y="2339975"/>
          <p14:tracePt t="48136" x="8653463" y="2357438"/>
          <p14:tracePt t="48153" x="8609013" y="2411413"/>
          <p14:tracePt t="48170" x="8562975" y="2446338"/>
          <p14:tracePt t="48186" x="8537575" y="2473325"/>
          <p14:tracePt t="48203" x="8483600" y="2554288"/>
          <p14:tracePt t="48220" x="8466138" y="2598738"/>
          <p14:tracePt t="48236" x="8466138" y="2652713"/>
          <p14:tracePt t="48253" x="8447088" y="2714625"/>
          <p14:tracePt t="48270" x="8447088" y="2741613"/>
          <p14:tracePt t="48286" x="8447088" y="2751138"/>
          <p14:tracePt t="48303" x="8447088" y="2776538"/>
          <p14:tracePt t="48320" x="8447088" y="2786063"/>
          <p14:tracePt t="48353" x="8447088" y="2795588"/>
          <p14:tracePt t="48391" x="8456613" y="2795588"/>
          <p14:tracePt t="48403" x="8474075" y="2795588"/>
          <p14:tracePt t="48416" x="8483600" y="2795588"/>
          <p14:tracePt t="48429" x="8501063" y="2795588"/>
          <p14:tracePt t="48441" x="8518525" y="2795588"/>
          <p14:tracePt t="48454" x="8537575" y="2795588"/>
          <p14:tracePt t="48470" x="8537575" y="2786063"/>
          <p14:tracePt t="48487" x="8545513" y="2776538"/>
          <p14:tracePt t="48505" x="8545513" y="2759075"/>
          <p14:tracePt t="48520" x="8545513" y="2751138"/>
          <p14:tracePt t="48536" x="8545513" y="2732088"/>
          <p14:tracePt t="48553" x="8545513" y="2670175"/>
          <p14:tracePt t="48570" x="8545513" y="2652713"/>
          <p14:tracePt t="48586" x="8545513" y="2625725"/>
          <p14:tracePt t="48603" x="8545513" y="2598738"/>
          <p14:tracePt t="48620" x="8545513" y="2581275"/>
          <p14:tracePt t="48636" x="8537575" y="2581275"/>
          <p14:tracePt t="48653" x="8510588" y="2554288"/>
          <p14:tracePt t="48670" x="8501063" y="2536825"/>
          <p14:tracePt t="48686" x="8483600" y="2517775"/>
          <p14:tracePt t="48703" x="8456613" y="2500313"/>
          <p14:tracePt t="48720" x="8456613" y="2490788"/>
          <p14:tracePt t="48737" x="8439150" y="2490788"/>
          <p14:tracePt t="48753" x="8429625" y="2490788"/>
          <p14:tracePt t="48792" x="8420100" y="2490788"/>
          <p14:tracePt t="48817" x="8420100" y="2500313"/>
          <p14:tracePt t="48829" x="8420100" y="2509838"/>
          <p14:tracePt t="48854" x="8420100" y="2517775"/>
          <p14:tracePt t="48867" x="8420100" y="2527300"/>
          <p14:tracePt t="48880" x="8420100" y="2536825"/>
          <p14:tracePt t="48891" x="8412163" y="2544763"/>
          <p14:tracePt t="48905" x="8402638" y="2554288"/>
          <p14:tracePt t="48920" x="8402638" y="2571750"/>
          <p14:tracePt t="48937" x="8402638" y="2598738"/>
          <p14:tracePt t="48953" x="8394700" y="2660650"/>
          <p14:tracePt t="48970" x="8394700" y="2687638"/>
          <p14:tracePt t="48986" x="8394700" y="2724150"/>
          <p14:tracePt t="49004" x="8394700" y="2759075"/>
          <p14:tracePt t="49020" x="8394700" y="2776538"/>
          <p14:tracePt t="49054" x="8394700" y="2786063"/>
          <p14:tracePt t="49070" x="8402638" y="2786063"/>
          <p14:tracePt t="49092" x="8412163" y="2786063"/>
          <p14:tracePt t="49118" x="8412163" y="2768600"/>
          <p14:tracePt t="49129" x="8412163" y="2751138"/>
          <p14:tracePt t="49142" x="8412163" y="2724150"/>
          <p14:tracePt t="49155" x="8412163" y="2687638"/>
          <p14:tracePt t="49170" x="8412163" y="2652713"/>
          <p14:tracePt t="49186" x="8412163" y="2625725"/>
          <p14:tracePt t="49204" x="8420100" y="2562225"/>
          <p14:tracePt t="49220" x="8420100" y="2527300"/>
          <p14:tracePt t="49236" x="8420100" y="2490788"/>
          <p14:tracePt t="49253" x="8420100" y="2438400"/>
          <p14:tracePt t="49270" x="8420100" y="2411413"/>
          <p14:tracePt t="49286" x="8420100" y="2393950"/>
          <p14:tracePt t="49303" x="8420100" y="2330450"/>
          <p14:tracePt t="49320" x="8420100" y="2303463"/>
          <p14:tracePt t="49336" x="8420100" y="2286000"/>
          <p14:tracePt t="49354" x="8420100" y="2268538"/>
          <p14:tracePt t="77866" x="8439150" y="2268538"/>
          <p14:tracePt t="77879" x="8456613" y="2268538"/>
          <p14:tracePt t="77892" x="8483600" y="2268538"/>
          <p14:tracePt t="77904" x="8501063" y="2268538"/>
          <p14:tracePt t="77921" x="8528050" y="2268538"/>
          <p14:tracePt t="77937" x="8555038" y="2259013"/>
          <p14:tracePt t="77954" x="8670925" y="2251075"/>
          <p14:tracePt t="77971" x="8742363" y="2241550"/>
          <p14:tracePt t="77987" x="8786813" y="2232025"/>
          <p14:tracePt t="78004" x="8902700" y="2232025"/>
          <p14:tracePt t="78021" x="8956675" y="2232025"/>
          <p14:tracePt t="78037" x="9045575" y="2232025"/>
          <p14:tracePt t="78054" x="9153525" y="2241550"/>
          <p14:tracePt t="78071" x="9215438" y="2259013"/>
          <p14:tracePt t="78087" x="9277350" y="2268538"/>
          <p14:tracePt t="78104" x="9456738" y="2286000"/>
          <p14:tracePt t="78121" x="9528175" y="2295525"/>
          <p14:tracePt t="78137" x="9582150" y="2312988"/>
          <p14:tracePt t="78154" x="9671050" y="2322513"/>
          <p14:tracePt t="78171" x="9688513" y="2330450"/>
          <p14:tracePt t="78187" x="9715500" y="2330450"/>
          <p14:tracePt t="78417" x="9725025" y="2330450"/>
          <p14:tracePt t="78454" x="9759950" y="2357438"/>
          <p14:tracePt t="78467" x="9831388" y="2401888"/>
          <p14:tracePt t="78480" x="9902825" y="2455863"/>
          <p14:tracePt t="78492" x="10001250" y="2544763"/>
          <p14:tracePt t="78505" x="10198100" y="2679700"/>
          <p14:tracePt t="78521" x="10375900" y="2830513"/>
          <p14:tracePt t="78537" x="10474325" y="2946400"/>
          <p14:tracePt t="78554" x="10537825" y="3017838"/>
          <p14:tracePt t="78571" x="10537825" y="3027363"/>
          <p14:tracePt t="78587" x="10545763" y="3027363"/>
          <p14:tracePt t="78855" x="10545763" y="3017838"/>
          <p14:tracePt t="78867" x="10537825" y="3009900"/>
          <p14:tracePt t="78880" x="10537825" y="3000375"/>
          <p14:tracePt t="78892" x="10528300" y="2982913"/>
          <p14:tracePt t="78905" x="10518775" y="2965450"/>
          <p14:tracePt t="78921" x="10510838" y="2946400"/>
          <p14:tracePt t="78937" x="10510838" y="2928938"/>
          <p14:tracePt t="78954" x="10491788" y="2894013"/>
          <p14:tracePt t="78971" x="10491788" y="2884488"/>
          <p14:tracePt t="78987" x="10491788" y="2874963"/>
          <p14:tracePt t="79004" x="10491788" y="2867025"/>
          <p14:tracePt t="79021" x="10491788" y="2857500"/>
          <p14:tracePt t="79054" x="10483850" y="2847975"/>
          <p14:tracePt t="79105" x="10483850" y="2840038"/>
          <p14:tracePt t="79118" x="10474325" y="2840038"/>
          <p14:tracePt t="79142" x="10466388" y="2840038"/>
          <p14:tracePt t="79280" x="10474325" y="2840038"/>
          <p14:tracePt t="79293" x="10483850" y="2840038"/>
          <p14:tracePt t="79306" x="10510838" y="2840038"/>
          <p14:tracePt t="79317" x="10572750" y="2857500"/>
          <p14:tracePt t="79331" x="10609263" y="2857500"/>
          <p14:tracePt t="79342" x="10661650" y="2867025"/>
          <p14:tracePt t="79356" x="10688638" y="2867025"/>
          <p14:tracePt t="79371" x="10715625" y="2884488"/>
          <p14:tracePt t="79387" x="10760075" y="2884488"/>
          <p14:tracePt t="79404" x="10841038" y="2894013"/>
          <p14:tracePt t="79421" x="10868025" y="2894013"/>
          <p14:tracePt t="79438" x="10885488" y="2894013"/>
          <p14:tracePt t="79454" x="10920413" y="2894013"/>
          <p14:tracePt t="79471" x="10947400" y="2894013"/>
          <p14:tracePt t="79487" x="10974388" y="2884488"/>
          <p14:tracePt t="79504" x="11037888" y="2874963"/>
          <p14:tracePt t="79521" x="11072813" y="2874963"/>
          <p14:tracePt t="79537" x="11090275" y="2867025"/>
          <p14:tracePt t="79554" x="11134725" y="2847975"/>
          <p14:tracePt t="79571" x="11153775" y="2847975"/>
          <p14:tracePt t="79587" x="11161713" y="2840038"/>
          <p14:tracePt t="79604" x="11198225" y="2830513"/>
          <p14:tracePt t="79621" x="11215688" y="2830513"/>
          <p14:tracePt t="79637" x="11225213" y="2822575"/>
          <p14:tracePt t="79654" x="11269663" y="2803525"/>
          <p14:tracePt t="79671" x="11296650" y="2803525"/>
          <p14:tracePt t="79688" x="11314113" y="2786063"/>
          <p14:tracePt t="79704" x="11331575" y="2768600"/>
          <p14:tracePt t="79721" x="11341100" y="2759075"/>
          <p14:tracePt t="79737" x="11349038" y="2751138"/>
          <p14:tracePt t="79754" x="11349038" y="2732088"/>
          <p14:tracePt t="79771" x="11358563" y="2714625"/>
          <p14:tracePt t="79787" x="11358563" y="2697163"/>
          <p14:tracePt t="79804" x="11376025" y="2670175"/>
          <p14:tracePt t="79821" x="11376025" y="2652713"/>
          <p14:tracePt t="79837" x="11376025" y="2643188"/>
          <p14:tracePt t="79855" x="11395075" y="2616200"/>
          <p14:tracePt t="79871" x="11395075" y="2608263"/>
          <p14:tracePt t="79887" x="11395075" y="2589213"/>
          <p14:tracePt t="79905" x="11412538" y="2544763"/>
          <p14:tracePt t="79921" x="11420475" y="2509838"/>
          <p14:tracePt t="79937" x="11420475" y="2490788"/>
          <p14:tracePt t="79954" x="11430000" y="2465388"/>
          <p14:tracePt t="79971" x="11430000" y="2446338"/>
          <p14:tracePt t="79987" x="11430000" y="2438400"/>
          <p14:tracePt t="80005" x="11439525" y="2419350"/>
          <p14:tracePt t="80037" x="11439525" y="2411413"/>
          <p14:tracePt t="80343" x="11439525" y="2401888"/>
          <p14:tracePt t="80357" x="11447463" y="2374900"/>
          <p14:tracePt t="80368" x="11447463" y="2347913"/>
          <p14:tracePt t="80381" x="11456988" y="2312988"/>
          <p14:tracePt t="80393" x="11456988" y="2286000"/>
          <p14:tracePt t="80407" x="11466513" y="2251075"/>
          <p14:tracePt t="80421" x="11474450" y="2197100"/>
          <p14:tracePt t="80437" x="11474450" y="2152650"/>
          <p14:tracePt t="80454" x="11474450" y="2071688"/>
          <p14:tracePt t="80471" x="11474450" y="2054225"/>
          <p14:tracePt t="80487" x="11474450" y="2027238"/>
          <p14:tracePt t="80504" x="11474450" y="1982788"/>
          <p14:tracePt t="80521" x="11474450" y="1938338"/>
          <p14:tracePt t="80537" x="11474450" y="1893888"/>
          <p14:tracePt t="80555" x="11474450" y="1830388"/>
          <p14:tracePt t="80570" x="11474450" y="1812925"/>
          <p14:tracePt t="80587" x="11466513" y="1803400"/>
          <p14:tracePt t="80605" x="11456988" y="1776413"/>
          <p14:tracePt t="80637" x="11456988" y="1758950"/>
          <p14:tracePt t="80655" x="11447463" y="1751013"/>
          <p14:tracePt t="80671" x="11447463" y="1731963"/>
          <p14:tracePt t="80688" x="11439525" y="1724025"/>
          <p14:tracePt t="80705" x="11430000" y="1704975"/>
          <p14:tracePt t="80721" x="11420475" y="1697038"/>
          <p14:tracePt t="80737" x="11412538" y="1687513"/>
          <p14:tracePt t="80755" x="11376025" y="1652588"/>
          <p14:tracePt t="80771" x="11358563" y="1643063"/>
          <p14:tracePt t="80788" x="11341100" y="1625600"/>
          <p14:tracePt t="80804" x="11296650" y="1608138"/>
          <p14:tracePt t="80821" x="11287125" y="1598613"/>
          <p14:tracePt t="80837" x="11269663" y="1598613"/>
          <p14:tracePt t="80855" x="11180763" y="1581150"/>
          <p14:tracePt t="80871" x="11109325" y="1571625"/>
          <p14:tracePt t="80888" x="11045825" y="1562100"/>
          <p14:tracePt t="80904" x="10974388" y="1544638"/>
          <p14:tracePt t="80921" x="10956925" y="1536700"/>
          <p14:tracePt t="80937" x="10939463" y="1536700"/>
          <p14:tracePt t="80955" x="10920413" y="1527175"/>
          <p14:tracePt t="80971" x="10912475" y="1527175"/>
          <p14:tracePt t="81004" x="10885488" y="1527175"/>
          <p14:tracePt t="81021" x="10868025" y="1527175"/>
          <p14:tracePt t="81037" x="10848975" y="1527175"/>
          <p14:tracePt t="81055" x="10823575" y="1527175"/>
          <p14:tracePt t="81071" x="10804525" y="1527175"/>
          <p14:tracePt t="81087" x="10796588" y="1527175"/>
          <p14:tracePt t="81104" x="10787063" y="1527175"/>
          <p14:tracePt t="81121" x="10769600" y="1527175"/>
          <p14:tracePt t="81137" x="10760075" y="1527175"/>
          <p14:tracePt t="81155" x="10715625" y="1536700"/>
          <p14:tracePt t="81171" x="10680700" y="1544638"/>
          <p14:tracePt t="81187" x="10644188" y="1554163"/>
          <p14:tracePt t="81205" x="10617200" y="1562100"/>
          <p14:tracePt t="81221" x="10599738" y="1562100"/>
          <p14:tracePt t="81237" x="10599738" y="1571625"/>
          <p14:tracePt t="81255" x="10582275" y="1589088"/>
          <p14:tracePt t="81271" x="10572750" y="1598613"/>
          <p14:tracePt t="81288" x="10563225" y="1608138"/>
          <p14:tracePt t="81306" x="10537825" y="1643063"/>
          <p14:tracePt t="81321" x="10518775" y="1660525"/>
          <p14:tracePt t="81337" x="10501313" y="1679575"/>
          <p14:tracePt t="81355" x="10439400" y="1714500"/>
          <p14:tracePt t="81371" x="10412413" y="1724025"/>
          <p14:tracePt t="81387" x="10402888" y="1751013"/>
          <p14:tracePt t="81404" x="10385425" y="1758950"/>
          <p14:tracePt t="81421" x="10367963" y="1803400"/>
          <p14:tracePt t="81438" x="10348913" y="1839913"/>
          <p14:tracePt t="81455" x="10340975" y="1901825"/>
          <p14:tracePt t="81471" x="10323513" y="1919288"/>
          <p14:tracePt t="81488" x="10323513" y="1946275"/>
          <p14:tracePt t="81504" x="10304463" y="1982788"/>
          <p14:tracePt t="81521" x="10287000" y="2027238"/>
          <p14:tracePt t="81537" x="10269538" y="2089150"/>
          <p14:tracePt t="81555" x="10242550" y="2214563"/>
          <p14:tracePt t="81571" x="10233025" y="2241550"/>
          <p14:tracePt t="81587" x="10233025" y="2268538"/>
          <p14:tracePt t="81604" x="10233025" y="2286000"/>
          <p14:tracePt t="81621" x="10233025" y="2357438"/>
          <p14:tracePt t="81637" x="10233025" y="2419350"/>
          <p14:tracePt t="81655" x="10242550" y="2500313"/>
          <p14:tracePt t="81671" x="10252075" y="2517775"/>
          <p14:tracePt t="81687" x="10269538" y="2536825"/>
          <p14:tracePt t="81704" x="10269538" y="2544763"/>
          <p14:tracePt t="81721" x="10296525" y="2589213"/>
          <p14:tracePt t="81737" x="10304463" y="2608263"/>
          <p14:tracePt t="81755" x="10323513" y="2670175"/>
          <p14:tracePt t="81771" x="10331450" y="2705100"/>
          <p14:tracePt t="81787" x="10340975" y="2724150"/>
          <p14:tracePt t="81804" x="10348913" y="2741613"/>
          <p14:tracePt t="81821" x="10375900" y="2776538"/>
          <p14:tracePt t="81837" x="10394950" y="2795588"/>
          <p14:tracePt t="81855" x="10456863" y="2830513"/>
          <p14:tracePt t="81871" x="10483850" y="2847975"/>
          <p14:tracePt t="81887" x="10501313" y="2867025"/>
          <p14:tracePt t="81904" x="10518775" y="2874963"/>
          <p14:tracePt t="81921" x="10545763" y="2911475"/>
          <p14:tracePt t="81937" x="10563225" y="2928938"/>
          <p14:tracePt t="81955" x="10582275" y="2938463"/>
          <p14:tracePt t="81971" x="10582275" y="2946400"/>
          <p14:tracePt t="81987" x="10599738" y="2955925"/>
          <p14:tracePt t="82004" x="10609263" y="2955925"/>
          <p14:tracePt t="82021" x="10653713" y="2965450"/>
          <p14:tracePt t="82037" x="10688638" y="2965450"/>
          <p14:tracePt t="82055" x="10787063" y="2973388"/>
          <p14:tracePt t="82071" x="10841038" y="2973388"/>
          <p14:tracePt t="82088" x="10912475" y="2973388"/>
          <p14:tracePt t="82104" x="11001375" y="2938463"/>
          <p14:tracePt t="82121" x="11126788" y="2911475"/>
          <p14:tracePt t="82137" x="11153775" y="2901950"/>
          <p14:tracePt t="82155" x="11225213" y="2867025"/>
          <p14:tracePt t="82171" x="11260138" y="2847975"/>
          <p14:tracePt t="82187" x="11314113" y="2830513"/>
          <p14:tracePt t="82204" x="11349038" y="2822575"/>
          <p14:tracePt t="82221" x="11420475" y="2795588"/>
          <p14:tracePt t="82238" x="11430000" y="2786063"/>
          <p14:tracePt t="82255" x="11474450" y="2759075"/>
          <p14:tracePt t="82271" x="11491913" y="2732088"/>
          <p14:tracePt t="82288" x="11518900" y="2714625"/>
          <p14:tracePt t="82304" x="11537950" y="2687638"/>
          <p14:tracePt t="82321" x="11590338" y="2643188"/>
          <p14:tracePt t="82337" x="11617325" y="2608263"/>
          <p14:tracePt t="82354" x="11626850" y="2598738"/>
          <p14:tracePt t="82371" x="11653838" y="2554288"/>
          <p14:tracePt t="82387" x="11661775" y="2536825"/>
          <p14:tracePt t="82404" x="11671300" y="2500313"/>
          <p14:tracePt t="82421" x="11688763" y="2411413"/>
          <p14:tracePt t="82437" x="11698288" y="2357438"/>
          <p14:tracePt t="82455" x="11706225" y="2268538"/>
          <p14:tracePt t="82471" x="11706225" y="2251075"/>
          <p14:tracePt t="82488" x="11706225" y="2214563"/>
          <p14:tracePt t="82504" x="11706225" y="2170113"/>
          <p14:tracePt t="82521" x="11706225" y="2062163"/>
          <p14:tracePt t="82538" x="11706225" y="2027238"/>
          <p14:tracePt t="82555" x="11706225" y="2000250"/>
          <p14:tracePt t="82571" x="11706225" y="1955800"/>
          <p14:tracePt t="82587" x="11698288" y="1938338"/>
          <p14:tracePt t="82604" x="11680825" y="1911350"/>
          <p14:tracePt t="82621" x="11653838" y="1874838"/>
          <p14:tracePt t="82637" x="11626850" y="1830388"/>
          <p14:tracePt t="82654" x="11599863" y="1812925"/>
          <p14:tracePt t="82671" x="11563350" y="1751013"/>
          <p14:tracePt t="82688" x="11545888" y="1724025"/>
          <p14:tracePt t="82704" x="11537950" y="1704975"/>
          <p14:tracePt t="82721" x="11501438" y="1652588"/>
          <p14:tracePt t="82738" x="11483975" y="1633538"/>
          <p14:tracePt t="82754" x="11456988" y="1608138"/>
          <p14:tracePt t="82771" x="11420475" y="1581150"/>
          <p14:tracePt t="82787" x="11395075" y="1554163"/>
          <p14:tracePt t="82804" x="11349038" y="1517650"/>
          <p14:tracePt t="82821" x="11287125" y="1473200"/>
          <p14:tracePt t="82838" x="11252200" y="1455738"/>
          <p14:tracePt t="82854" x="11233150" y="1438275"/>
          <p14:tracePt t="82871" x="11153775" y="1411288"/>
          <p14:tracePt t="82888" x="11109325" y="1411288"/>
          <p14:tracePt t="82904" x="11055350" y="1411288"/>
          <p14:tracePt t="82921" x="10991850" y="1401763"/>
          <p14:tracePt t="82938" x="10966450" y="1401763"/>
          <p14:tracePt t="82954" x="10947400" y="1401763"/>
          <p14:tracePt t="82959" x="10929938" y="1401763"/>
          <p14:tracePt t="82971" x="10902950" y="1401763"/>
          <p14:tracePt t="82988" x="10875963" y="1401763"/>
          <p14:tracePt t="83004" x="10823575" y="1411288"/>
          <p14:tracePt t="83021" x="10752138" y="1455738"/>
          <p14:tracePt t="83037" x="10725150" y="1473200"/>
          <p14:tracePt t="83054" x="10706100" y="1500188"/>
          <p14:tracePt t="83071" x="10680700" y="1527175"/>
          <p14:tracePt t="83088" x="10671175" y="1544638"/>
          <p14:tracePt t="83104" x="10653713" y="1554163"/>
          <p14:tracePt t="83121" x="10617200" y="1589088"/>
          <p14:tracePt t="83137" x="10572750" y="1616075"/>
          <p14:tracePt t="83154" x="10518775" y="1643063"/>
          <p14:tracePt t="83171" x="10420350" y="1724025"/>
          <p14:tracePt t="83188" x="10385425" y="1785938"/>
          <p14:tracePt t="83204" x="10348913" y="1847850"/>
          <p14:tracePt t="83221" x="10296525" y="1955800"/>
          <p14:tracePt t="83237" x="10252075" y="2009775"/>
          <p14:tracePt t="83254" x="10215563" y="2071688"/>
          <p14:tracePt t="83271" x="10134600" y="2295525"/>
          <p14:tracePt t="83288" x="10109200" y="2384425"/>
          <p14:tracePt t="83304" x="10099675" y="2473325"/>
          <p14:tracePt t="83321" x="10099675" y="2759075"/>
          <p14:tracePt t="83338" x="10109200" y="2830513"/>
          <p14:tracePt t="83354" x="10134600" y="2894013"/>
          <p14:tracePt t="83371" x="10180638" y="2965450"/>
          <p14:tracePt t="83387" x="10198100" y="2990850"/>
          <p14:tracePt t="83404" x="10206038" y="3000375"/>
          <p14:tracePt t="83421" x="10215563" y="30099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 Embryonic Development of the CV System Flashcards | Memo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132" y="0"/>
            <a:ext cx="4890868" cy="30025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1023" y="523220"/>
            <a:ext cx="7160109" cy="6032421"/>
          </a:xfrm>
          <a:prstGeom prst="rect">
            <a:avLst/>
          </a:prstGeom>
        </p:spPr>
        <p:txBody>
          <a:bodyPr wrap="square">
            <a:spAutoFit/>
          </a:bodyPr>
          <a:lstStyle/>
          <a:p>
            <a:pPr marL="342900" indent="-342900" algn="justLow">
              <a:buFont typeface="+mj-lt"/>
              <a:buAutoNum type="arabicPeriod"/>
            </a:pPr>
            <a:r>
              <a:rPr lang="en-US" sz="2000" b="1" dirty="0">
                <a:solidFill>
                  <a:schemeClr val="bg1"/>
                </a:solidFill>
                <a:latin typeface="Century Gothic" panose="020B0502020202020204" pitchFamily="34" charset="0"/>
                <a:ea typeface="Times New Roman" panose="02020603050405020304" pitchFamily="18" charset="0"/>
              </a:rPr>
              <a:t>bulbus cordis:</a:t>
            </a:r>
            <a:endParaRPr lang="en-US" b="1" dirty="0">
              <a:solidFill>
                <a:schemeClr val="bg1"/>
              </a:solidFill>
              <a:latin typeface="Times New Roman" panose="02020603050405020304" pitchFamily="18" charset="0"/>
              <a:ea typeface="Times New Roman" panose="02020603050405020304" pitchFamily="18" charset="0"/>
            </a:endParaRPr>
          </a:p>
          <a:p>
            <a:pPr marL="627063" indent="-354013" algn="justLow">
              <a:buFont typeface="Wingdings" panose="05000000000000000000" pitchFamily="2" charset="2"/>
              <a:buChar char="ü"/>
            </a:pPr>
            <a:r>
              <a:rPr lang="en-US" dirty="0">
                <a:solidFill>
                  <a:schemeClr val="bg1"/>
                </a:solidFill>
                <a:latin typeface="Century Gothic" panose="020B0502020202020204" pitchFamily="34" charset="0"/>
                <a:ea typeface="Times New Roman" panose="02020603050405020304" pitchFamily="18" charset="0"/>
              </a:rPr>
              <a:t>proximal third form the </a:t>
            </a:r>
            <a:r>
              <a:rPr lang="en-US" b="1" dirty="0">
                <a:solidFill>
                  <a:schemeClr val="bg1"/>
                </a:solidFill>
                <a:latin typeface="Century Gothic" panose="020B0502020202020204" pitchFamily="34" charset="0"/>
                <a:ea typeface="Times New Roman" panose="02020603050405020304" pitchFamily="18" charset="0"/>
              </a:rPr>
              <a:t>trabeculated part </a:t>
            </a:r>
            <a:r>
              <a:rPr lang="en-US" dirty="0">
                <a:solidFill>
                  <a:schemeClr val="bg1"/>
                </a:solidFill>
                <a:latin typeface="Century Gothic" panose="020B0502020202020204" pitchFamily="34" charset="0"/>
                <a:ea typeface="Times New Roman" panose="02020603050405020304" pitchFamily="18" charset="0"/>
              </a:rPr>
              <a:t>of the </a:t>
            </a:r>
            <a:r>
              <a:rPr lang="en-US" b="1" dirty="0">
                <a:solidFill>
                  <a:schemeClr val="bg1"/>
                </a:solidFill>
                <a:latin typeface="Century Gothic" panose="020B0502020202020204" pitchFamily="34" charset="0"/>
                <a:ea typeface="Times New Roman" panose="02020603050405020304" pitchFamily="18" charset="0"/>
              </a:rPr>
              <a:t>Rt ventricle, </a:t>
            </a:r>
            <a:endParaRPr lang="en-US" sz="1600" b="1" dirty="0">
              <a:solidFill>
                <a:schemeClr val="bg1"/>
              </a:solidFill>
              <a:latin typeface="Times New Roman" panose="02020603050405020304" pitchFamily="18" charset="0"/>
              <a:ea typeface="Times New Roman" panose="02020603050405020304" pitchFamily="18" charset="0"/>
            </a:endParaRPr>
          </a:p>
          <a:p>
            <a:pPr marL="627063" indent="-354013" algn="justLow">
              <a:buFont typeface="Wingdings" panose="05000000000000000000" pitchFamily="2" charset="2"/>
              <a:buChar char="ü"/>
            </a:pPr>
            <a:r>
              <a:rPr lang="en-US" dirty="0">
                <a:solidFill>
                  <a:schemeClr val="bg1"/>
                </a:solidFill>
                <a:latin typeface="Century Gothic" panose="020B0502020202020204" pitchFamily="34" charset="0"/>
                <a:ea typeface="Times New Roman" panose="02020603050405020304" pitchFamily="18" charset="0"/>
              </a:rPr>
              <a:t>middle third (the conus cordis) forms the </a:t>
            </a:r>
            <a:r>
              <a:rPr lang="en-US" b="1" dirty="0">
                <a:solidFill>
                  <a:schemeClr val="bg1"/>
                </a:solidFill>
                <a:latin typeface="Century Gothic" panose="020B0502020202020204" pitchFamily="34" charset="0"/>
                <a:ea typeface="Times New Roman" panose="02020603050405020304" pitchFamily="18" charset="0"/>
              </a:rPr>
              <a:t>outflow of both ventricles,</a:t>
            </a:r>
            <a:endParaRPr lang="en-US" sz="1600" b="1" dirty="0">
              <a:solidFill>
                <a:schemeClr val="bg1"/>
              </a:solidFill>
              <a:latin typeface="Times New Roman" panose="02020603050405020304" pitchFamily="18" charset="0"/>
              <a:ea typeface="Times New Roman" panose="02020603050405020304" pitchFamily="18" charset="0"/>
            </a:endParaRPr>
          </a:p>
          <a:p>
            <a:pPr marL="627063" indent="-354013" algn="justLow">
              <a:buFont typeface="Wingdings" panose="05000000000000000000" pitchFamily="2" charset="2"/>
              <a:buChar char="ü"/>
            </a:pPr>
            <a:r>
              <a:rPr lang="en-US" dirty="0">
                <a:solidFill>
                  <a:schemeClr val="bg1"/>
                </a:solidFill>
                <a:latin typeface="Century Gothic" panose="020B0502020202020204" pitchFamily="34" charset="0"/>
                <a:ea typeface="Times New Roman" panose="02020603050405020304" pitchFamily="18" charset="0"/>
              </a:rPr>
              <a:t>distal third (the truncus arteriosus) forms the root of the </a:t>
            </a:r>
            <a:r>
              <a:rPr lang="en-US" b="1" dirty="0">
                <a:solidFill>
                  <a:schemeClr val="bg1"/>
                </a:solidFill>
                <a:latin typeface="Century Gothic" panose="020B0502020202020204" pitchFamily="34" charset="0"/>
                <a:ea typeface="Times New Roman" panose="02020603050405020304" pitchFamily="18" charset="0"/>
              </a:rPr>
              <a:t>aorta</a:t>
            </a:r>
            <a:r>
              <a:rPr lang="en-US" dirty="0">
                <a:solidFill>
                  <a:schemeClr val="bg1"/>
                </a:solidFill>
                <a:latin typeface="Century Gothic" panose="020B0502020202020204" pitchFamily="34" charset="0"/>
                <a:ea typeface="Times New Roman" panose="02020603050405020304" pitchFamily="18" charset="0"/>
              </a:rPr>
              <a:t> and </a:t>
            </a:r>
            <a:r>
              <a:rPr lang="en-US" b="1" dirty="0">
                <a:solidFill>
                  <a:schemeClr val="bg1"/>
                </a:solidFill>
                <a:latin typeface="Century Gothic" panose="020B0502020202020204" pitchFamily="34" charset="0"/>
                <a:ea typeface="Times New Roman" panose="02020603050405020304" pitchFamily="18" charset="0"/>
              </a:rPr>
              <a:t>pulmonary arteries</a:t>
            </a:r>
            <a:r>
              <a:rPr lang="en-US" dirty="0">
                <a:solidFill>
                  <a:schemeClr val="bg1"/>
                </a:solidFill>
                <a:latin typeface="Century Gothic" panose="020B0502020202020204" pitchFamily="34" charset="0"/>
                <a:ea typeface="Times New Roman" panose="02020603050405020304" pitchFamily="18" charset="0"/>
              </a:rPr>
              <a:t>.</a:t>
            </a:r>
            <a:endParaRPr lang="en-US" sz="1600"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startAt="2"/>
            </a:pPr>
            <a:r>
              <a:rPr lang="en-US" sz="2000" b="1" dirty="0">
                <a:solidFill>
                  <a:schemeClr val="bg1"/>
                </a:solidFill>
                <a:latin typeface="Century Gothic" panose="020B0502020202020204" pitchFamily="34" charset="0"/>
                <a:ea typeface="Times New Roman" panose="02020603050405020304" pitchFamily="18" charset="0"/>
              </a:rPr>
              <a:t>the ventricle:</a:t>
            </a:r>
            <a:endParaRPr lang="en-US" b="1" dirty="0">
              <a:solidFill>
                <a:schemeClr val="bg1"/>
              </a:solidFill>
              <a:latin typeface="Times New Roman" panose="02020603050405020304" pitchFamily="18" charset="0"/>
              <a:ea typeface="Times New Roman" panose="02020603050405020304" pitchFamily="18" charset="0"/>
            </a:endParaRPr>
          </a:p>
          <a:p>
            <a:pPr marL="627063" indent="-354013" algn="justLow">
              <a:buFont typeface="Wingdings" panose="05000000000000000000" pitchFamily="2" charset="2"/>
              <a:buChar char="ü"/>
            </a:pPr>
            <a:r>
              <a:rPr lang="en-US" dirty="0">
                <a:solidFill>
                  <a:schemeClr val="bg1"/>
                </a:solidFill>
                <a:latin typeface="Century Gothic" panose="020B0502020202020204" pitchFamily="34" charset="0"/>
                <a:ea typeface="Times New Roman" panose="02020603050405020304" pitchFamily="18" charset="0"/>
              </a:rPr>
              <a:t>it forms the trabeculated Lt ventricle, </a:t>
            </a:r>
          </a:p>
          <a:p>
            <a:pPr marL="627063" indent="-354013" algn="justLow">
              <a:buFont typeface="Wingdings" panose="05000000000000000000" pitchFamily="2" charset="2"/>
              <a:buChar char="ü"/>
            </a:pPr>
            <a:r>
              <a:rPr lang="en-US" dirty="0">
                <a:solidFill>
                  <a:schemeClr val="bg1"/>
                </a:solidFill>
                <a:latin typeface="Century Gothic" panose="020B0502020202020204" pitchFamily="34" charset="0"/>
                <a:ea typeface="Times New Roman" panose="02020603050405020304" pitchFamily="18" charset="0"/>
              </a:rPr>
              <a:t>the sulcus between the </a:t>
            </a:r>
            <a:r>
              <a:rPr lang="en-US" b="1" dirty="0">
                <a:solidFill>
                  <a:schemeClr val="bg1"/>
                </a:solidFill>
                <a:latin typeface="Century Gothic" panose="020B0502020202020204" pitchFamily="34" charset="0"/>
                <a:ea typeface="Times New Roman" panose="02020603050405020304" pitchFamily="18" charset="0"/>
              </a:rPr>
              <a:t>bulbus cordis </a:t>
            </a:r>
            <a:r>
              <a:rPr lang="en-US" dirty="0">
                <a:solidFill>
                  <a:schemeClr val="bg1"/>
                </a:solidFill>
                <a:latin typeface="Century Gothic" panose="020B0502020202020204" pitchFamily="34" charset="0"/>
                <a:ea typeface="Times New Roman" panose="02020603050405020304" pitchFamily="18" charset="0"/>
              </a:rPr>
              <a:t>and the </a:t>
            </a:r>
            <a:r>
              <a:rPr lang="en-US" b="1" dirty="0">
                <a:solidFill>
                  <a:schemeClr val="bg1"/>
                </a:solidFill>
                <a:latin typeface="Century Gothic" panose="020B0502020202020204" pitchFamily="34" charset="0"/>
                <a:ea typeface="Times New Roman" panose="02020603050405020304" pitchFamily="18" charset="0"/>
              </a:rPr>
              <a:t>ventricle</a:t>
            </a:r>
            <a:r>
              <a:rPr lang="en-US" dirty="0">
                <a:solidFill>
                  <a:schemeClr val="bg1"/>
                </a:solidFill>
                <a:latin typeface="Century Gothic" panose="020B0502020202020204" pitchFamily="34" charset="0"/>
                <a:ea typeface="Times New Roman" panose="02020603050405020304" pitchFamily="18" charset="0"/>
              </a:rPr>
              <a:t> forms the primary </a:t>
            </a:r>
            <a:r>
              <a:rPr lang="en-US" b="1" dirty="0">
                <a:solidFill>
                  <a:schemeClr val="bg1"/>
                </a:solidFill>
                <a:latin typeface="Century Gothic" panose="020B0502020202020204" pitchFamily="34" charset="0"/>
                <a:ea typeface="Times New Roman" panose="02020603050405020304" pitchFamily="18" charset="0"/>
              </a:rPr>
              <a:t>interventricular foramen</a:t>
            </a:r>
            <a:r>
              <a:rPr lang="en-US" dirty="0">
                <a:solidFill>
                  <a:schemeClr val="bg1"/>
                </a:solidFill>
                <a:latin typeface="Century Gothic" panose="020B0502020202020204" pitchFamily="34" charset="0"/>
                <a:ea typeface="Times New Roman" panose="02020603050405020304" pitchFamily="18" charset="0"/>
              </a:rPr>
              <a:t>. </a:t>
            </a:r>
          </a:p>
          <a:p>
            <a:pPr marL="627063" indent="-354013" algn="justLow">
              <a:buFont typeface="Wingdings" panose="05000000000000000000" pitchFamily="2" charset="2"/>
              <a:buChar char="ü"/>
            </a:pPr>
            <a:r>
              <a:rPr lang="en-US" dirty="0">
                <a:solidFill>
                  <a:schemeClr val="bg1"/>
                </a:solidFill>
                <a:latin typeface="Century Gothic" panose="020B0502020202020204" pitchFamily="34" charset="0"/>
                <a:ea typeface="Times New Roman" panose="02020603050405020304" pitchFamily="18" charset="0"/>
              </a:rPr>
              <a:t>The sulcus between the </a:t>
            </a:r>
            <a:r>
              <a:rPr lang="en-US" b="1" dirty="0">
                <a:solidFill>
                  <a:schemeClr val="bg1"/>
                </a:solidFill>
                <a:latin typeface="Century Gothic" panose="020B0502020202020204" pitchFamily="34" charset="0"/>
                <a:ea typeface="Times New Roman" panose="02020603050405020304" pitchFamily="18" charset="0"/>
              </a:rPr>
              <a:t>ventricle</a:t>
            </a:r>
            <a:r>
              <a:rPr lang="en-US" dirty="0">
                <a:solidFill>
                  <a:schemeClr val="bg1"/>
                </a:solidFill>
                <a:latin typeface="Century Gothic" panose="020B0502020202020204" pitchFamily="34" charset="0"/>
                <a:ea typeface="Times New Roman" panose="02020603050405020304" pitchFamily="18" charset="0"/>
              </a:rPr>
              <a:t> and the </a:t>
            </a:r>
            <a:r>
              <a:rPr lang="en-US" b="1" dirty="0">
                <a:solidFill>
                  <a:schemeClr val="bg1"/>
                </a:solidFill>
                <a:latin typeface="Century Gothic" panose="020B0502020202020204" pitchFamily="34" charset="0"/>
                <a:ea typeface="Times New Roman" panose="02020603050405020304" pitchFamily="18" charset="0"/>
              </a:rPr>
              <a:t>atrium</a:t>
            </a:r>
            <a:r>
              <a:rPr lang="en-US" dirty="0">
                <a:solidFill>
                  <a:schemeClr val="bg1"/>
                </a:solidFill>
                <a:latin typeface="Century Gothic" panose="020B0502020202020204" pitchFamily="34" charset="0"/>
                <a:ea typeface="Times New Roman" panose="02020603050405020304" pitchFamily="18" charset="0"/>
              </a:rPr>
              <a:t> forms the </a:t>
            </a:r>
            <a:r>
              <a:rPr lang="en-US" b="1" dirty="0">
                <a:solidFill>
                  <a:schemeClr val="bg1"/>
                </a:solidFill>
                <a:latin typeface="Century Gothic" panose="020B0502020202020204" pitchFamily="34" charset="0"/>
                <a:ea typeface="Times New Roman" panose="02020603050405020304" pitchFamily="18" charset="0"/>
              </a:rPr>
              <a:t>atrioventricular canal.</a:t>
            </a:r>
            <a:endParaRPr lang="en-US" sz="1600" b="1"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startAt="3"/>
            </a:pPr>
            <a:r>
              <a:rPr lang="en-US" sz="2000" b="1" dirty="0">
                <a:solidFill>
                  <a:schemeClr val="bg1"/>
                </a:solidFill>
                <a:latin typeface="Century Gothic" panose="020B0502020202020204" pitchFamily="34" charset="0"/>
                <a:ea typeface="Times New Roman" panose="02020603050405020304" pitchFamily="18" charset="0"/>
              </a:rPr>
              <a:t>the atrium:</a:t>
            </a:r>
            <a:endParaRPr lang="en-US" b="1" dirty="0">
              <a:solidFill>
                <a:schemeClr val="bg1"/>
              </a:solidFill>
              <a:latin typeface="Times New Roman" panose="02020603050405020304" pitchFamily="18" charset="0"/>
              <a:ea typeface="Times New Roman" panose="02020603050405020304" pitchFamily="18" charset="0"/>
            </a:endParaRPr>
          </a:p>
          <a:p>
            <a:pPr marL="627063" indent="-354013" algn="justLow">
              <a:buFont typeface="Wingdings" panose="05000000000000000000" pitchFamily="2" charset="2"/>
              <a:buChar char="ü"/>
            </a:pPr>
            <a:r>
              <a:rPr lang="en-US" dirty="0">
                <a:solidFill>
                  <a:schemeClr val="bg1"/>
                </a:solidFill>
                <a:latin typeface="Century Gothic" panose="020B0502020202020204" pitchFamily="34" charset="0"/>
                <a:ea typeface="Times New Roman" panose="02020603050405020304" pitchFamily="18" charset="0"/>
              </a:rPr>
              <a:t>forms the </a:t>
            </a:r>
            <a:r>
              <a:rPr lang="en-US" b="1" dirty="0">
                <a:solidFill>
                  <a:schemeClr val="bg1"/>
                </a:solidFill>
                <a:latin typeface="Century Gothic" panose="020B0502020202020204" pitchFamily="34" charset="0"/>
                <a:ea typeface="Times New Roman" panose="02020603050405020304" pitchFamily="18" charset="0"/>
              </a:rPr>
              <a:t>common atrium</a:t>
            </a:r>
            <a:r>
              <a:rPr lang="en-US" dirty="0">
                <a:solidFill>
                  <a:schemeClr val="bg1"/>
                </a:solidFill>
                <a:latin typeface="Century Gothic" panose="020B0502020202020204" pitchFamily="34" charset="0"/>
                <a:ea typeface="Times New Roman" panose="02020603050405020304" pitchFamily="18" charset="0"/>
              </a:rPr>
              <a:t>, which the primordium of the trabeculated part of the </a:t>
            </a:r>
            <a:r>
              <a:rPr lang="en-US" b="1" dirty="0">
                <a:solidFill>
                  <a:schemeClr val="bg1"/>
                </a:solidFill>
                <a:latin typeface="Century Gothic" panose="020B0502020202020204" pitchFamily="34" charset="0"/>
                <a:ea typeface="Times New Roman" panose="02020603050405020304" pitchFamily="18" charset="0"/>
              </a:rPr>
              <a:t>Rt </a:t>
            </a:r>
            <a:r>
              <a:rPr lang="en-US" dirty="0">
                <a:solidFill>
                  <a:schemeClr val="bg1"/>
                </a:solidFill>
                <a:latin typeface="Century Gothic" panose="020B0502020202020204" pitchFamily="34" charset="0"/>
                <a:ea typeface="Times New Roman" panose="02020603050405020304" pitchFamily="18" charset="0"/>
              </a:rPr>
              <a:t>and</a:t>
            </a:r>
            <a:r>
              <a:rPr lang="en-US" b="1" dirty="0">
                <a:solidFill>
                  <a:schemeClr val="bg1"/>
                </a:solidFill>
                <a:latin typeface="Century Gothic" panose="020B0502020202020204" pitchFamily="34" charset="0"/>
                <a:ea typeface="Times New Roman" panose="02020603050405020304" pitchFamily="18" charset="0"/>
              </a:rPr>
              <a:t> Lt atria</a:t>
            </a:r>
            <a:r>
              <a:rPr lang="en-US" dirty="0">
                <a:solidFill>
                  <a:schemeClr val="bg1"/>
                </a:solidFill>
                <a:latin typeface="Century Gothic" panose="020B0502020202020204" pitchFamily="34" charset="0"/>
                <a:ea typeface="Times New Roman" panose="02020603050405020304" pitchFamily="18" charset="0"/>
              </a:rPr>
              <a:t>.</a:t>
            </a:r>
            <a:endParaRPr lang="en-US" sz="1600" dirty="0">
              <a:solidFill>
                <a:schemeClr val="bg1"/>
              </a:solidFill>
              <a:latin typeface="Times New Roman" panose="02020603050405020304" pitchFamily="18" charset="0"/>
              <a:ea typeface="Times New Roman" panose="02020603050405020304" pitchFamily="18" charset="0"/>
            </a:endParaRPr>
          </a:p>
          <a:p>
            <a:pPr marL="342900" indent="-342900" algn="justLow">
              <a:buFont typeface="+mj-lt"/>
              <a:buAutoNum type="arabicPeriod" startAt="4"/>
            </a:pPr>
            <a:r>
              <a:rPr lang="en-US" sz="2000" b="1" dirty="0">
                <a:solidFill>
                  <a:schemeClr val="bg1"/>
                </a:solidFill>
                <a:latin typeface="Century Gothic" panose="020B0502020202020204" pitchFamily="34" charset="0"/>
                <a:ea typeface="Times New Roman" panose="02020603050405020304" pitchFamily="18" charset="0"/>
              </a:rPr>
              <a:t>sinus venosus:</a:t>
            </a:r>
            <a:endParaRPr lang="en-US" b="1" dirty="0">
              <a:solidFill>
                <a:schemeClr val="bg1"/>
              </a:solidFill>
              <a:latin typeface="Times New Roman" panose="02020603050405020304" pitchFamily="18" charset="0"/>
              <a:ea typeface="Times New Roman" panose="02020603050405020304" pitchFamily="18" charset="0"/>
            </a:endParaRPr>
          </a:p>
          <a:p>
            <a:pPr marL="627063" indent="-354013" algn="justLow">
              <a:buFont typeface="Wingdings" panose="05000000000000000000" pitchFamily="2" charset="2"/>
              <a:buChar char="ü"/>
            </a:pPr>
            <a:r>
              <a:rPr lang="en-US" dirty="0">
                <a:solidFill>
                  <a:schemeClr val="bg1"/>
                </a:solidFill>
                <a:latin typeface="Century Gothic" panose="020B0502020202020204" pitchFamily="34" charset="0"/>
                <a:ea typeface="Times New Roman" panose="02020603050405020304" pitchFamily="18" charset="0"/>
              </a:rPr>
              <a:t>it consists of a transverse part and the </a:t>
            </a:r>
            <a:r>
              <a:rPr lang="en-US" b="1" dirty="0">
                <a:solidFill>
                  <a:schemeClr val="bg1"/>
                </a:solidFill>
                <a:latin typeface="Century Gothic" panose="020B0502020202020204" pitchFamily="34" charset="0"/>
                <a:ea typeface="Times New Roman" panose="02020603050405020304" pitchFamily="18" charset="0"/>
              </a:rPr>
              <a:t>Lt and Rt sinus horns</a:t>
            </a:r>
            <a:r>
              <a:rPr lang="en-US" dirty="0">
                <a:solidFill>
                  <a:schemeClr val="bg1"/>
                </a:solidFill>
                <a:latin typeface="Century Gothic" panose="020B0502020202020204" pitchFamily="34" charset="0"/>
                <a:ea typeface="Times New Roman" panose="02020603050405020304" pitchFamily="18" charset="0"/>
              </a:rPr>
              <a:t>, each horn has </a:t>
            </a:r>
            <a:r>
              <a:rPr lang="en-US" b="1" dirty="0">
                <a:solidFill>
                  <a:schemeClr val="bg1"/>
                </a:solidFill>
                <a:latin typeface="Century Gothic" panose="020B0502020202020204" pitchFamily="34" charset="0"/>
                <a:ea typeface="Times New Roman" panose="02020603050405020304" pitchFamily="18" charset="0"/>
              </a:rPr>
              <a:t>3 veins</a:t>
            </a:r>
            <a:r>
              <a:rPr lang="en-US" dirty="0">
                <a:solidFill>
                  <a:schemeClr val="bg1"/>
                </a:solidFill>
                <a:latin typeface="Century Gothic" panose="020B0502020202020204" pitchFamily="34" charset="0"/>
                <a:ea typeface="Times New Roman" panose="02020603050405020304" pitchFamily="18" charset="0"/>
              </a:rPr>
              <a:t>: </a:t>
            </a:r>
          </a:p>
          <a:p>
            <a:pPr marL="804863" indent="-177800" algn="justLow"/>
            <a:r>
              <a:rPr lang="en-US" b="1" dirty="0">
                <a:solidFill>
                  <a:schemeClr val="bg1"/>
                </a:solidFill>
                <a:latin typeface="Century Gothic" panose="020B0502020202020204" pitchFamily="34" charset="0"/>
                <a:ea typeface="Times New Roman" panose="02020603050405020304" pitchFamily="18" charset="0"/>
              </a:rPr>
              <a:t>1. vitelline vein </a:t>
            </a:r>
            <a:r>
              <a:rPr lang="en-US" dirty="0">
                <a:solidFill>
                  <a:schemeClr val="bg1"/>
                </a:solidFill>
                <a:latin typeface="Century Gothic" panose="020B0502020202020204" pitchFamily="34" charset="0"/>
                <a:ea typeface="Times New Roman" panose="02020603050405020304" pitchFamily="18" charset="0"/>
              </a:rPr>
              <a:t>(omphalomesenteric vein). </a:t>
            </a:r>
            <a:r>
              <a:rPr lang="en-US" b="1" dirty="0">
                <a:solidFill>
                  <a:schemeClr val="bg1"/>
                </a:solidFill>
                <a:latin typeface="Century Gothic" panose="020B0502020202020204" pitchFamily="34" charset="0"/>
                <a:ea typeface="Times New Roman" panose="02020603050405020304" pitchFamily="18" charset="0"/>
              </a:rPr>
              <a:t>2.umbilical</a:t>
            </a:r>
            <a:r>
              <a:rPr lang="en-US" dirty="0">
                <a:solidFill>
                  <a:schemeClr val="bg1"/>
                </a:solidFill>
                <a:latin typeface="Century Gothic" panose="020B0502020202020204" pitchFamily="34" charset="0"/>
                <a:ea typeface="Times New Roman" panose="02020603050405020304" pitchFamily="18" charset="0"/>
              </a:rPr>
              <a:t> </a:t>
            </a:r>
            <a:r>
              <a:rPr lang="en-US" b="1" dirty="0">
                <a:solidFill>
                  <a:schemeClr val="bg1"/>
                </a:solidFill>
                <a:latin typeface="Century Gothic" panose="020B0502020202020204" pitchFamily="34" charset="0"/>
                <a:ea typeface="Times New Roman" panose="02020603050405020304" pitchFamily="18" charset="0"/>
              </a:rPr>
              <a:t>vein.</a:t>
            </a:r>
            <a:r>
              <a:rPr lang="en-US" dirty="0">
                <a:solidFill>
                  <a:schemeClr val="bg1"/>
                </a:solidFill>
                <a:latin typeface="Century Gothic" panose="020B0502020202020204" pitchFamily="34" charset="0"/>
                <a:ea typeface="Times New Roman" panose="02020603050405020304" pitchFamily="18" charset="0"/>
              </a:rPr>
              <a:t> </a:t>
            </a:r>
            <a:r>
              <a:rPr lang="en-US" b="1" dirty="0">
                <a:solidFill>
                  <a:schemeClr val="bg1"/>
                </a:solidFill>
                <a:latin typeface="Century Gothic" panose="020B0502020202020204" pitchFamily="34" charset="0"/>
                <a:ea typeface="Times New Roman" panose="02020603050405020304" pitchFamily="18" charset="0"/>
              </a:rPr>
              <a:t>3.common cardinal vein.</a:t>
            </a:r>
            <a:endParaRPr lang="en-US" sz="1600" b="1" dirty="0">
              <a:solidFill>
                <a:schemeClr val="bg1"/>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878580" y="0"/>
            <a:ext cx="5166799" cy="523220"/>
          </a:xfrm>
          <a:prstGeom prst="rect">
            <a:avLst/>
          </a:prstGeom>
        </p:spPr>
        <p:txBody>
          <a:bodyPr wrap="none">
            <a:spAutoFit/>
          </a:bodyPr>
          <a:lstStyle/>
          <a:p>
            <a:pPr algn="justLow"/>
            <a:r>
              <a:rPr lang="en-US" sz="2800" b="1" dirty="0">
                <a:solidFill>
                  <a:schemeClr val="accent4"/>
                </a:solidFill>
                <a:latin typeface="Century Gothic" panose="020B0502020202020204" pitchFamily="34" charset="0"/>
                <a:ea typeface="Times New Roman" panose="02020603050405020304" pitchFamily="18" charset="0"/>
              </a:rPr>
              <a:t>Derivatives of the heart tube:</a:t>
            </a:r>
            <a:endParaRPr lang="en-US" sz="2400" b="1" dirty="0">
              <a:solidFill>
                <a:schemeClr val="accent4"/>
              </a:solidFill>
              <a:effectLst/>
              <a:latin typeface="Times New Roman" panose="02020603050405020304" pitchFamily="18" charset="0"/>
              <a:ea typeface="Times New Roman" panose="02020603050405020304" pitchFamily="18" charset="0"/>
            </a:endParaRPr>
          </a:p>
        </p:txBody>
      </p:sp>
      <p:pic>
        <p:nvPicPr>
          <p:cNvPr id="7" name="Picture 2" descr="Septum Formation in the Atrioventricular Canal + Valves Flashcards | Quiz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132" y="3002506"/>
            <a:ext cx="4890868" cy="385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42392"/>
      </p:ext>
    </p:extLst>
  </p:cSld>
  <p:clrMapOvr>
    <a:masterClrMapping/>
  </p:clrMapOvr>
  <mc:AlternateContent xmlns:mc="http://schemas.openxmlformats.org/markup-compatibility/2006" xmlns:p14="http://schemas.microsoft.com/office/powerpoint/2010/main">
    <mc:Choice Requires="p14">
      <p:transition spd="slow" p14:dur="2000" advTm="134440"/>
    </mc:Choice>
    <mc:Fallback xmlns="">
      <p:transition spd="slow" advTm="134440"/>
    </mc:Fallback>
  </mc:AlternateContent>
  <p:extLst mod="1">
    <p:ext uri="{3A86A75C-4F4B-4683-9AE1-C65F6400EC91}">
      <p14:laserTraceLst xmlns:p14="http://schemas.microsoft.com/office/powerpoint/2010/main">
        <p14:tracePtLst>
          <p14:tracePt t="5208" x="1062038" y="4991100"/>
          <p14:tracePt t="5899" x="1108075" y="4973638"/>
          <p14:tracePt t="5911" x="1160463" y="4956175"/>
          <p14:tracePt t="5924" x="1214438" y="4938713"/>
          <p14:tracePt t="5937" x="1312863" y="4902200"/>
          <p14:tracePt t="5949" x="1465263" y="4857750"/>
          <p14:tracePt t="5965" x="1660525" y="4803775"/>
          <p14:tracePt t="5981" x="2108200" y="4751388"/>
          <p14:tracePt t="5998" x="3303588" y="4643438"/>
          <p14:tracePt t="6015" x="3813175" y="4608513"/>
          <p14:tracePt t="6031" x="4402138" y="4589463"/>
          <p14:tracePt t="6048" x="5224463" y="4572000"/>
          <p14:tracePt t="6065" x="5616575" y="4554538"/>
          <p14:tracePt t="6081" x="5857875" y="4554538"/>
          <p14:tracePt t="6098" x="6205538" y="4554538"/>
          <p14:tracePt t="6115" x="6296025" y="4562475"/>
          <p14:tracePt t="6131" x="6367463" y="4589463"/>
          <p14:tracePt t="6148" x="6402388" y="4633913"/>
          <p14:tracePt t="6500" x="6429375" y="4633913"/>
          <p14:tracePt t="6512" x="6465888" y="4598988"/>
          <p14:tracePt t="6525" x="6518275" y="4572000"/>
          <p14:tracePt t="6537" x="6589713" y="4537075"/>
          <p14:tracePt t="6550" x="6769100" y="4491038"/>
          <p14:tracePt t="6565" x="6965950" y="4419600"/>
          <p14:tracePt t="6581" x="7286625" y="4313238"/>
          <p14:tracePt t="6598" x="8054975" y="3983038"/>
          <p14:tracePt t="6615" x="8429625" y="3830638"/>
          <p14:tracePt t="6631" x="8705850" y="3714750"/>
          <p14:tracePt t="6648" x="9090025" y="3536950"/>
          <p14:tracePt t="6665" x="9224963" y="3482975"/>
          <p14:tracePt t="6681" x="9286875" y="3438525"/>
          <p14:tracePt t="6698" x="9375775" y="3357563"/>
          <p14:tracePt t="6925" x="9375775" y="3348038"/>
          <p14:tracePt t="6938" x="9367838" y="3322638"/>
          <p14:tracePt t="6951" x="9348788" y="3276600"/>
          <p14:tracePt t="6963" x="9313863" y="3214688"/>
          <p14:tracePt t="6976" x="9259888" y="3125788"/>
          <p14:tracePt t="6989" x="9205913" y="3000375"/>
          <p14:tracePt t="7001" x="9117013" y="2795588"/>
          <p14:tracePt t="7015" x="9028113" y="2652713"/>
          <p14:tracePt t="7032" x="8983663" y="2554288"/>
          <p14:tracePt t="7049" x="8894763" y="2411413"/>
          <p14:tracePt t="7065" x="8858250" y="2322513"/>
          <p14:tracePt t="7081" x="8823325" y="2214563"/>
          <p14:tracePt t="7099" x="8724900" y="1990725"/>
          <p14:tracePt t="7115" x="8680450" y="1884363"/>
          <p14:tracePt t="7132" x="8609013" y="1731963"/>
          <p14:tracePt t="7148" x="8562975" y="1633538"/>
          <p14:tracePt t="7165" x="8483600" y="1527175"/>
          <p14:tracePt t="7181" x="8447088" y="1490663"/>
          <p14:tracePt t="7199" x="8348663" y="1374775"/>
          <p14:tracePt t="7215" x="8277225" y="1214438"/>
          <p14:tracePt t="7232" x="8205788" y="1054100"/>
          <p14:tracePt t="7249" x="8089900" y="901700"/>
          <p14:tracePt t="7265" x="8045450" y="857250"/>
          <p14:tracePt t="7281" x="8018463" y="822325"/>
          <p14:tracePt t="7299" x="7966075" y="776288"/>
          <p14:tracePt t="7315" x="7956550" y="758825"/>
          <p14:tracePt t="7332" x="7939088" y="723900"/>
          <p14:tracePt t="7349" x="7902575" y="608013"/>
          <p14:tracePt t="7365" x="7894638" y="544513"/>
          <p14:tracePt t="7382" x="7885113" y="517525"/>
          <p14:tracePt t="7399" x="7885113" y="500063"/>
          <p14:tracePt t="7527" x="7885113" y="509588"/>
          <p14:tracePt t="7539" x="7929563" y="554038"/>
          <p14:tracePt t="7552" x="7966075" y="608013"/>
          <p14:tracePt t="7565" x="8001000" y="660400"/>
          <p14:tracePt t="7582" x="8018463" y="696913"/>
          <p14:tracePt t="7598" x="8045450" y="731838"/>
          <p14:tracePt t="7615" x="8072438" y="795338"/>
          <p14:tracePt t="7631" x="8072438" y="822325"/>
          <p14:tracePt t="7649" x="8081963" y="866775"/>
          <p14:tracePt t="7665" x="8081963" y="874713"/>
          <p14:tracePt t="7682" x="8081963" y="884238"/>
          <p14:tracePt t="7715" x="8089900" y="884238"/>
          <p14:tracePt t="7789" x="8089900" y="874713"/>
          <p14:tracePt t="7804" x="8089900" y="866775"/>
          <p14:tracePt t="7815" x="8089900" y="839788"/>
          <p14:tracePt t="7827" x="8089900" y="803275"/>
          <p14:tracePt t="7839" x="8089900" y="776288"/>
          <p14:tracePt t="7853" x="8089900" y="750888"/>
          <p14:tracePt t="7865" x="8089900" y="714375"/>
          <p14:tracePt t="7882" x="8089900" y="696913"/>
          <p14:tracePt t="7902" x="8089900" y="687388"/>
          <p14:tracePt t="7977" x="8089900" y="696913"/>
          <p14:tracePt t="8002" x="8099425" y="696913"/>
          <p14:tracePt t="8015" x="8108950" y="714375"/>
          <p14:tracePt t="8027" x="8108950" y="741363"/>
          <p14:tracePt t="8040" x="8116888" y="768350"/>
          <p14:tracePt t="8053" x="8134350" y="795338"/>
          <p14:tracePt t="8065" x="8143875" y="830263"/>
          <p14:tracePt t="8082" x="8143875" y="866775"/>
          <p14:tracePt t="8098" x="8143875" y="893763"/>
          <p14:tracePt t="8115" x="8143875" y="901700"/>
          <p14:tracePt t="8152" x="8153400" y="901700"/>
          <p14:tracePt t="8201" x="8153400" y="893763"/>
          <p14:tracePt t="8215" x="8153400" y="884238"/>
          <p14:tracePt t="8228" x="8153400" y="857250"/>
          <p14:tracePt t="8240" x="8153400" y="830263"/>
          <p14:tracePt t="8252" x="8153400" y="795338"/>
          <p14:tracePt t="8265" x="8153400" y="776288"/>
          <p14:tracePt t="8282" x="8153400" y="768350"/>
          <p14:tracePt t="8427" x="8153400" y="785813"/>
          <p14:tracePt t="8440" x="8170863" y="839788"/>
          <p14:tracePt t="8452" x="8188325" y="919163"/>
          <p14:tracePt t="8466" x="8205788" y="973138"/>
          <p14:tracePt t="8482" x="8215313" y="1027113"/>
          <p14:tracePt t="8498" x="8232775" y="1071563"/>
          <p14:tracePt t="8515" x="8242300" y="1143000"/>
          <p14:tracePt t="8532" x="8242300" y="1152525"/>
          <p14:tracePt t="9203" x="8259763" y="1160463"/>
          <p14:tracePt t="9215" x="8323263" y="1214438"/>
          <p14:tracePt t="9229" x="8447088" y="1347788"/>
          <p14:tracePt t="9241" x="8688388" y="1608138"/>
          <p14:tracePt t="9253" x="9028113" y="2000250"/>
          <p14:tracePt t="9266" x="9304338" y="2330450"/>
          <p14:tracePt t="9282" x="9537700" y="2751138"/>
          <p14:tracePt t="9298" x="9732963" y="3179763"/>
          <p14:tracePt t="9315" x="9983788" y="3822700"/>
          <p14:tracePt t="9331" x="10018713" y="4054475"/>
          <p14:tracePt t="9348" x="10018713" y="4179888"/>
          <p14:tracePt t="9365" x="9956800" y="4340225"/>
          <p14:tracePt t="9381" x="9920288" y="4384675"/>
          <p14:tracePt t="9641" x="9920288" y="4411663"/>
          <p14:tracePt t="9654" x="9920288" y="4465638"/>
          <p14:tracePt t="9667" x="9920288" y="4554538"/>
          <p14:tracePt t="9679" x="9902825" y="4652963"/>
          <p14:tracePt t="9692" x="9875838" y="4724400"/>
          <p14:tracePt t="9704" x="9848850" y="4830763"/>
          <p14:tracePt t="9717" x="9813925" y="4919663"/>
          <p14:tracePt t="9732" x="9777413" y="4973638"/>
          <p14:tracePt t="9748" x="9759950" y="5018088"/>
          <p14:tracePt t="9766" x="9725025" y="5045075"/>
          <p14:tracePt t="9782" x="9688513" y="5062538"/>
          <p14:tracePt t="10018" x="9680575" y="5089525"/>
          <p14:tracePt t="10029" x="9680575" y="5116513"/>
          <p14:tracePt t="10042" x="9661525" y="5153025"/>
          <p14:tracePt t="10055" x="9653588" y="5170488"/>
          <p14:tracePt t="10068" x="9644063" y="5187950"/>
          <p14:tracePt t="10082" x="9626600" y="5197475"/>
          <p14:tracePt t="10098" x="9609138" y="5205413"/>
          <p14:tracePt t="10116" x="9582150" y="5205413"/>
          <p14:tracePt t="10132" x="9563100" y="5214938"/>
          <p14:tracePt t="10148" x="9537700" y="5224463"/>
          <p14:tracePt t="10166" x="9501188" y="5224463"/>
          <p14:tracePt t="10182" x="9474200" y="5232400"/>
          <p14:tracePt t="10198" x="9447213" y="5232400"/>
          <p14:tracePt t="10216" x="9402763" y="5241925"/>
          <p14:tracePt t="10232" x="9385300" y="5241925"/>
          <p14:tracePt t="10248" x="9367838" y="5251450"/>
          <p14:tracePt t="10266" x="9358313" y="5251450"/>
          <p14:tracePt t="10282" x="9340850" y="5251450"/>
          <p14:tracePt t="10298" x="9331325" y="5251450"/>
          <p14:tracePt t="10316" x="9304338" y="5259388"/>
          <p14:tracePt t="10332" x="9296400" y="5259388"/>
          <p14:tracePt t="10349" x="9286875" y="5259388"/>
          <p14:tracePt t="10366" x="9277350" y="5268913"/>
          <p14:tracePt t="10393" x="9269413" y="5268913"/>
          <p14:tracePt t="10418" x="9259888" y="5276850"/>
          <p14:tracePt t="10431" x="9251950" y="5276850"/>
          <p14:tracePt t="10442" x="9242425" y="5295900"/>
          <p14:tracePt t="10456" x="9224963" y="5303838"/>
          <p14:tracePt t="10469" x="9205913" y="5322888"/>
          <p14:tracePt t="10482" x="9197975" y="5340350"/>
          <p14:tracePt t="10499" x="9180513" y="5348288"/>
          <p14:tracePt t="10516" x="9170988" y="5367338"/>
          <p14:tracePt t="10532" x="9161463" y="5375275"/>
          <p14:tracePt t="10606" x="9170988" y="5384800"/>
          <p14:tracePt t="10619" x="9197975" y="5384800"/>
          <p14:tracePt t="10631" x="9224963" y="5394325"/>
          <p14:tracePt t="10644" x="9259888" y="5402263"/>
          <p14:tracePt t="10655" x="9304338" y="5402263"/>
          <p14:tracePt t="10669" x="9348788" y="5411788"/>
          <p14:tracePt t="10682" x="9420225" y="5419725"/>
          <p14:tracePt t="10698" x="9518650" y="5419725"/>
          <p14:tracePt t="10716" x="9634538" y="5419725"/>
          <p14:tracePt t="10732" x="9705975" y="5419725"/>
          <p14:tracePt t="10748" x="9777413" y="5429250"/>
          <p14:tracePt t="10766" x="9848850" y="5429250"/>
          <p14:tracePt t="10782" x="9858375" y="5429250"/>
          <p14:tracePt t="10844" x="9848850" y="5429250"/>
          <p14:tracePt t="10857" x="9831388" y="5429250"/>
          <p14:tracePt t="10869" x="9813925" y="5429250"/>
          <p14:tracePt t="10882" x="9796463" y="5429250"/>
          <p14:tracePt t="10898" x="9769475" y="5429250"/>
          <p14:tracePt t="10915" x="9732963" y="5429250"/>
          <p14:tracePt t="10931" x="9661525" y="5429250"/>
          <p14:tracePt t="10948" x="9590088" y="5438775"/>
          <p14:tracePt t="10967" x="9501188" y="5456238"/>
          <p14:tracePt t="10982" x="9474200" y="5465763"/>
          <p14:tracePt t="10998" x="9466263" y="5465763"/>
          <p14:tracePt t="11015" x="9439275" y="5465763"/>
          <p14:tracePt t="11032" x="9429750" y="5465763"/>
          <p14:tracePt t="11048" x="9420225" y="5465763"/>
          <p14:tracePt t="11066" x="9412288" y="5465763"/>
          <p14:tracePt t="11082" x="9402763" y="5465763"/>
          <p14:tracePt t="11098" x="9394825" y="5465763"/>
          <p14:tracePt t="11115" x="9385300" y="5465763"/>
          <p14:tracePt t="11131" x="9367838" y="5465763"/>
          <p14:tracePt t="11148" x="9358313" y="5456238"/>
          <p14:tracePt t="11169" x="9348788" y="5456238"/>
          <p14:tracePt t="11257" x="9358313" y="5456238"/>
          <p14:tracePt t="11282" x="9367838" y="5456238"/>
          <p14:tracePt t="11295" x="9375775" y="5456238"/>
          <p14:tracePt t="11307" x="9394825" y="5456238"/>
          <p14:tracePt t="11320" x="9420225" y="5456238"/>
          <p14:tracePt t="11332" x="9447213" y="5456238"/>
          <p14:tracePt t="11349" x="9474200" y="5456238"/>
          <p14:tracePt t="11365" x="9510713" y="5465763"/>
          <p14:tracePt t="11382" x="9555163" y="5465763"/>
          <p14:tracePt t="11398" x="9572625" y="5465763"/>
          <p14:tracePt t="11415" x="9582150" y="5465763"/>
          <p14:tracePt t="11432" x="9590088" y="5465763"/>
          <p14:tracePt t="11508" x="9582150" y="5465763"/>
          <p14:tracePt t="11520" x="9555163" y="5465763"/>
          <p14:tracePt t="11532" x="9528175" y="5465763"/>
          <p14:tracePt t="11545" x="9483725" y="5465763"/>
          <p14:tracePt t="11557" x="9456738" y="5465763"/>
          <p14:tracePt t="11570" x="9429750" y="5465763"/>
          <p14:tracePt t="11584" x="9402763" y="5465763"/>
          <p14:tracePt t="11598" x="9385300" y="5465763"/>
          <p14:tracePt t="11615" x="9375775" y="5465763"/>
          <p14:tracePt t="11632" x="9367838" y="5456238"/>
          <p14:tracePt t="11796" x="9385300" y="5456238"/>
          <p14:tracePt t="11810" x="9402763" y="5456238"/>
          <p14:tracePt t="11821" x="9447213" y="5456238"/>
          <p14:tracePt t="11834" x="9483725" y="5456238"/>
          <p14:tracePt t="11848" x="9528175" y="5465763"/>
          <p14:tracePt t="11865" x="9572625" y="5473700"/>
          <p14:tracePt t="11882" x="9626600" y="5473700"/>
          <p14:tracePt t="11898" x="9644063" y="5473700"/>
          <p14:tracePt t="11915" x="9653588" y="5473700"/>
          <p14:tracePt t="12020" x="9644063" y="5473700"/>
          <p14:tracePt t="12034" x="9634538" y="5473700"/>
          <p14:tracePt t="12045" x="9599613" y="5473700"/>
          <p14:tracePt t="12058" x="9572625" y="5473700"/>
          <p14:tracePt t="12071" x="9545638" y="5473700"/>
          <p14:tracePt t="12083" x="9518650" y="5473700"/>
          <p14:tracePt t="12099" x="9501188" y="5473700"/>
          <p14:tracePt t="12115" x="9491663" y="5473700"/>
          <p14:tracePt t="12132" x="9474200" y="5473700"/>
          <p14:tracePt t="12165" x="9456738" y="5473700"/>
          <p14:tracePt t="12183" x="9447213" y="5473700"/>
          <p14:tracePt t="12198" x="9439275" y="5473700"/>
          <p14:tracePt t="12215" x="9429750" y="5473700"/>
          <p14:tracePt t="12231" x="9412288" y="5473700"/>
          <p14:tracePt t="12248" x="9402763" y="5473700"/>
          <p14:tracePt t="12359" x="9412288" y="5473700"/>
          <p14:tracePt t="12371" x="9420225" y="5473700"/>
          <p14:tracePt t="12385" x="9439275" y="5473700"/>
          <p14:tracePt t="12396" x="9447213" y="5473700"/>
          <p14:tracePt t="12409" x="9466263" y="5473700"/>
          <p14:tracePt t="12422" x="9501188" y="5473700"/>
          <p14:tracePt t="12434" x="9555163" y="5473700"/>
          <p14:tracePt t="12448" x="9590088" y="5483225"/>
          <p14:tracePt t="12465" x="9644063" y="5491163"/>
          <p14:tracePt t="12482" x="9680575" y="5500688"/>
          <p14:tracePt t="12498" x="9688513" y="5500688"/>
          <p14:tracePt t="12597" x="9680575" y="5500688"/>
          <p14:tracePt t="12609" x="9634538" y="5500688"/>
          <p14:tracePt t="12622" x="9590088" y="5500688"/>
          <p14:tracePt t="12635" x="9537700" y="5500688"/>
          <p14:tracePt t="12648" x="9491663" y="5500688"/>
          <p14:tracePt t="12666" x="9466263" y="5500688"/>
          <p14:tracePt t="12683" x="9412288" y="5500688"/>
          <p14:tracePt t="12699" x="9402763" y="5500688"/>
          <p14:tracePt t="12835" x="9412288" y="5500688"/>
          <p14:tracePt t="12859" x="9420225" y="5500688"/>
          <p14:tracePt t="12872" x="9439275" y="5500688"/>
          <p14:tracePt t="12886" x="9456738" y="5510213"/>
          <p14:tracePt t="12897" x="9483725" y="5518150"/>
          <p14:tracePt t="12910" x="9518650" y="5518150"/>
          <p14:tracePt t="12922" x="9555163" y="5527675"/>
          <p14:tracePt t="12936" x="9582150" y="5527675"/>
          <p14:tracePt t="12948" x="9609138" y="5545138"/>
          <p14:tracePt t="12965" x="9634538" y="5545138"/>
          <p14:tracePt t="12984" x="9644063" y="5545138"/>
          <p14:tracePt t="13085" x="9634538" y="5545138"/>
          <p14:tracePt t="13098" x="9617075" y="5545138"/>
          <p14:tracePt t="13110" x="9590088" y="5545138"/>
          <p14:tracePt t="13123" x="9563100" y="5545138"/>
          <p14:tracePt t="13136" x="9545638" y="5545138"/>
          <p14:tracePt t="13148" x="9528175" y="5545138"/>
          <p14:tracePt t="13165" x="9518650" y="5545138"/>
          <p14:tracePt t="13183" x="9501188" y="5545138"/>
          <p14:tracePt t="13198" x="9491663" y="5545138"/>
          <p14:tracePt t="13223" x="9483725" y="5545138"/>
          <p14:tracePt t="13323" x="9483725" y="5537200"/>
          <p14:tracePt t="13385" x="9501188" y="5537200"/>
          <p14:tracePt t="13398" x="9528175" y="5537200"/>
          <p14:tracePt t="13411" x="9545638" y="5537200"/>
          <p14:tracePt t="13423" x="9572625" y="5537200"/>
          <p14:tracePt t="13436" x="9590088" y="5537200"/>
          <p14:tracePt t="13449" x="9609138" y="5537200"/>
          <p14:tracePt t="13465" x="9626600" y="5537200"/>
          <p14:tracePt t="13483" x="9715500" y="5537200"/>
          <p14:tracePt t="13498" x="9752013" y="5537200"/>
          <p14:tracePt t="13515" x="9769475" y="5537200"/>
          <p14:tracePt t="13598" x="9742488" y="5537200"/>
          <p14:tracePt t="13611" x="9732963" y="5537200"/>
          <p14:tracePt t="13624" x="9715500" y="5537200"/>
          <p14:tracePt t="13636" x="9688513" y="5537200"/>
          <p14:tracePt t="13649" x="9661525" y="5537200"/>
          <p14:tracePt t="13665" x="9626600" y="5537200"/>
          <p14:tracePt t="13682" x="9537700" y="5537200"/>
          <p14:tracePt t="13698" x="9447213" y="5537200"/>
          <p14:tracePt t="13715" x="9402763" y="5537200"/>
          <p14:tracePt t="13732" x="9375775" y="5537200"/>
          <p14:tracePt t="13748" x="9358313" y="5537200"/>
          <p14:tracePt t="13765" x="9348788" y="5537200"/>
          <p14:tracePt t="13861" x="9358313" y="5537200"/>
          <p14:tracePt t="13887" x="9375775" y="5537200"/>
          <p14:tracePt t="13899" x="9385300" y="5537200"/>
          <p14:tracePt t="13911" x="9402763" y="5537200"/>
          <p14:tracePt t="13924" x="9420225" y="5537200"/>
          <p14:tracePt t="13937" x="9447213" y="5537200"/>
          <p14:tracePt t="13949" x="9474200" y="5537200"/>
          <p14:tracePt t="13965" x="9501188" y="5545138"/>
          <p14:tracePt t="13982" x="9518650" y="5554663"/>
          <p14:tracePt t="13999" x="9537700" y="5554663"/>
          <p14:tracePt t="14032" x="9545638" y="5562600"/>
          <p14:tracePt t="14150" x="9537700" y="5562600"/>
          <p14:tracePt t="14162" x="9501188" y="5562600"/>
          <p14:tracePt t="14174" x="9474200" y="5562600"/>
          <p14:tracePt t="14187" x="9429750" y="5562600"/>
          <p14:tracePt t="14200" x="9412288" y="5562600"/>
          <p14:tracePt t="14215" x="9402763" y="5554663"/>
          <p14:tracePt t="14232" x="9394825" y="5554663"/>
          <p14:tracePt t="14387" x="9402763" y="5554663"/>
          <p14:tracePt t="14399" x="9429750" y="5554663"/>
          <p14:tracePt t="14413" x="9447213" y="5554663"/>
          <p14:tracePt t="14425" x="9474200" y="5554663"/>
          <p14:tracePt t="14437" x="9501188" y="5554663"/>
          <p14:tracePt t="14450" x="9528175" y="5554663"/>
          <p14:tracePt t="14465" x="9572625" y="5562600"/>
          <p14:tracePt t="14482" x="9617075" y="5562600"/>
          <p14:tracePt t="14498" x="9698038" y="5562600"/>
          <p14:tracePt t="14515" x="9725025" y="5572125"/>
          <p14:tracePt t="14532" x="9732963" y="5581650"/>
          <p14:tracePt t="14548" x="9752013" y="5581650"/>
          <p14:tracePt t="14650" x="9732963" y="5581650"/>
          <p14:tracePt t="14662" x="9698038" y="5581650"/>
          <p14:tracePt t="14675" x="9644063" y="5581650"/>
          <p14:tracePt t="14687" x="9563100" y="5572125"/>
          <p14:tracePt t="14701" x="9466263" y="5562600"/>
          <p14:tracePt t="14715" x="9367838" y="5545138"/>
          <p14:tracePt t="14732" x="9304338" y="5527675"/>
          <p14:tracePt t="14748" x="9259888" y="5527675"/>
          <p14:tracePt t="14765" x="9251950" y="5527675"/>
          <p14:tracePt t="14782" x="9242425" y="5527675"/>
          <p14:tracePt t="14926" x="9251950" y="5527675"/>
          <p14:tracePt t="14937" x="9259888" y="5527675"/>
          <p14:tracePt t="14951" x="9277350" y="5537200"/>
          <p14:tracePt t="14962" x="9304338" y="5545138"/>
          <p14:tracePt t="14976" x="9331325" y="5545138"/>
          <p14:tracePt t="14988" x="9358313" y="5545138"/>
          <p14:tracePt t="15000" x="9394825" y="5554663"/>
          <p14:tracePt t="15015" x="9456738" y="5554663"/>
          <p14:tracePt t="15032" x="9528175" y="5562600"/>
          <p14:tracePt t="15049" x="9609138" y="5572125"/>
          <p14:tracePt t="15065" x="9634538" y="5581650"/>
          <p14:tracePt t="15082" x="9653588" y="5581650"/>
          <p14:tracePt t="15099" x="9661525" y="5581650"/>
          <p14:tracePt t="15225" x="9634538" y="5581650"/>
          <p14:tracePt t="15238" x="9582150" y="5581650"/>
          <p14:tracePt t="15250" x="9518650" y="5572125"/>
          <p14:tracePt t="15263" x="9456738" y="5572125"/>
          <p14:tracePt t="15276" x="9412288" y="5572125"/>
          <p14:tracePt t="15288" x="9340850" y="5572125"/>
          <p14:tracePt t="15301" x="9304338" y="5572125"/>
          <p14:tracePt t="15315" x="9277350" y="5572125"/>
          <p14:tracePt t="15332" x="9259888" y="5572125"/>
          <p14:tracePt t="15349" x="9251950" y="5572125"/>
          <p14:tracePt t="15501" x="9259888" y="5572125"/>
          <p14:tracePt t="15513" x="9277350" y="5572125"/>
          <p14:tracePt t="15526" x="9296400" y="5572125"/>
          <p14:tracePt t="15538" x="9313863" y="5581650"/>
          <p14:tracePt t="15550" x="9331325" y="5589588"/>
          <p14:tracePt t="15565" x="9348788" y="5589588"/>
          <p14:tracePt t="15582" x="9367838" y="5599113"/>
          <p14:tracePt t="15599" x="9420225" y="5599113"/>
          <p14:tracePt t="15615" x="9439275" y="5599113"/>
          <p14:tracePt t="15631" x="9456738" y="5599113"/>
          <p14:tracePt t="15649" x="9474200" y="5599113"/>
          <p14:tracePt t="15739" x="9456738" y="5599113"/>
          <p14:tracePt t="15752" x="9439275" y="5599113"/>
          <p14:tracePt t="15763" x="9402763" y="5589588"/>
          <p14:tracePt t="15776" x="9358313" y="5572125"/>
          <p14:tracePt t="15789" x="9323388" y="5562600"/>
          <p14:tracePt t="15802" x="9277350" y="5554663"/>
          <p14:tracePt t="15816" x="9242425" y="5537200"/>
          <p14:tracePt t="15832" x="9215438" y="5527675"/>
          <p14:tracePt t="15849" x="9170988" y="5510213"/>
          <p14:tracePt t="15865" x="9161463" y="5500688"/>
          <p14:tracePt t="15882" x="9144000" y="5491163"/>
          <p14:tracePt t="15899" x="9134475" y="5483225"/>
          <p14:tracePt t="15916" x="9126538" y="5473700"/>
          <p14:tracePt t="15932" x="9117013" y="5473700"/>
          <p14:tracePt t="15952" x="9109075" y="5473700"/>
          <p14:tracePt t="15965" x="9099550" y="5465763"/>
          <p14:tracePt t="15989" x="9090025" y="5465763"/>
          <p14:tracePt t="16003" x="9090025" y="5456238"/>
          <p14:tracePt t="16015" x="9082088" y="5456238"/>
          <p14:tracePt t="16040" x="9072563" y="5446713"/>
          <p14:tracePt t="16053" x="9063038" y="5446713"/>
          <p14:tracePt t="16065" x="9055100" y="5446713"/>
          <p14:tracePt t="16089" x="9045575" y="5446713"/>
          <p14:tracePt t="16115" x="9037638" y="5446713"/>
          <p14:tracePt t="16202" x="9045575" y="5446713"/>
          <p14:tracePt t="16240" x="9055100" y="5446713"/>
          <p14:tracePt t="16264" x="9063038" y="5446713"/>
          <p14:tracePt t="16277" x="9072563" y="5446713"/>
          <p14:tracePt t="16290" x="9090025" y="5446713"/>
          <p14:tracePt t="16302" x="9117013" y="5446713"/>
          <p14:tracePt t="16315" x="9144000" y="5446713"/>
          <p14:tracePt t="16332" x="9170988" y="5446713"/>
          <p14:tracePt t="16350" x="9232900" y="5446713"/>
          <p14:tracePt t="16365" x="9242425" y="5446713"/>
          <p14:tracePt t="16383" x="9259888" y="5446713"/>
          <p14:tracePt t="16399" x="9269413" y="5446713"/>
          <p14:tracePt t="16415" x="9313863" y="5446713"/>
          <p14:tracePt t="16433" x="9340850" y="5446713"/>
          <p14:tracePt t="16449" x="9375775" y="5446713"/>
          <p14:tracePt t="16465" x="9420225" y="5446713"/>
          <p14:tracePt t="16499" x="9429750" y="5446713"/>
          <p14:tracePt t="16578" x="9420225" y="5446713"/>
          <p14:tracePt t="16590" x="9402763" y="5446713"/>
          <p14:tracePt t="16603" x="9385300" y="5446713"/>
          <p14:tracePt t="16616" x="9367838" y="5446713"/>
          <p14:tracePt t="16632" x="9348788" y="5446713"/>
          <p14:tracePt t="16649" x="9331325" y="5446713"/>
          <p14:tracePt t="16666" x="9323388" y="5446713"/>
          <p14:tracePt t="16682" x="9313863" y="5446713"/>
          <p14:tracePt t="16698" x="9304338" y="5446713"/>
          <p14:tracePt t="16715" x="9304338" y="5473700"/>
          <p14:tracePt t="16732" x="9296400" y="5491163"/>
          <p14:tracePt t="16749" x="9286875" y="5500688"/>
          <p14:tracePt t="16765" x="9277350" y="5537200"/>
          <p14:tracePt t="16782" x="9269413" y="5537200"/>
          <p14:tracePt t="16798" x="9269413" y="5554663"/>
          <p14:tracePt t="16815" x="9251950" y="5572125"/>
          <p14:tracePt t="16832" x="9242425" y="5581650"/>
          <p14:tracePt t="16849" x="9232900" y="5589588"/>
          <p14:tracePt t="16855" x="9232900" y="5608638"/>
          <p14:tracePt t="16866" x="9224963" y="5626100"/>
          <p14:tracePt t="16882" x="9224963" y="5634038"/>
          <p14:tracePt t="16899" x="9215438" y="5653088"/>
          <p14:tracePt t="16915" x="9205913" y="5680075"/>
          <p14:tracePt t="16932" x="9205913" y="5688013"/>
          <p14:tracePt t="16949" x="9205913" y="5705475"/>
          <p14:tracePt t="16965" x="9205913" y="5715000"/>
          <p14:tracePt t="16982" x="9205913" y="5724525"/>
          <p14:tracePt t="16999" x="9197975" y="5732463"/>
          <p14:tracePt t="17015" x="9197975" y="5741988"/>
          <p14:tracePt t="17032" x="9197975" y="5751513"/>
          <p14:tracePt t="17049" x="9188450" y="5751513"/>
          <p14:tracePt t="17065" x="9188450" y="5759450"/>
          <p14:tracePt t="17317" x="9180513" y="5759450"/>
          <p14:tracePt t="17328" x="9170988" y="5759450"/>
          <p14:tracePt t="17354" x="9161463" y="5759450"/>
          <p14:tracePt t="17366" x="9153525" y="5751513"/>
          <p14:tracePt t="17379" x="9144000" y="5741988"/>
          <p14:tracePt t="17392" x="9144000" y="5732463"/>
          <p14:tracePt t="17404" x="9134475" y="5732463"/>
          <p14:tracePt t="17454" x="9134475" y="5724525"/>
          <p14:tracePt t="17643" x="9134475" y="5732463"/>
          <p14:tracePt t="17667" x="9134475" y="5741988"/>
          <p14:tracePt t="17679" x="9134475" y="5751513"/>
          <p14:tracePt t="17692" x="9144000" y="5751513"/>
          <p14:tracePt t="17705" x="9144000" y="5759450"/>
          <p14:tracePt t="17717" x="9153525" y="5768975"/>
          <p14:tracePt t="17731" x="9153525" y="5776913"/>
          <p14:tracePt t="17748" x="9153525" y="5795963"/>
          <p14:tracePt t="17765" x="9161463" y="5803900"/>
          <p14:tracePt t="19960" x="9161463" y="5776913"/>
          <p14:tracePt t="19971" x="9170988" y="5751513"/>
          <p14:tracePt t="19983" x="9180513" y="5697538"/>
          <p14:tracePt t="19996" x="9205913" y="5661025"/>
          <p14:tracePt t="20008" x="9232900" y="5608638"/>
          <p14:tracePt t="20021" x="9259888" y="5545138"/>
          <p14:tracePt t="20034" x="9286875" y="5491163"/>
          <p14:tracePt t="20049" x="9304338" y="5429250"/>
          <p14:tracePt t="20065" x="9323388" y="5394325"/>
          <p14:tracePt t="20082" x="9323388" y="5367338"/>
          <p14:tracePt t="20099" x="9331325" y="5357813"/>
          <p14:tracePt t="20159" x="9331325" y="5348288"/>
          <p14:tracePt t="20196" x="9331325" y="5303838"/>
          <p14:tracePt t="20208" x="9340850" y="5268913"/>
          <p14:tracePt t="20221" x="9348788" y="5214938"/>
          <p14:tracePt t="20234" x="9367838" y="5153025"/>
          <p14:tracePt t="20249" x="9375775" y="5126038"/>
          <p14:tracePt t="20265" x="9394825" y="5099050"/>
          <p14:tracePt t="20282" x="9412288" y="5072063"/>
          <p14:tracePt t="20299" x="9420225" y="5054600"/>
          <p14:tracePt t="20315" x="9439275" y="5054600"/>
          <p14:tracePt t="20332" x="9456738" y="5037138"/>
          <p14:tracePt t="20349" x="9466263" y="5037138"/>
          <p14:tracePt t="20365" x="9474200" y="5027613"/>
          <p14:tracePt t="20372" x="9491663" y="5018088"/>
          <p14:tracePt t="20385" x="9501188" y="5010150"/>
          <p14:tracePt t="20399" x="9510713" y="4991100"/>
          <p14:tracePt t="20415" x="9528175" y="4965700"/>
          <p14:tracePt t="20432" x="9563100" y="4902200"/>
          <p14:tracePt t="20449" x="9572625" y="4875213"/>
          <p14:tracePt t="20465" x="9582150" y="4857750"/>
          <p14:tracePt t="20482" x="9582150" y="4848225"/>
          <p14:tracePt t="20660" x="9572625" y="4857750"/>
          <p14:tracePt t="20672" x="9555163" y="4875213"/>
          <p14:tracePt t="20685" x="9537700" y="4875213"/>
          <p14:tracePt t="20695" x="9518650" y="4894263"/>
          <p14:tracePt t="20708" x="9510713" y="4894263"/>
          <p14:tracePt t="20720" x="9491663" y="4902200"/>
          <p14:tracePt t="20745" x="9483725" y="4902200"/>
          <p14:tracePt t="20770" x="9474200" y="4902200"/>
          <p14:tracePt t="20782" x="9466263" y="4902200"/>
          <p14:tracePt t="20910" x="9483725" y="4902200"/>
          <p14:tracePt t="20921" x="9518650" y="4902200"/>
          <p14:tracePt t="20935" x="9555163" y="4902200"/>
          <p14:tracePt t="20947" x="9572625" y="4902200"/>
          <p14:tracePt t="20959" x="9599613" y="4911725"/>
          <p14:tracePt t="20972" x="9617075" y="4919663"/>
          <p14:tracePt t="20986" x="9634538" y="4919663"/>
          <p14:tracePt t="20999" x="9644063" y="4929188"/>
          <p14:tracePt t="21015" x="9653588" y="4929188"/>
          <p14:tracePt t="21035" x="9653588" y="4938713"/>
          <p14:tracePt t="21148" x="9626600" y="4938713"/>
          <p14:tracePt t="21160" x="9590088" y="4938713"/>
          <p14:tracePt t="21172" x="9563100" y="4938713"/>
          <p14:tracePt t="21185" x="9528175" y="4938713"/>
          <p14:tracePt t="21199" x="9510713" y="4938713"/>
          <p14:tracePt t="21216" x="9501188" y="4938713"/>
          <p14:tracePt t="21232" x="9491663" y="4938713"/>
          <p14:tracePt t="21361" x="9501188" y="4938713"/>
          <p14:tracePt t="21372" x="9518650" y="4938713"/>
          <p14:tracePt t="21386" x="9545638" y="4938713"/>
          <p14:tracePt t="21398" x="9555163" y="4938713"/>
          <p14:tracePt t="21415" x="9582150" y="4938713"/>
          <p14:tracePt t="21433" x="9609138" y="4956175"/>
          <p14:tracePt t="21449" x="9617075" y="4956175"/>
          <p14:tracePt t="21465" x="9626600" y="4956175"/>
          <p14:tracePt t="21483" x="9634538" y="4965700"/>
          <p14:tracePt t="21623" x="9626600" y="4965700"/>
          <p14:tracePt t="21636" x="9609138" y="4965700"/>
          <p14:tracePt t="21648" x="9599613" y="4965700"/>
          <p14:tracePt t="21673" x="9582150" y="4965700"/>
          <p14:tracePt t="21698" x="9572625" y="4965700"/>
          <p14:tracePt t="21873" x="9590088" y="4965700"/>
          <p14:tracePt t="21898" x="9599613" y="4965700"/>
          <p14:tracePt t="21911" x="9609138" y="4965700"/>
          <p14:tracePt t="21924" x="9617075" y="4965700"/>
          <p14:tracePt t="21936" x="9626600" y="4965700"/>
          <p14:tracePt t="22124" x="9609138" y="4965700"/>
          <p14:tracePt t="22136" x="9599613" y="4965700"/>
          <p14:tracePt t="22149" x="9590088" y="4965700"/>
          <p14:tracePt t="22162" x="9572625" y="4965700"/>
          <p14:tracePt t="22187" x="9563100" y="4965700"/>
          <p14:tracePt t="22199" x="9545638" y="4965700"/>
          <p14:tracePt t="22237" x="9537700" y="4965700"/>
          <p14:tracePt t="22412" x="9545638" y="4965700"/>
          <p14:tracePt t="22424" x="9563100" y="4965700"/>
          <p14:tracePt t="22438" x="9572625" y="4965700"/>
          <p14:tracePt t="22450" x="9582150" y="4965700"/>
          <p14:tracePt t="22465" x="9599613" y="4965700"/>
          <p14:tracePt t="22482" x="9609138" y="4965700"/>
          <p14:tracePt t="22499" x="9644063" y="4973638"/>
          <p14:tracePt t="22515" x="9653588" y="4973638"/>
          <p14:tracePt t="22549" x="9671050" y="4983163"/>
          <p14:tracePt t="22712" x="9661525" y="4983163"/>
          <p14:tracePt t="22726" x="9653588" y="4983163"/>
          <p14:tracePt t="22738" x="9626600" y="4983163"/>
          <p14:tracePt t="22750" x="9617075" y="4983163"/>
          <p14:tracePt t="22773" x="9609138" y="4983163"/>
          <p14:tracePt t="22785" x="9599613" y="4983163"/>
          <p14:tracePt t="22823" x="9590088" y="4983163"/>
          <p14:tracePt t="22873" x="9582150" y="4983163"/>
          <p14:tracePt t="22885" x="9572625" y="4983163"/>
          <p14:tracePt t="22899" x="9563100" y="4983163"/>
          <p14:tracePt t="22911" x="9555163" y="4983163"/>
          <p14:tracePt t="22936" x="9545638" y="4983163"/>
          <p14:tracePt t="22949" x="9537700" y="4983163"/>
          <p14:tracePt t="23100" x="9545638" y="4983163"/>
          <p14:tracePt t="23125" x="9555163" y="4983163"/>
          <p14:tracePt t="23151" x="9563100" y="4983163"/>
          <p14:tracePt t="23162" x="9572625" y="4983163"/>
          <p14:tracePt t="23175" x="9582150" y="4983163"/>
          <p14:tracePt t="23201" x="9590088" y="4983163"/>
          <p14:tracePt t="23213" x="9599613" y="4983163"/>
          <p14:tracePt t="23226" x="9609138" y="4983163"/>
          <p14:tracePt t="23238" x="9617075" y="4983163"/>
          <p14:tracePt t="23251" x="9626600" y="4983163"/>
          <p14:tracePt t="23288" x="9634538" y="4983163"/>
          <p14:tracePt t="23412" x="9617075" y="4983163"/>
          <p14:tracePt t="23424" x="9599613" y="4983163"/>
          <p14:tracePt t="23437" x="9582150" y="4983163"/>
          <p14:tracePt t="23448" x="9563100" y="4983163"/>
          <p14:tracePt t="23465" x="9545638" y="4983163"/>
          <p14:tracePt t="23482" x="9518650" y="4983163"/>
          <p14:tracePt t="23498" x="9491663" y="4983163"/>
          <p14:tracePt t="23531" x="9483725" y="4983163"/>
          <p14:tracePt t="23548" x="9474200" y="4983163"/>
          <p14:tracePt t="23574" x="9466263" y="4983163"/>
          <p14:tracePt t="23701" x="9491663" y="4983163"/>
          <p14:tracePt t="23714" x="9518650" y="4983163"/>
          <p14:tracePt t="23726" x="9537700" y="4983163"/>
          <p14:tracePt t="23738" x="9555163" y="4983163"/>
          <p14:tracePt t="23753" x="9572625" y="4983163"/>
          <p14:tracePt t="23765" x="9582150" y="4983163"/>
          <p14:tracePt t="23782" x="9599613" y="4983163"/>
          <p14:tracePt t="23799" x="9617075" y="4991100"/>
          <p14:tracePt t="23815" x="9634538" y="5000625"/>
          <p14:tracePt t="23876" x="9634538" y="5010150"/>
          <p14:tracePt t="23977" x="9626600" y="5010150"/>
          <p14:tracePt t="23989" x="9609138" y="5000625"/>
          <p14:tracePt t="24002" x="9590088" y="5000625"/>
          <p14:tracePt t="24015" x="9537700" y="5000625"/>
          <p14:tracePt t="24032" x="9501188" y="4991100"/>
          <p14:tracePt t="24049" x="9447213" y="4991100"/>
          <p14:tracePt t="24065" x="9439275" y="4983163"/>
          <p14:tracePt t="24201" x="9456738" y="4983163"/>
          <p14:tracePt t="24215" x="9474200" y="4983163"/>
          <p14:tracePt t="24227" x="9510713" y="4983163"/>
          <p14:tracePt t="24239" x="9528175" y="4983163"/>
          <p14:tracePt t="24252" x="9537700" y="4983163"/>
          <p14:tracePt t="24265" x="9555163" y="4983163"/>
          <p14:tracePt t="24290" x="9563100" y="4983163"/>
          <p14:tracePt t="24315" x="9572625" y="4991100"/>
          <p14:tracePt t="24377" x="9572625" y="5000625"/>
          <p14:tracePt t="24465" x="9563100" y="5000625"/>
          <p14:tracePt t="24477" x="9555163" y="5000625"/>
          <p14:tracePt t="24490" x="9537700" y="5000625"/>
          <p14:tracePt t="24503" x="9510713" y="5000625"/>
          <p14:tracePt t="24515" x="9491663" y="5000625"/>
          <p14:tracePt t="24532" x="9474200" y="5000625"/>
          <p14:tracePt t="24565" x="9466263" y="5000625"/>
          <p14:tracePt t="24640" x="9474200" y="5000625"/>
          <p14:tracePt t="24652" x="9491663" y="5000625"/>
          <p14:tracePt t="24665" x="9510713" y="5000625"/>
          <p14:tracePt t="24677" x="9528175" y="5000625"/>
          <p14:tracePt t="24690" x="9545638" y="5010150"/>
          <p14:tracePt t="24703" x="9555163" y="5018088"/>
          <p14:tracePt t="24716" x="9572625" y="5018088"/>
          <p14:tracePt t="24732" x="9590088" y="5027613"/>
          <p14:tracePt t="24749" x="9599613" y="5037138"/>
          <p14:tracePt t="24765" x="9617075" y="5037138"/>
          <p14:tracePt t="24782" x="9626600" y="5045075"/>
          <p14:tracePt t="24800" x="9626600" y="5054600"/>
          <p14:tracePt t="24878" x="9617075" y="5054600"/>
          <p14:tracePt t="24890" x="9599613" y="5045075"/>
          <p14:tracePt t="24903" x="9572625" y="5027613"/>
          <p14:tracePt t="24915" x="9537700" y="5010150"/>
          <p14:tracePt t="24932" x="9483725" y="4991100"/>
          <p14:tracePt t="24949" x="9447213" y="4983163"/>
          <p14:tracePt t="24966" x="9394825" y="4973638"/>
          <p14:tracePt t="24982" x="9385300" y="4973638"/>
          <p14:tracePt t="25103" x="9412288" y="4973638"/>
          <p14:tracePt t="25115" x="9429750" y="4973638"/>
          <p14:tracePt t="25128" x="9447213" y="4973638"/>
          <p14:tracePt t="25140" x="9474200" y="4973638"/>
          <p14:tracePt t="25153" x="9483725" y="4973638"/>
          <p14:tracePt t="25166" x="9491663" y="4973638"/>
          <p14:tracePt t="25182" x="9491663" y="4983163"/>
          <p14:tracePt t="25199" x="9501188" y="4983163"/>
          <p14:tracePt t="25216" x="9510713" y="4983163"/>
          <p14:tracePt t="30048" x="9510713" y="5027613"/>
          <p14:tracePt t="30060" x="9510713" y="5089525"/>
          <p14:tracePt t="30071" x="9528175" y="5153025"/>
          <p14:tracePt t="30086" x="9545638" y="5241925"/>
          <p14:tracePt t="30099" x="9563100" y="5348288"/>
          <p14:tracePt t="30116" x="9582150" y="5429250"/>
          <p14:tracePt t="30133" x="9661525" y="5572125"/>
          <p14:tracePt t="30149" x="9688513" y="5616575"/>
          <p14:tracePt t="30166" x="9725025" y="5661025"/>
          <p14:tracePt t="30183" x="9804400" y="5751513"/>
          <p14:tracePt t="30199" x="9848850" y="5768975"/>
          <p14:tracePt t="30216" x="9902825" y="5803900"/>
          <p14:tracePt t="30233" x="10055225" y="5867400"/>
          <p14:tracePt t="30249" x="10117138" y="5884863"/>
          <p14:tracePt t="30266" x="10153650" y="5884863"/>
          <p14:tracePt t="30283" x="10188575" y="5884863"/>
          <p14:tracePt t="30299" x="10198100" y="5884863"/>
          <p14:tracePt t="30316" x="10215563" y="5894388"/>
          <p14:tracePt t="30333" x="10233025" y="5902325"/>
          <p14:tracePt t="30349" x="10252075" y="5902325"/>
          <p14:tracePt t="30366" x="10260013" y="5902325"/>
          <p14:tracePt t="30383" x="10304463" y="5902325"/>
          <p14:tracePt t="30400" x="10331450" y="5902325"/>
          <p14:tracePt t="30416" x="10358438" y="5902325"/>
          <p14:tracePt t="30433" x="10385425" y="5902325"/>
          <p14:tracePt t="30449" x="10394950" y="5902325"/>
          <p14:tracePt t="30466" x="10402888" y="5902325"/>
          <p14:tracePt t="30483" x="10412413" y="5902325"/>
          <p14:tracePt t="30511" x="10429875" y="5902325"/>
          <p14:tracePt t="30523" x="10439400" y="5902325"/>
          <p14:tracePt t="30536" x="10447338" y="5902325"/>
          <p14:tracePt t="30549" x="10456863" y="5902325"/>
          <p14:tracePt t="30597" x="10456863" y="5894388"/>
          <p14:tracePt t="30610" x="10456863" y="5884863"/>
          <p14:tracePt t="30623" x="10456863" y="5875338"/>
          <p14:tracePt t="30636" x="10439400" y="5848350"/>
          <p14:tracePt t="30649" x="10394950" y="5786438"/>
          <p14:tracePt t="30666" x="10277475" y="5724525"/>
          <p14:tracePt t="30683" x="10171113" y="5670550"/>
          <p14:tracePt t="30699" x="10153650" y="5661025"/>
          <p14:tracePt t="30716" x="10144125" y="5661025"/>
          <p14:tracePt t="30733" x="10134600" y="5661025"/>
          <p14:tracePt t="30766" x="10126663" y="5661025"/>
          <p14:tracePt t="30799" x="10109200" y="5653088"/>
          <p14:tracePt t="30811" x="10082213" y="5653088"/>
          <p14:tracePt t="30823" x="10055225" y="5653088"/>
          <p14:tracePt t="30836" x="10037763" y="5653088"/>
          <p14:tracePt t="30849" x="10018713" y="5653088"/>
          <p14:tracePt t="30866" x="10010775" y="5653088"/>
          <p14:tracePt t="30887" x="10001250" y="5653088"/>
          <p14:tracePt t="30986" x="9991725" y="5653088"/>
          <p14:tracePt t="30999" x="9983788" y="5653088"/>
          <p14:tracePt t="31011" x="9974263" y="5653088"/>
          <p14:tracePt t="31024" x="9966325" y="5653088"/>
          <p14:tracePt t="31037" x="9956800" y="5670550"/>
          <p14:tracePt t="31049" x="9929813" y="5680075"/>
          <p14:tracePt t="31066" x="9912350" y="5680075"/>
          <p14:tracePt t="31082" x="9894888" y="5697538"/>
          <p14:tracePt t="31099" x="9858375" y="5715000"/>
          <p14:tracePt t="31116" x="9858375" y="5724525"/>
          <p14:tracePt t="31133" x="9848850" y="5724525"/>
          <p14:tracePt t="34066" x="9840913" y="5732463"/>
          <p14:tracePt t="34078" x="9813925" y="5741988"/>
          <p14:tracePt t="34091" x="9759950" y="5741988"/>
          <p14:tracePt t="34104" x="9715500" y="5741988"/>
          <p14:tracePt t="34116" x="9653588" y="5732463"/>
          <p14:tracePt t="34132" x="9555163" y="5705475"/>
          <p14:tracePt t="34150" x="9358313" y="5643563"/>
          <p14:tracePt t="34166" x="8966200" y="5510213"/>
          <p14:tracePt t="34182" x="8796338" y="5465763"/>
          <p14:tracePt t="34200" x="8697913" y="5446713"/>
          <p14:tracePt t="34216" x="8634413" y="5411788"/>
          <p14:tracePt t="34232" x="8626475" y="5394325"/>
          <p14:tracePt t="34249" x="8626475" y="5375275"/>
          <p14:tracePt t="34266" x="8634413" y="5232400"/>
          <p14:tracePt t="34282" x="8705850" y="5072063"/>
          <p14:tracePt t="34299" x="8813800" y="4902200"/>
          <p14:tracePt t="34316" x="9001125" y="4491038"/>
          <p14:tracePt t="34333" x="9082088" y="4367213"/>
          <p14:tracePt t="34349" x="9161463" y="4286250"/>
          <p14:tracePt t="34366" x="9340850" y="4170363"/>
          <p14:tracePt t="34383" x="9402763" y="4143375"/>
          <p14:tracePt t="34399" x="9412288" y="4133850"/>
          <p14:tracePt t="34416" x="9429750" y="4125913"/>
          <p14:tracePt t="34432" x="9447213" y="4116388"/>
          <p14:tracePt t="34449" x="9447213" y="4108450"/>
          <p14:tracePt t="34542" x="9447213" y="4133850"/>
          <p14:tracePt t="34555" x="9456738" y="4160838"/>
          <p14:tracePt t="34567" x="9456738" y="4187825"/>
          <p14:tracePt t="34579" x="9466263" y="4187825"/>
          <p14:tracePt t="34592" x="9466263" y="4197350"/>
          <p14:tracePt t="34642" x="9483725" y="4224338"/>
          <p14:tracePt t="34654" x="9518650" y="4259263"/>
          <p14:tracePt t="34667" x="9582150" y="4313238"/>
          <p14:tracePt t="34679" x="9644063" y="4367213"/>
          <p14:tracePt t="34691" x="9688513" y="4411663"/>
          <p14:tracePt t="34705" x="9715500" y="4438650"/>
          <p14:tracePt t="34718" x="9725025" y="4456113"/>
          <p14:tracePt t="34742" x="9725025" y="4465638"/>
          <p14:tracePt t="34804" x="9725025" y="4473575"/>
          <p14:tracePt t="34855" x="9725025" y="4491038"/>
          <p14:tracePt t="34868" x="9725025" y="4500563"/>
          <p14:tracePt t="34879" x="9725025" y="4518025"/>
          <p14:tracePt t="34893" x="9725025" y="4545013"/>
          <p14:tracePt t="34905" x="9715500" y="4554538"/>
          <p14:tracePt t="34917" x="9715500" y="4562475"/>
          <p14:tracePt t="34932" x="9715500" y="4572000"/>
          <p14:tracePt t="34966" x="9715500" y="4581525"/>
          <p14:tracePt t="38422" x="9705975" y="4581525"/>
          <p14:tracePt t="38471" x="9705975" y="4589463"/>
          <p14:tracePt t="38597" x="9705975" y="4598988"/>
          <p14:tracePt t="38823" x="9705975" y="4608513"/>
          <p14:tracePt t="39023" x="9698038" y="4608513"/>
          <p14:tracePt t="39111" x="9688513" y="4608513"/>
          <p14:tracePt t="39398" x="9680575" y="4608513"/>
          <p14:tracePt t="39523" x="9671050" y="4608513"/>
          <p14:tracePt t="39538" x="9661525" y="4616450"/>
          <p14:tracePt t="39561" x="9653588" y="4625975"/>
          <p14:tracePt t="39598" x="9644063" y="4633913"/>
          <p14:tracePt t="39736" x="9634538" y="4633913"/>
          <p14:tracePt t="39924" x="9644063" y="4633913"/>
          <p14:tracePt t="39949" x="9644063" y="4625975"/>
          <p14:tracePt t="40024" x="9653588" y="4625975"/>
          <p14:tracePt t="40086" x="9661525" y="4625975"/>
          <p14:tracePt t="40149" x="9671050" y="4625975"/>
          <p14:tracePt t="40174" x="9671050" y="4616450"/>
          <p14:tracePt t="40188" x="9680575" y="4616450"/>
          <p14:tracePt t="40199" x="9688513" y="4616450"/>
          <p14:tracePt t="40224" x="9698038" y="4616450"/>
          <p14:tracePt t="40237" x="9705975" y="4616450"/>
          <p14:tracePt t="40287" x="9715500" y="4616450"/>
          <p14:tracePt t="40524" x="9705975" y="4616450"/>
          <p14:tracePt t="40552" x="9698038" y="4616450"/>
          <p14:tracePt t="40562" x="9698038" y="4625975"/>
          <p14:tracePt t="40587" x="9688513" y="4625975"/>
          <p14:tracePt t="41037" x="9680575" y="4625975"/>
          <p14:tracePt t="41100" x="9671050" y="4625975"/>
          <p14:tracePt t="41275" x="9661525" y="4625975"/>
          <p14:tracePt t="41288" x="9661525" y="4633913"/>
          <p14:tracePt t="41626" x="9661525" y="4643438"/>
          <p14:tracePt t="43665" x="9653588" y="4652963"/>
          <p14:tracePt t="43678" x="9653588" y="4660900"/>
          <p14:tracePt t="43691" x="9644063" y="4660900"/>
          <p14:tracePt t="43916" x="9653588" y="4660900"/>
          <p14:tracePt t="44014" x="9653588" y="4652963"/>
          <p14:tracePt t="44090" x="9661525" y="4652963"/>
          <p14:tracePt t="46706" x="9661525" y="4660900"/>
          <p14:tracePt t="46720" x="9661525" y="4670425"/>
          <p14:tracePt t="46731" x="9661525" y="4697413"/>
          <p14:tracePt t="46744" x="9661525" y="4732338"/>
          <p14:tracePt t="46757" x="9661525" y="4776788"/>
          <p14:tracePt t="46770" x="9653588" y="4840288"/>
          <p14:tracePt t="46783" x="9653588" y="4867275"/>
          <p14:tracePt t="46800" x="9644063" y="4911725"/>
          <p14:tracePt t="46817" x="9634538" y="4965700"/>
          <p14:tracePt t="46833" x="9634538" y="4991100"/>
          <p14:tracePt t="46849" x="9626600" y="5037138"/>
          <p14:tracePt t="46866" x="9599613" y="5108575"/>
          <p14:tracePt t="46883" x="9590088" y="5133975"/>
          <p14:tracePt t="46899" x="9582150" y="5160963"/>
          <p14:tracePt t="46917" x="9555163" y="5187950"/>
          <p14:tracePt t="46933" x="9545638" y="5205413"/>
          <p14:tracePt t="46949" x="9537700" y="5205413"/>
          <p14:tracePt t="46967" x="9518650" y="5241925"/>
          <p14:tracePt t="46983" x="9518650" y="5251450"/>
          <p14:tracePt t="46999" x="9518650" y="5259388"/>
          <p14:tracePt t="47017" x="9510713" y="5276850"/>
          <p14:tracePt t="47033" x="9501188" y="5295900"/>
          <p14:tracePt t="47050" x="9483725" y="5330825"/>
          <p14:tracePt t="47995" x="9483725" y="5340350"/>
          <p14:tracePt t="48008" x="9474200" y="5357813"/>
          <p14:tracePt t="48021" x="9466263" y="5367338"/>
          <p14:tracePt t="48033" x="9466263" y="5384800"/>
          <p14:tracePt t="48050" x="9456738" y="5411788"/>
          <p14:tracePt t="48066" x="9447213" y="5429250"/>
          <p14:tracePt t="48083" x="9439275" y="5473700"/>
          <p14:tracePt t="48100" x="9429750" y="5500688"/>
          <p14:tracePt t="48116" x="9420225" y="5527675"/>
          <p14:tracePt t="48134" x="9402763" y="5554663"/>
          <p14:tracePt t="48150" x="9385300" y="5572125"/>
          <p14:tracePt t="48166" x="9375775" y="5581650"/>
          <p14:tracePt t="48183" x="9348788" y="5599113"/>
          <p14:tracePt t="48200" x="9348788" y="5608638"/>
          <p14:tracePt t="48216" x="9340850" y="5608638"/>
          <p14:tracePt t="48233" x="9331325" y="5634038"/>
          <p14:tracePt t="48249" x="9313863" y="5643563"/>
          <p14:tracePt t="48266" x="9313863" y="5661025"/>
          <p14:tracePt t="48283" x="9296400" y="5680075"/>
          <p14:tracePt t="48299" x="9286875" y="5688013"/>
          <p14:tracePt t="54366" x="9304338" y="5697538"/>
          <p14:tracePt t="54378" x="9304338" y="5705475"/>
          <p14:tracePt t="54391" x="9313863" y="5705475"/>
          <p14:tracePt t="54403" x="9331325" y="5705475"/>
          <p14:tracePt t="54416" x="9367838" y="5715000"/>
          <p14:tracePt t="54433" x="9402763" y="5715000"/>
          <p14:tracePt t="54450" x="9429750" y="5715000"/>
          <p14:tracePt t="54466" x="9474200" y="5724525"/>
          <p14:tracePt t="54483" x="9491663" y="5732463"/>
          <p14:tracePt t="54500" x="9501188" y="5732463"/>
          <p14:tracePt t="54516" x="9537700" y="5732463"/>
          <p14:tracePt t="54533" x="9545638" y="5732463"/>
          <p14:tracePt t="54551" x="9590088" y="5741988"/>
          <p14:tracePt t="54567" x="9609138" y="5751513"/>
          <p14:tracePt t="54583" x="9634538" y="5759450"/>
          <p14:tracePt t="54600" x="9653588" y="5759450"/>
          <p14:tracePt t="54617" x="9688513" y="5759450"/>
          <p14:tracePt t="54633" x="9715500" y="5759450"/>
          <p14:tracePt t="54651" x="9769475" y="5768975"/>
          <p14:tracePt t="54667" x="9796463" y="5768975"/>
          <p14:tracePt t="54683" x="9804400" y="5768975"/>
          <p14:tracePt t="54700" x="9831388" y="5768975"/>
          <p14:tracePt t="54716" x="9840913" y="5776913"/>
          <p14:tracePt t="54733" x="9858375" y="5776913"/>
          <p14:tracePt t="54750" x="9867900" y="5776913"/>
          <p14:tracePt t="54766" x="9894888" y="5786438"/>
          <p14:tracePt t="54783" x="9912350" y="5795963"/>
          <p14:tracePt t="54800" x="9929813" y="5795963"/>
          <p14:tracePt t="54816" x="9974263" y="5795963"/>
          <p14:tracePt t="54833" x="9991725" y="5795963"/>
          <p14:tracePt t="54850" x="10010775" y="5795963"/>
          <p14:tracePt t="54866" x="10037763" y="5795963"/>
          <p14:tracePt t="54883" x="10045700" y="5795963"/>
          <p14:tracePt t="54901" x="10055225" y="5795963"/>
          <p14:tracePt t="54916" x="10063163" y="5795963"/>
          <p14:tracePt t="54933" x="10072688" y="5795963"/>
          <p14:tracePt t="54950" x="10082213" y="5795963"/>
          <p14:tracePt t="54966" x="10126663" y="5795963"/>
          <p14:tracePt t="54983" x="10144125" y="5795963"/>
          <p14:tracePt t="55000" x="10171113" y="5795963"/>
          <p14:tracePt t="55016" x="10215563" y="5795963"/>
          <p14:tracePt t="55033" x="10225088" y="5795963"/>
          <p14:tracePt t="55049" x="10233025" y="5795963"/>
          <p14:tracePt t="55066" x="10252075" y="5786438"/>
          <p14:tracePt t="55083" x="10260013" y="5786438"/>
          <p14:tracePt t="55099" x="10260013" y="5776913"/>
          <p14:tracePt t="55116" x="10277475" y="5768975"/>
          <p14:tracePt t="55150" x="10287000" y="5768975"/>
          <p14:tracePt t="55166" x="10287000" y="5759450"/>
          <p14:tracePt t="60837" x="10260013" y="5759450"/>
          <p14:tracePt t="60850" x="10242550" y="5759450"/>
          <p14:tracePt t="60862" x="10215563" y="5759450"/>
          <p14:tracePt t="60874" x="10188575" y="5759450"/>
          <p14:tracePt t="60888" x="10153650" y="5768975"/>
          <p14:tracePt t="60901" x="10109200" y="5776913"/>
          <p14:tracePt t="60917" x="10082213" y="5776913"/>
          <p14:tracePt t="60933" x="10055225" y="5776913"/>
          <p14:tracePt t="60950" x="10045700" y="5776913"/>
          <p14:tracePt t="60966" x="10037763" y="5776913"/>
          <p14:tracePt t="60988" x="10028238" y="5776913"/>
          <p14:tracePt t="61013" x="10018713" y="5776913"/>
          <p14:tracePt t="61039" x="10001250" y="5776913"/>
          <p14:tracePt t="61051" x="9991725" y="5776913"/>
          <p14:tracePt t="61062" x="9974263" y="5776913"/>
          <p14:tracePt t="61075" x="9956800" y="5768975"/>
          <p14:tracePt t="61088" x="9939338" y="5768975"/>
          <p14:tracePt t="61100" x="9912350" y="5759450"/>
          <p14:tracePt t="61116" x="9902825" y="5759450"/>
          <p14:tracePt t="61134" x="9885363" y="5751513"/>
          <p14:tracePt t="61150" x="9858375" y="5751513"/>
          <p14:tracePt t="61167" x="9858375" y="5741988"/>
          <p14:tracePt t="61183" x="9848850" y="5741988"/>
          <p14:tracePt t="61200" x="9840913" y="5741988"/>
          <p14:tracePt t="61233" x="9840913" y="5732463"/>
          <p14:tracePt t="61250" x="9831388" y="5732463"/>
          <p14:tracePt t="61388" x="9823450" y="5732463"/>
          <p14:tracePt t="61401" x="9823450" y="5724525"/>
          <p14:tracePt t="61425" x="9813925" y="5715000"/>
          <p14:tracePt t="61450" x="9804400" y="5715000"/>
          <p14:tracePt t="61463" x="9804400" y="5705475"/>
          <p14:tracePt t="61475" x="9796463" y="5705475"/>
          <p14:tracePt t="61501" x="9786938" y="5697538"/>
          <p14:tracePt t="61513" x="9777413" y="5697538"/>
          <p14:tracePt t="61526" x="9769475" y="5688013"/>
          <p14:tracePt t="61539" x="9752013" y="5680075"/>
          <p14:tracePt t="61552" x="9742488" y="5680075"/>
          <p14:tracePt t="61566" x="9732963" y="5661025"/>
          <p14:tracePt t="61589" x="9732963" y="5653088"/>
          <p14:tracePt t="61601" x="9725025" y="5643563"/>
          <p14:tracePt t="61652" x="9725025" y="5634038"/>
          <p14:tracePt t="61725" x="9725025" y="5626100"/>
          <p14:tracePt t="61801" x="9715500" y="5626100"/>
          <p14:tracePt t="61814" x="9715500" y="5616575"/>
          <p14:tracePt t="61851" x="9705975" y="5608638"/>
          <p14:tracePt t="61864" x="9705975" y="5599113"/>
          <p14:tracePt t="61876" x="9698038" y="5599113"/>
          <p14:tracePt t="61901" x="9698038" y="5589588"/>
          <p14:tracePt t="61951" x="9688513" y="5589588"/>
          <p14:tracePt t="62090" x="9680575" y="5589588"/>
          <p14:tracePt t="62139" x="9671050" y="5589588"/>
          <p14:tracePt t="62164" x="9661525" y="5589588"/>
          <p14:tracePt t="62188" x="9653588" y="5589588"/>
          <p14:tracePt t="62978" x="9644063" y="5589588"/>
          <p14:tracePt t="63002" x="9634538" y="5589588"/>
          <p14:tracePt t="63015" x="9626600" y="5589588"/>
          <p14:tracePt t="63028" x="9609138" y="5589588"/>
          <p14:tracePt t="63041" x="9599613" y="5589588"/>
          <p14:tracePt t="63053" x="9590088" y="5589588"/>
          <p14:tracePt t="63067" x="9582150" y="5589588"/>
          <p14:tracePt t="63083" x="9572625" y="5589588"/>
          <p14:tracePt t="63101" x="9555163" y="5589588"/>
          <p14:tracePt t="63117" x="9545638" y="5589588"/>
          <p14:tracePt t="63133" x="9537700" y="5581650"/>
          <p14:tracePt t="63151" x="9528175" y="5581650"/>
          <p14:tracePt t="63183" x="9518650" y="5581650"/>
          <p14:tracePt t="63203" x="9510713" y="5581650"/>
          <p14:tracePt t="63378" x="9501188" y="5581650"/>
          <p14:tracePt t="63415" x="9491663" y="5581650"/>
          <p14:tracePt t="63653" x="9491663" y="5572125"/>
          <p14:tracePt t="64417" x="9483725" y="5572125"/>
          <p14:tracePt t="64442" x="9474200" y="5581650"/>
          <p14:tracePt t="64455" x="9466263" y="5589588"/>
          <p14:tracePt t="64466" x="9466263" y="5608638"/>
          <p14:tracePt t="64479" x="9456738" y="5616575"/>
          <p14:tracePt t="64505" x="9447213" y="5634038"/>
          <p14:tracePt t="64530" x="9439275" y="5634038"/>
          <p14:tracePt t="64541" x="9439275" y="5643563"/>
          <p14:tracePt t="64568" x="9429750" y="5643563"/>
          <p14:tracePt t="64791" x="9429750" y="5661025"/>
          <p14:tracePt t="64830" x="9429750" y="5670550"/>
          <p14:tracePt t="64856" x="9429750" y="5680075"/>
          <p14:tracePt t="64867" x="9429750" y="5688013"/>
          <p14:tracePt t="64905" x="9429750" y="5697538"/>
          <p14:tracePt t="65268" x="9429750" y="5688013"/>
          <p14:tracePt t="65319" x="9429750" y="5680075"/>
          <p14:tracePt t="65343" x="9429750" y="5670550"/>
          <p14:tracePt t="65356" x="9429750" y="5653088"/>
          <p14:tracePt t="65369" x="9429750" y="5643563"/>
          <p14:tracePt t="65381" x="9439275" y="5626100"/>
          <p14:tracePt t="65393" x="9439275" y="5616575"/>
          <p14:tracePt t="65406" x="9439275" y="5608638"/>
          <p14:tracePt t="65431" x="9439275" y="5599113"/>
          <p14:tracePt t="65631" x="9439275" y="5608638"/>
          <p14:tracePt t="65668" x="9439275" y="5616575"/>
          <p14:tracePt t="65706" x="9439275" y="5626100"/>
          <p14:tracePt t="65731" x="9447213" y="5634038"/>
          <p14:tracePt t="65744" x="9447213" y="5643563"/>
          <p14:tracePt t="65769" x="9456738" y="5653088"/>
          <p14:tracePt t="65793" x="9456738" y="5661025"/>
          <p14:tracePt t="65831" x="9456738" y="5670550"/>
          <p14:tracePt t="65868" x="9456738" y="5680075"/>
          <p14:tracePt t="65944" x="9466263" y="5680075"/>
          <p14:tracePt t="66030" x="9466263" y="5688013"/>
          <p14:tracePt t="66043" x="9474200" y="5697538"/>
          <p14:tracePt t="66056" x="9483725" y="5715000"/>
          <p14:tracePt t="66070" x="9483725" y="5724525"/>
          <p14:tracePt t="66083" x="9491663" y="5732463"/>
          <p14:tracePt t="66100" x="9501188" y="5751513"/>
          <p14:tracePt t="66120" x="9510713" y="5759450"/>
          <p14:tracePt t="66133" x="9518650" y="5759450"/>
          <p14:tracePt t="66156" x="9518650" y="5768975"/>
          <p14:tracePt t="66170" x="9528175" y="5768975"/>
          <p14:tracePt t="66183" x="9528175" y="5776913"/>
          <p14:tracePt t="66200" x="9537700" y="5776913"/>
          <p14:tracePt t="66217" x="9537700" y="5786438"/>
          <p14:tracePt t="66233" x="9545638" y="5786438"/>
          <p14:tracePt t="66250" x="9555163" y="5803900"/>
          <p14:tracePt t="66268" x="9563100" y="5813425"/>
          <p14:tracePt t="66292" x="9572625" y="5830888"/>
          <p14:tracePt t="66305" x="9582150" y="5840413"/>
          <p14:tracePt t="66319" x="9590088" y="5848350"/>
          <p14:tracePt t="66333" x="9599613" y="5867400"/>
          <p14:tracePt t="66350" x="9617075" y="5867400"/>
          <p14:tracePt t="66366" x="9634538" y="5884863"/>
          <p14:tracePt t="66383" x="9644063" y="5884863"/>
          <p14:tracePt t="66400" x="9653588" y="5894388"/>
          <p14:tracePt t="66433" x="9671050" y="5911850"/>
          <p14:tracePt t="66450" x="9680575" y="5919788"/>
          <p14:tracePt t="66466" x="9698038" y="5956300"/>
          <p14:tracePt t="66483" x="9715500" y="5965825"/>
          <p14:tracePt t="66500" x="9715500" y="5973763"/>
          <p14:tracePt t="66517" x="9732963" y="5991225"/>
          <p14:tracePt t="66533" x="9732963" y="6000750"/>
          <p14:tracePt t="66550" x="9742488" y="6000750"/>
          <p14:tracePt t="66583" x="9752013" y="6000750"/>
          <p14:tracePt t="66600" x="9769475" y="6000750"/>
          <p14:tracePt t="66616" x="9786938" y="5991225"/>
          <p14:tracePt t="66633" x="9813925" y="5956300"/>
          <p14:tracePt t="66650" x="9823450" y="5946775"/>
          <p14:tracePt t="66667" x="9831388" y="5929313"/>
          <p14:tracePt t="66683" x="9840913" y="5911850"/>
          <p14:tracePt t="66700" x="9840913" y="5902325"/>
          <p14:tracePt t="66716" x="9840913" y="5894388"/>
          <p14:tracePt t="66733" x="9840913" y="5857875"/>
          <p14:tracePt t="66750" x="9840913" y="5840413"/>
          <p14:tracePt t="66767" x="9840913" y="5822950"/>
          <p14:tracePt t="66783" x="9840913" y="5803900"/>
          <p14:tracePt t="66800" x="9840913" y="5786438"/>
          <p14:tracePt t="66817" x="9840913" y="5768975"/>
          <p14:tracePt t="66833" x="9840913" y="5759450"/>
          <p14:tracePt t="66850" x="9840913" y="5741988"/>
          <p14:tracePt t="66866" x="9831388" y="5732463"/>
          <p14:tracePt t="66883" x="9804400" y="5680075"/>
          <p14:tracePt t="66900" x="9786938" y="5653088"/>
          <p14:tracePt t="66917" x="9752013" y="5589588"/>
          <p14:tracePt t="66933" x="9732963" y="5581650"/>
          <p14:tracePt t="66950" x="9725025" y="5572125"/>
          <p14:tracePt t="66966" x="9715500" y="5572125"/>
          <p14:tracePt t="66983" x="9698038" y="5562600"/>
          <p14:tracePt t="67000" x="9698038" y="5554663"/>
          <p14:tracePt t="67017" x="9661525" y="5545138"/>
          <p14:tracePt t="67033" x="9609138" y="5537200"/>
          <p14:tracePt t="67050" x="9555163" y="5527675"/>
          <p14:tracePt t="67066" x="9510713" y="5527675"/>
          <p14:tracePt t="67083" x="9474200" y="5527675"/>
          <p14:tracePt t="67100" x="9466263" y="5527675"/>
          <p14:tracePt t="67116" x="9456738" y="5527675"/>
          <p14:tracePt t="67133" x="9439275" y="5527675"/>
          <p14:tracePt t="67150" x="9420225" y="5527675"/>
          <p14:tracePt t="67166" x="9394825" y="5527675"/>
          <p14:tracePt t="67183" x="9340850" y="5527675"/>
          <p14:tracePt t="67200" x="9323388" y="5527675"/>
          <p14:tracePt t="67233" x="9313863" y="5527675"/>
          <p14:tracePt t="67250" x="9304338" y="5527675"/>
          <p14:tracePt t="67293" x="9296400" y="5537200"/>
          <p14:tracePt t="67306" x="9296400" y="5545138"/>
          <p14:tracePt t="67320" x="9296400" y="5562600"/>
          <p14:tracePt t="67332" x="9286875" y="5572125"/>
          <p14:tracePt t="67344" x="9277350" y="5589588"/>
          <p14:tracePt t="67357" x="9277350" y="5608638"/>
          <p14:tracePt t="67370" x="9277350" y="5626100"/>
          <p14:tracePt t="67383" x="9277350" y="5643563"/>
          <p14:tracePt t="67400" x="9269413" y="5653088"/>
          <p14:tracePt t="67416" x="9269413" y="5661025"/>
          <p14:tracePt t="67433" x="9269413" y="5670550"/>
          <p14:tracePt t="67457" x="9269413" y="5688013"/>
          <p14:tracePt t="67470" x="9269413" y="5697538"/>
          <p14:tracePt t="67483" x="9269413" y="5705475"/>
          <p14:tracePt t="67500" x="9269413" y="5724525"/>
          <p14:tracePt t="67516" x="9269413" y="5741988"/>
          <p14:tracePt t="67533" x="9269413" y="5776913"/>
          <p14:tracePt t="67550" x="9269413" y="5795963"/>
          <p14:tracePt t="67566" x="9269413" y="5803900"/>
          <p14:tracePt t="67583" x="9269413" y="5813425"/>
          <p14:tracePt t="67600" x="9269413" y="5822950"/>
          <p14:tracePt t="67616" x="9269413" y="5830888"/>
          <p14:tracePt t="67633" x="9277350" y="5840413"/>
          <p14:tracePt t="67657" x="9277350" y="5848350"/>
          <p14:tracePt t="67670" x="9286875" y="5848350"/>
          <p14:tracePt t="67683" x="9296400" y="5848350"/>
          <p14:tracePt t="67700" x="9304338" y="5848350"/>
          <p14:tracePt t="67716" x="9304338" y="5857875"/>
          <p14:tracePt t="67733" x="9323388" y="5857875"/>
          <p14:tracePt t="67770" x="9340850" y="5857875"/>
          <p14:tracePt t="67806" x="9348788" y="5857875"/>
          <p14:tracePt t="68410" x="9358313" y="5857875"/>
          <p14:tracePt t="68422" x="9367838" y="5857875"/>
          <p14:tracePt t="68435" x="9385300" y="5857875"/>
          <p14:tracePt t="68460" x="9402763" y="5857875"/>
          <p14:tracePt t="68472" x="9439275" y="5857875"/>
          <p14:tracePt t="68484" x="9501188" y="5857875"/>
          <p14:tracePt t="68497" x="9537700" y="5857875"/>
          <p14:tracePt t="68509" x="9572625" y="5857875"/>
          <p14:tracePt t="68522" x="9599613" y="5857875"/>
          <p14:tracePt t="68535" x="9609138" y="5857875"/>
          <p14:tracePt t="68550" x="9626600" y="5857875"/>
          <p14:tracePt t="68567" x="9634538" y="5857875"/>
          <p14:tracePt t="68583" x="9644063" y="5857875"/>
          <p14:tracePt t="68600" x="9653588" y="5857875"/>
          <p14:tracePt t="69223" x="9661525" y="5857875"/>
          <p14:tracePt t="69235" x="9671050" y="5848350"/>
          <p14:tracePt t="69248" x="9698038" y="5830888"/>
          <p14:tracePt t="69261" x="9705975" y="5822950"/>
          <p14:tracePt t="69272" x="9715500" y="5813425"/>
          <p14:tracePt t="69286" x="9732963" y="5803900"/>
          <p14:tracePt t="69301" x="9742488" y="5786438"/>
          <p14:tracePt t="69317" x="9759950" y="5786438"/>
          <p14:tracePt t="69334" x="9777413" y="5768975"/>
          <p14:tracePt t="69351" x="9796463" y="5759450"/>
          <p14:tracePt t="69367" x="9813925" y="5751513"/>
          <p14:tracePt t="69384" x="9894888" y="5705475"/>
          <p14:tracePt t="69400" x="9912350" y="5688013"/>
          <p14:tracePt t="69417" x="9929813" y="5670550"/>
          <p14:tracePt t="69434" x="9947275" y="5643563"/>
          <p14:tracePt t="69467" x="9956800" y="5634038"/>
          <p14:tracePt t="69484" x="9966325" y="5616575"/>
          <p14:tracePt t="69500" x="9974263" y="5616575"/>
          <p14:tracePt t="69517" x="9974263" y="5608638"/>
          <p14:tracePt t="69534" x="9983788" y="5589588"/>
          <p14:tracePt t="69550" x="9991725" y="5589588"/>
          <p14:tracePt t="69584" x="9991725" y="5581650"/>
          <p14:tracePt t="69600" x="10001250" y="5581650"/>
          <p14:tracePt t="69886" x="10010775" y="5581650"/>
          <p14:tracePt t="69899" x="10018713" y="5581650"/>
          <p14:tracePt t="69912" x="10028238" y="5581650"/>
          <p14:tracePt t="70074" x="10018713" y="5581650"/>
          <p14:tracePt t="70087" x="10010775" y="5581650"/>
          <p14:tracePt t="70099" x="10001250" y="5581650"/>
          <p14:tracePt t="70112" x="9991725" y="5581650"/>
          <p14:tracePt t="70124" x="9991725" y="5589588"/>
          <p14:tracePt t="70137" x="9983788" y="5599113"/>
          <p14:tracePt t="70150" x="9974263" y="5599113"/>
          <p14:tracePt t="70167" x="9966325" y="5599113"/>
          <p14:tracePt t="70183" x="9956800" y="5599113"/>
          <p14:tracePt t="70200" x="9920288" y="5599113"/>
          <p14:tracePt t="70217" x="9912350" y="5599113"/>
          <p14:tracePt t="70234" x="9875838" y="5599113"/>
          <p14:tracePt t="70250" x="9867900" y="5599113"/>
          <p14:tracePt t="70266" x="9858375" y="5599113"/>
          <p14:tracePt t="70283" x="9848850" y="5599113"/>
          <p14:tracePt t="70300" x="9831388" y="5599113"/>
          <p14:tracePt t="70316" x="9813925" y="5599113"/>
          <p14:tracePt t="70334" x="9769475" y="5599113"/>
          <p14:tracePt t="70350" x="9742488" y="5599113"/>
          <p14:tracePt t="70366" x="9725025" y="5599113"/>
          <p14:tracePt t="70386" x="9705975" y="5599113"/>
          <p14:tracePt t="70436" x="9698038" y="5599113"/>
          <p14:tracePt t="71276" x="9680575" y="5589588"/>
          <p14:tracePt t="71289" x="9680575" y="5572125"/>
          <p14:tracePt t="71301" x="9671050" y="5554663"/>
          <p14:tracePt t="71313" x="9661525" y="5537200"/>
          <p14:tracePt t="71325" x="9661525" y="5510213"/>
          <p14:tracePt t="71339" x="9653588" y="5500688"/>
          <p14:tracePt t="71351" x="9653588" y="5473700"/>
          <p14:tracePt t="71367" x="9644063" y="5465763"/>
          <p14:tracePt t="71384" x="9644063" y="5438775"/>
          <p14:tracePt t="71400" x="9644063" y="5402263"/>
          <p14:tracePt t="71417" x="9644063" y="5394325"/>
          <p14:tracePt t="71434" x="9644063" y="5384800"/>
          <p14:tracePt t="71450" x="9644063" y="5375275"/>
          <p14:tracePt t="71588" x="9644063" y="5384800"/>
          <p14:tracePt t="71626" x="9644063" y="5394325"/>
          <p14:tracePt t="71639" x="9644063" y="5402263"/>
          <p14:tracePt t="71651" x="9644063" y="5411788"/>
          <p14:tracePt t="71664" x="9644063" y="5429250"/>
          <p14:tracePt t="71677" x="9644063" y="5456238"/>
          <p14:tracePt t="71689" x="9644063" y="5483225"/>
          <p14:tracePt t="71701" x="9644063" y="5500688"/>
          <p14:tracePt t="71717" x="9644063" y="5510213"/>
          <p14:tracePt t="71733" x="9644063" y="5518150"/>
          <p14:tracePt t="72841" x="9644063" y="5527675"/>
          <p14:tracePt t="72891" x="9644063" y="5537200"/>
          <p14:tracePt t="72903" x="9644063" y="5545138"/>
          <p14:tracePt t="72916" x="9644063" y="5554663"/>
          <p14:tracePt t="72929" x="9644063" y="5581650"/>
          <p14:tracePt t="72941" x="9644063" y="5608638"/>
          <p14:tracePt t="72954" x="9644063" y="5634038"/>
          <p14:tracePt t="72967" x="9644063" y="5661025"/>
          <p14:tracePt t="72983" x="9644063" y="5680075"/>
          <p14:tracePt t="73002" x="9644063" y="5697538"/>
          <p14:tracePt t="73017" x="9644063" y="5705475"/>
          <p14:tracePt t="73033" x="9644063" y="5715000"/>
          <p14:tracePt t="73050" x="9644063" y="5724525"/>
          <p14:tracePt t="73067" x="9644063" y="5732463"/>
          <p14:tracePt t="73090" x="9644063" y="5741988"/>
          <p14:tracePt t="73115" x="9644063" y="5751513"/>
          <p14:tracePt t="73591" x="9644063" y="5759450"/>
          <p14:tracePt t="73604" x="9644063" y="5776913"/>
          <p14:tracePt t="73617" x="9644063" y="5795963"/>
          <p14:tracePt t="73629" x="9644063" y="5803900"/>
          <p14:tracePt t="73818" x="9634538" y="5795963"/>
          <p14:tracePt t="73829" x="9609138" y="5795963"/>
          <p14:tracePt t="73855" x="9599613" y="5786438"/>
          <p14:tracePt t="73867" x="9590088" y="5786438"/>
          <p14:tracePt t="73880" x="9582150" y="5786438"/>
          <p14:tracePt t="73918" x="9572625" y="5776913"/>
          <p14:tracePt t="73942" x="9563100" y="5776913"/>
          <p14:tracePt t="73956" x="9563100" y="5768975"/>
          <p14:tracePt t="73968" x="9555163" y="5759450"/>
          <p14:tracePt t="73980" x="9545638" y="5759450"/>
          <p14:tracePt t="73992" x="9545638" y="5751513"/>
          <p14:tracePt t="74031" x="9545638" y="5741988"/>
          <p14:tracePt t="75169" x="9545638" y="5751513"/>
          <p14:tracePt t="75207" x="9555163" y="5759450"/>
          <p14:tracePt t="75220" x="9555163" y="5768975"/>
          <p14:tracePt t="75231" x="9572625" y="5803900"/>
          <p14:tracePt t="75244" x="9582150" y="5822950"/>
          <p14:tracePt t="75256" x="9590088" y="5840413"/>
          <p14:tracePt t="75270" x="9599613" y="5857875"/>
          <p14:tracePt t="75284" x="9609138" y="5875338"/>
          <p14:tracePt t="75300" x="9609138" y="5902325"/>
          <p14:tracePt t="75317" x="9626600" y="5946775"/>
          <p14:tracePt t="75794" x="9634538" y="5946775"/>
          <p14:tracePt t="75807" x="9644063" y="5946775"/>
          <p14:tracePt t="75832" x="9653588" y="5946775"/>
          <p14:tracePt t="75857" x="9671050" y="5929313"/>
          <p14:tracePt t="75870" x="9671050" y="5919788"/>
          <p14:tracePt t="75882" x="9688513" y="5902325"/>
          <p14:tracePt t="75894" x="9698038" y="5884863"/>
          <p14:tracePt t="75907" x="9705975" y="5875338"/>
          <p14:tracePt t="75921" x="9715500" y="5867400"/>
          <p14:tracePt t="75934" x="9725025" y="5867400"/>
          <p14:tracePt t="75950" x="9725025" y="5857875"/>
          <p14:tracePt t="75971" x="9732963" y="5857875"/>
          <p14:tracePt t="75995" x="9732963" y="5848350"/>
          <p14:tracePt t="76020" x="9742488" y="5848350"/>
          <p14:tracePt t="76058" x="9742488" y="5840413"/>
          <p14:tracePt t="76071" x="9752013" y="5840413"/>
          <p14:tracePt t="76195" x="9769475" y="5830888"/>
          <p14:tracePt t="76208" x="9786938" y="5803900"/>
          <p14:tracePt t="76221" x="9804400" y="5786438"/>
          <p14:tracePt t="76233" x="9813925" y="5768975"/>
          <p14:tracePt t="76250" x="9823450" y="5751513"/>
          <p14:tracePt t="76267" x="9831388" y="5732463"/>
          <p14:tracePt t="76433" x="9831388" y="5741988"/>
          <p14:tracePt t="76446" x="9831388" y="5751513"/>
          <p14:tracePt t="76459" x="9840913" y="5759450"/>
          <p14:tracePt t="76472" x="9840913" y="5776913"/>
          <p14:tracePt t="76484" x="9840913" y="5786438"/>
          <p14:tracePt t="76500" x="9840913" y="5795963"/>
          <p14:tracePt t="76534" x="9840913" y="5803900"/>
          <p14:tracePt t="76884" x="9840913" y="5786438"/>
          <p14:tracePt t="76897" x="9840913" y="5776913"/>
          <p14:tracePt t="76909" x="9840913" y="5768975"/>
          <p14:tracePt t="76922" x="9840913" y="5751513"/>
          <p14:tracePt t="76946" x="9840913" y="5741988"/>
          <p14:tracePt t="76985" x="9840913" y="5732463"/>
          <p14:tracePt t="77134" x="9840913" y="5741988"/>
          <p14:tracePt t="77171" x="9840913" y="5751513"/>
          <p14:tracePt t="77184" x="9840913" y="5759450"/>
          <p14:tracePt t="77197" x="9840913" y="5768975"/>
          <p14:tracePt t="77209" x="9840913" y="5776913"/>
          <p14:tracePt t="77223" x="9840913" y="5786438"/>
          <p14:tracePt t="77235" x="9840913" y="5795963"/>
          <p14:tracePt t="77273" x="9840913" y="5803900"/>
          <p14:tracePt t="77585" x="9840913" y="5795963"/>
          <p14:tracePt t="77597" x="9840913" y="5768975"/>
          <p14:tracePt t="77610" x="9840913" y="5759450"/>
          <p14:tracePt t="77622" x="9840913" y="5751513"/>
          <p14:tracePt t="77635" x="9840913" y="5741988"/>
          <p14:tracePt t="77650" x="9840913" y="5732463"/>
          <p14:tracePt t="77823" x="9840913" y="5741988"/>
          <p14:tracePt t="77872" x="9840913" y="5751513"/>
          <p14:tracePt t="77910" x="9840913" y="5768975"/>
          <p14:tracePt t="77923" x="9840913" y="5786438"/>
          <p14:tracePt t="77936" x="9840913" y="5795963"/>
          <p14:tracePt t="77948" x="9840913" y="5813425"/>
          <p14:tracePt t="77960" x="9840913" y="5822950"/>
          <p14:tracePt t="78049" x="9840913" y="5830888"/>
          <p14:tracePt t="79287" x="9848850" y="5822950"/>
          <p14:tracePt t="79300" x="9848850" y="5813425"/>
          <p14:tracePt t="79313" x="9867900" y="5795963"/>
          <p14:tracePt t="79325" x="9875838" y="5776913"/>
          <p14:tracePt t="79338" x="9894888" y="5768975"/>
          <p14:tracePt t="79351" x="9920288" y="5732463"/>
          <p14:tracePt t="79367" x="9947275" y="5670550"/>
          <p14:tracePt t="79385" x="9991725" y="5589588"/>
          <p14:tracePt t="79400" x="10001250" y="5562600"/>
          <p14:tracePt t="79417" x="10010775" y="5537200"/>
          <p14:tracePt t="79436" x="10018713" y="5500688"/>
          <p14:tracePt t="79451" x="10018713" y="5483225"/>
          <p14:tracePt t="79467" x="10028238" y="5473700"/>
          <p14:tracePt t="79484" x="10037763" y="5456238"/>
          <p14:tracePt t="79517" x="10037763" y="5446713"/>
          <p14:tracePt t="80164" x="10028238" y="5446713"/>
          <p14:tracePt t="80176" x="10018713" y="5446713"/>
          <p14:tracePt t="80214" x="10010775" y="5446713"/>
          <p14:tracePt t="80226" x="10010775" y="5438775"/>
          <p14:tracePt t="80301" x="10010775" y="5429250"/>
          <p14:tracePt t="80327" x="10001250" y="5419725"/>
          <p14:tracePt t="80352" x="10001250" y="5411788"/>
          <p14:tracePt t="80363" x="9991725" y="5411788"/>
          <p14:tracePt t="80376" x="9991725" y="5402263"/>
          <p14:tracePt t="80389" x="9983788" y="5402263"/>
          <p14:tracePt t="80702" x="9991725" y="5411788"/>
          <p14:tracePt t="80715" x="10001250" y="5419725"/>
          <p14:tracePt t="80728" x="10010775" y="5429250"/>
          <p14:tracePt t="80752" x="10010775" y="5438775"/>
          <p14:tracePt t="80765" x="10018713" y="5446713"/>
          <p14:tracePt t="81203" x="10010775" y="5446713"/>
          <p14:tracePt t="81216" x="10001250" y="5446713"/>
          <p14:tracePt t="81227" x="9991725" y="5446713"/>
          <p14:tracePt t="81241" x="9983788" y="5446713"/>
          <p14:tracePt t="81265" x="9974263" y="5446713"/>
          <p14:tracePt t="81316" x="9974263" y="5438775"/>
          <p14:tracePt t="81328" x="9956800" y="5438775"/>
          <p14:tracePt t="81340" x="9956800" y="5419725"/>
          <p14:tracePt t="81378" x="9947275" y="5411788"/>
          <p14:tracePt t="81691" x="9966325" y="5411788"/>
          <p14:tracePt t="81704" x="9974263" y="5419725"/>
          <p14:tracePt t="81716" x="9983788" y="5429250"/>
          <p14:tracePt t="81729" x="10001250" y="5438775"/>
          <p14:tracePt t="82041" x="10001250" y="5446713"/>
          <p14:tracePt t="82329" x="9983788" y="5446713"/>
          <p14:tracePt t="82342" x="9974263" y="5446713"/>
          <p14:tracePt t="82367" x="9966325" y="5446713"/>
          <p14:tracePt t="82392" x="9956800" y="5446713"/>
          <p14:tracePt t="82555" x="9947275" y="5446713"/>
          <p14:tracePt t="82569" x="9939338" y="5446713"/>
          <p14:tracePt t="82956" x="9947275" y="5456238"/>
          <p14:tracePt t="82967" x="9956800" y="5456238"/>
          <p14:tracePt t="82980" x="9974263" y="5473700"/>
          <p14:tracePt t="82994" x="9991725" y="5483225"/>
          <p14:tracePt t="83006" x="10001250" y="5483225"/>
          <p14:tracePt t="83018" x="10001250" y="5491163"/>
          <p14:tracePt t="83043" x="10010775" y="5491163"/>
          <p14:tracePt t="86360" x="10010775" y="5500688"/>
          <p14:tracePt t="86373" x="10018713" y="5500688"/>
          <p14:tracePt t="86386" x="10028238" y="5518150"/>
          <p14:tracePt t="86398" x="10037763" y="5527675"/>
          <p14:tracePt t="86410" x="10055225" y="5545138"/>
          <p14:tracePt t="86423" x="10082213" y="5554663"/>
          <p14:tracePt t="86436" x="10109200" y="5572125"/>
          <p14:tracePt t="86451" x="10117138" y="5581650"/>
          <p14:tracePt t="86467" x="10126663" y="5589588"/>
          <p14:tracePt t="86487" x="10134600" y="5589588"/>
          <p14:tracePt t="86586" x="10144125" y="5589588"/>
          <p14:tracePt t="86598" x="10153650" y="5589588"/>
          <p14:tracePt t="86761" x="10144125" y="5589588"/>
          <p14:tracePt t="86774" x="10126663" y="5589588"/>
          <p14:tracePt t="86787" x="10117138" y="5589588"/>
          <p14:tracePt t="86798" x="10109200" y="5589588"/>
          <p14:tracePt t="86811" x="10099675" y="5589588"/>
          <p14:tracePt t="86935" x="10082213" y="5589588"/>
          <p14:tracePt t="86949" x="10082213" y="5581650"/>
          <p14:tracePt t="86960" x="10072688" y="5581650"/>
          <p14:tracePt t="86987" x="10063163" y="5572125"/>
          <p14:tracePt t="87024" x="10055225" y="5572125"/>
          <p14:tracePt t="87062" x="10055225" y="5562600"/>
          <p14:tracePt t="87161" x="10045700" y="5562600"/>
          <p14:tracePt t="87199" x="10037763" y="5545138"/>
          <p14:tracePt t="87211" x="10037763" y="5537200"/>
          <p14:tracePt t="87237" x="10037763" y="5527675"/>
          <p14:tracePt t="87411" x="10037763" y="5537200"/>
          <p14:tracePt t="89414" x="10001250" y="5537200"/>
          <p14:tracePt t="89427" x="9974263" y="5545138"/>
          <p14:tracePt t="89440" x="9947275" y="5554663"/>
          <p14:tracePt t="89452" x="9920288" y="5562600"/>
          <p14:tracePt t="89467" x="9875838" y="5562600"/>
          <p14:tracePt t="89484" x="9840913" y="5589588"/>
          <p14:tracePt t="89501" x="9777413" y="5616575"/>
          <p14:tracePt t="89517" x="9759950" y="5634038"/>
          <p14:tracePt t="89534" x="9742488" y="5653088"/>
          <p14:tracePt t="89551" x="9698038" y="5705475"/>
          <p14:tracePt t="89567" x="9680575" y="5724525"/>
          <p14:tracePt t="89584" x="9653588" y="5751513"/>
          <p14:tracePt t="89601" x="9545638" y="5795963"/>
          <p14:tracePt t="89617" x="9518650" y="5803900"/>
          <p14:tracePt t="89634" x="9491663" y="5830888"/>
          <p14:tracePt t="91004" x="9483725" y="5830888"/>
          <p14:tracePt t="91017" x="9474200" y="5830888"/>
          <p14:tracePt t="91029" x="9456738" y="5830888"/>
          <p14:tracePt t="91041" x="9447213" y="5830888"/>
          <p14:tracePt t="91055" x="9439275" y="5830888"/>
          <p14:tracePt t="91067" x="9420225" y="5830888"/>
          <p14:tracePt t="91084" x="9402763" y="5830888"/>
          <p14:tracePt t="91102" x="9323388" y="5830888"/>
          <p14:tracePt t="91118" x="9304338" y="5822950"/>
          <p14:tracePt t="91134" x="9277350" y="5822950"/>
          <p14:tracePt t="91151" x="9269413" y="5813425"/>
          <p14:tracePt t="91167" x="9224963" y="5795963"/>
          <p14:tracePt t="91184" x="9197975" y="5786438"/>
          <p14:tracePt t="91202" x="9144000" y="5741988"/>
          <p14:tracePt t="91217" x="9117013" y="5705475"/>
          <p14:tracePt t="91234" x="9090025" y="5670550"/>
          <p14:tracePt t="91251" x="9082088" y="5634038"/>
          <p14:tracePt t="91267" x="9072563" y="5608638"/>
          <p14:tracePt t="91284" x="9072563" y="5589588"/>
          <p14:tracePt t="91301" x="9072563" y="5572125"/>
          <p14:tracePt t="91318" x="9082088" y="5446713"/>
          <p14:tracePt t="91334" x="9117013" y="5367338"/>
          <p14:tracePt t="91352" x="9286875" y="5116513"/>
          <p14:tracePt t="91367" x="9358313" y="4983163"/>
          <p14:tracePt t="91384" x="9439275" y="4875213"/>
          <p14:tracePt t="91401" x="9518650" y="4795838"/>
          <p14:tracePt t="91417" x="9626600" y="4741863"/>
          <p14:tracePt t="91434" x="9653588" y="4732338"/>
          <p14:tracePt t="104872" x="9626600" y="4732338"/>
          <p14:tracePt t="104885" x="9590088" y="4741863"/>
          <p14:tracePt t="104898" x="9555163" y="4759325"/>
          <p14:tracePt t="104910" x="9501188" y="4786313"/>
          <p14:tracePt t="104922" x="9466263" y="4803775"/>
          <p14:tracePt t="104935" x="9439275" y="4830763"/>
          <p14:tracePt t="104951" x="9412288" y="4857750"/>
          <p14:tracePt t="104967" x="9394825" y="4894263"/>
          <p14:tracePt t="104984" x="9358313" y="4929188"/>
          <p14:tracePt t="105001" x="9348788" y="4929188"/>
          <p14:tracePt t="105018" x="9340850" y="4938713"/>
          <p14:tracePt t="105034" x="9304338" y="4956175"/>
          <p14:tracePt t="105051" x="9286875" y="4965700"/>
          <p14:tracePt t="105068" x="9242425" y="4983163"/>
          <p14:tracePt t="105084" x="9215438" y="5010150"/>
          <p14:tracePt t="109215" x="9224963" y="5027613"/>
          <p14:tracePt t="109228" x="9242425" y="5054600"/>
          <p14:tracePt t="109240" x="9259888" y="5081588"/>
          <p14:tracePt t="109253" x="9286875" y="5108575"/>
          <p14:tracePt t="109268" x="9313863" y="5143500"/>
          <p14:tracePt t="109285" x="9340850" y="5160963"/>
          <p14:tracePt t="109302" x="9420225" y="5205413"/>
          <p14:tracePt t="109318" x="9456738" y="5224463"/>
          <p14:tracePt t="109335" x="9466263" y="5224463"/>
          <p14:tracePt t="109351" x="9474200" y="5232400"/>
          <p14:tracePt t="109368" x="9483725" y="5232400"/>
          <p14:tracePt t="109385" x="9483725" y="5241925"/>
          <p14:tracePt t="109415" x="9483725" y="5251450"/>
          <p14:tracePt t="109427" x="9483725" y="5259388"/>
          <p14:tracePt t="109879" x="9483725" y="5224463"/>
          <p14:tracePt t="109891" x="9483725" y="5160963"/>
          <p14:tracePt t="109904" x="9483725" y="5126038"/>
          <p14:tracePt t="109915" x="9491663" y="5054600"/>
          <p14:tracePt t="109928" x="9528175" y="4946650"/>
          <p14:tracePt t="109941" x="9590088" y="4795838"/>
          <p14:tracePt t="109954" x="9698038" y="4608513"/>
          <p14:tracePt t="109968" x="9804400" y="4330700"/>
          <p14:tracePt t="109984" x="9894888" y="4062413"/>
          <p14:tracePt t="110002" x="10117138" y="3446463"/>
          <p14:tracePt t="110018" x="10260013" y="3232150"/>
          <p14:tracePt t="110034" x="10375900" y="3081338"/>
          <p14:tracePt t="110052" x="10501313" y="2946400"/>
          <p14:tracePt t="110068" x="10518775" y="2919413"/>
          <p14:tracePt t="110085" x="10528300" y="2919413"/>
          <p14:tracePt t="110292" x="10537825" y="2911475"/>
          <p14:tracePt t="110305" x="10545763" y="2901950"/>
          <p14:tracePt t="110316" x="10545763" y="2884488"/>
          <p14:tracePt t="110329" x="10563225" y="2867025"/>
          <p14:tracePt t="110342" x="10582275" y="2822575"/>
          <p14:tracePt t="110354" x="10609263" y="2697163"/>
          <p14:tracePt t="110368" x="10634663" y="2589213"/>
          <p14:tracePt t="110385" x="10680700" y="2446338"/>
          <p14:tracePt t="110402" x="10787063" y="2143125"/>
          <p14:tracePt t="110418" x="10814050" y="2044700"/>
          <p14:tracePt t="110435" x="10831513" y="2000250"/>
          <p14:tracePt t="110452" x="10841038" y="1965325"/>
          <p14:tracePt t="110468" x="10841038" y="1955800"/>
          <p14:tracePt t="110618" x="10841038" y="1965325"/>
          <p14:tracePt t="110629" x="10831513" y="2000250"/>
          <p14:tracePt t="110642" x="10831513" y="2017713"/>
          <p14:tracePt t="110655" x="10814050" y="2017713"/>
          <p14:tracePt t="110668" x="10814050" y="2036763"/>
          <p14:tracePt t="110685" x="10804525" y="2036763"/>
          <p14:tracePt t="110702" x="10787063" y="2044700"/>
          <p14:tracePt t="110742" x="10777538" y="2044700"/>
          <p14:tracePt t="110792" x="10769600" y="2054225"/>
          <p14:tracePt t="110817" x="10760075" y="2054225"/>
          <p14:tracePt t="110868" x="10769600" y="2054225"/>
          <p14:tracePt t="110905" x="10868025" y="2054225"/>
          <p14:tracePt t="110917" x="10974388" y="2062163"/>
          <p14:tracePt t="110930" x="11045825" y="2071688"/>
          <p14:tracePt t="110941" x="11109325" y="2081213"/>
          <p14:tracePt t="110955" x="11153775" y="2089150"/>
          <p14:tracePt t="110968" x="11161713" y="2098675"/>
          <p14:tracePt t="110984" x="11171238" y="2098675"/>
          <p14:tracePt t="111030" x="11161713" y="2098675"/>
          <p14:tracePt t="111043" x="11134725" y="2098675"/>
          <p14:tracePt t="111056" x="11109325" y="2098675"/>
          <p14:tracePt t="111068" x="11090275" y="2098675"/>
          <p14:tracePt t="111085" x="11063288" y="2098675"/>
          <p14:tracePt t="111101" x="11028363" y="2098675"/>
          <p14:tracePt t="111118" x="10966450" y="2098675"/>
          <p14:tracePt t="111135" x="10939463" y="2098675"/>
          <p14:tracePt t="111151" x="10920413" y="2098675"/>
          <p14:tracePt t="111168" x="10885488" y="2098675"/>
          <p14:tracePt t="111185" x="10875963" y="2108200"/>
          <p14:tracePt t="111202" x="10868025" y="2108200"/>
          <p14:tracePt t="111343" x="10920413" y="2108200"/>
          <p14:tracePt t="111356" x="10983913" y="2108200"/>
          <p14:tracePt t="111369" x="11010900" y="2098675"/>
          <p14:tracePt t="111380" x="11028363" y="2098675"/>
          <p14:tracePt t="111393" x="11037888" y="2089150"/>
          <p14:tracePt t="111468" x="11010900" y="2089150"/>
          <p14:tracePt t="111481" x="10974388" y="2081213"/>
          <p14:tracePt t="111492" x="10947400" y="2081213"/>
          <p14:tracePt t="111506" x="10920413" y="2081213"/>
          <p14:tracePt t="111519" x="10902950" y="2081213"/>
          <p14:tracePt t="111535" x="10895013" y="2081213"/>
          <p14:tracePt t="111557" x="10885488" y="2081213"/>
          <p14:tracePt t="111568" x="10875963" y="2081213"/>
          <p14:tracePt t="111731" x="10939463" y="2081213"/>
          <p14:tracePt t="111743" x="11001375" y="2081213"/>
          <p14:tracePt t="111756" x="11028363" y="2081213"/>
          <p14:tracePt t="111769" x="11037888" y="2081213"/>
          <p14:tracePt t="111785" x="11045825" y="2081213"/>
          <p14:tracePt t="111856" x="11028363" y="2081213"/>
          <p14:tracePt t="111869" x="10983913" y="2071688"/>
          <p14:tracePt t="111881" x="10947400" y="2062163"/>
          <p14:tracePt t="111894" x="10920413" y="2054225"/>
          <p14:tracePt t="111907" x="10895013" y="2044700"/>
          <p14:tracePt t="111919" x="10875963" y="2044700"/>
          <p14:tracePt t="111935" x="10848975" y="2044700"/>
          <p14:tracePt t="111951" x="10841038" y="2044700"/>
          <p14:tracePt t="112081" x="10848975" y="2044700"/>
          <p14:tracePt t="112094" x="10868025" y="2044700"/>
          <p14:tracePt t="112107" x="10929938" y="2054225"/>
          <p14:tracePt t="112120" x="10974388" y="2062163"/>
          <p14:tracePt t="112135" x="11001375" y="2081213"/>
          <p14:tracePt t="112151" x="11028363" y="2081213"/>
          <p14:tracePt t="112168" x="11037888" y="2089150"/>
          <p14:tracePt t="112644" x="11028363" y="2089150"/>
          <p14:tracePt t="112657" x="11010900" y="2081213"/>
          <p14:tracePt t="112669" x="11001375" y="2071688"/>
          <p14:tracePt t="112682" x="10991850" y="2062163"/>
          <p14:tracePt t="112695" x="10983913" y="2054225"/>
          <p14:tracePt t="112707" x="10974388" y="2054225"/>
          <p14:tracePt t="112720" x="10956925" y="2036763"/>
          <p14:tracePt t="112735" x="10929938" y="2027238"/>
          <p14:tracePt t="112751" x="10920413" y="2027238"/>
          <p14:tracePt t="112768" x="10902950" y="2027238"/>
        </p14:tracePtLst>
      </p14:laserTraceLst>
    </p:ext>
  </p:extLs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57914-1161-4661-9696-421FD6935CDD}">
  <ds:schemaRefs>
    <ds:schemaRef ds:uri="http://purl.org/dc/terms/"/>
    <ds:schemaRef ds:uri="http://schemas.microsoft.com/office/infopath/2007/PartnerControls"/>
    <ds:schemaRef ds:uri="http://purl.org/dc/dcmitype/"/>
    <ds:schemaRef ds:uri="71af3243-3dd4-4a8d-8c0d-dd76da1f02a5"/>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6c05727-aa75-4e4a-9b5f-8a80a1165891"/>
    <ds:schemaRef ds:uri="http://www.w3.org/XML/1998/namespace"/>
  </ds:schemaRefs>
</ds:datastoreItem>
</file>

<file path=customXml/itemProps2.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26E0C9-B2AA-42E6-97B6-E1B7D9EA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2383</Words>
  <Application>Microsoft Office PowerPoint</Application>
  <PresentationFormat>Widescreen</PresentationFormat>
  <Paragraphs>191</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Century Gothic</vt:lpstr>
      <vt:lpstr>Helvetica Neue</vt:lpstr>
      <vt:lpstr>Tahoma</vt:lpstr>
      <vt:lpstr>Times New Roman</vt:lpstr>
      <vt:lpstr>Trade Gothic LT Pro</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2021-05-19T13:21:03Z</dcterms:created>
  <dcterms:modified xsi:type="dcterms:W3CDTF">2022-04-16T09:31:48Z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