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  <p:sldMasterId id="2147484069" r:id="rId2"/>
    <p:sldMasterId id="2147484093" r:id="rId3"/>
    <p:sldMasterId id="2147484177" r:id="rId4"/>
  </p:sldMasterIdLst>
  <p:notesMasterIdLst>
    <p:notesMasterId r:id="rId38"/>
  </p:notesMasterIdLst>
  <p:handoutMasterIdLst>
    <p:handoutMasterId r:id="rId39"/>
  </p:handoutMasterIdLst>
  <p:sldIdLst>
    <p:sldId id="272" r:id="rId5"/>
    <p:sldId id="270" r:id="rId6"/>
    <p:sldId id="300" r:id="rId7"/>
    <p:sldId id="296" r:id="rId8"/>
    <p:sldId id="345" r:id="rId9"/>
    <p:sldId id="358" r:id="rId10"/>
    <p:sldId id="302" r:id="rId11"/>
    <p:sldId id="301" r:id="rId12"/>
    <p:sldId id="347" r:id="rId13"/>
    <p:sldId id="356" r:id="rId14"/>
    <p:sldId id="323" r:id="rId15"/>
    <p:sldId id="357" r:id="rId16"/>
    <p:sldId id="355" r:id="rId17"/>
    <p:sldId id="360" r:id="rId18"/>
    <p:sldId id="324" r:id="rId19"/>
    <p:sldId id="330" r:id="rId20"/>
    <p:sldId id="362" r:id="rId21"/>
    <p:sldId id="332" r:id="rId22"/>
    <p:sldId id="364" r:id="rId23"/>
    <p:sldId id="353" r:id="rId24"/>
    <p:sldId id="366" r:id="rId25"/>
    <p:sldId id="354" r:id="rId26"/>
    <p:sldId id="367" r:id="rId27"/>
    <p:sldId id="343" r:id="rId28"/>
    <p:sldId id="370" r:id="rId29"/>
    <p:sldId id="351" r:id="rId30"/>
    <p:sldId id="378" r:id="rId31"/>
    <p:sldId id="379" r:id="rId32"/>
    <p:sldId id="377" r:id="rId33"/>
    <p:sldId id="380" r:id="rId34"/>
    <p:sldId id="381" r:id="rId35"/>
    <p:sldId id="352" r:id="rId36"/>
    <p:sldId id="31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6501" autoAdjust="0"/>
  </p:normalViewPr>
  <p:slideViewPr>
    <p:cSldViewPr>
      <p:cViewPr varScale="1">
        <p:scale>
          <a:sx n="63" d="100"/>
          <a:sy n="63" d="100"/>
        </p:scale>
        <p:origin x="5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EB2FA1C-3970-4BF3-32AB-3C00D4B2BC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63F1B92-ED5D-75E1-DA94-7E28D22B82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6246738-FF86-13BF-04F1-3C5AF94693D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4A7E73E-7BCC-B8EE-8FCA-A817328F94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BCBD7D-2AF2-48EE-BEC5-B0F1472FA083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1B1705A-978D-80DD-660C-34EA417ABB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5DF8E9C-1C6B-F361-6927-9EC533802F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DA070799-5899-42BF-CB2F-404E4132D58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6787F21-BBEF-0E2D-E1E0-186D52BCE6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65B54326-2429-19AE-1739-B076B7BEED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31F5813D-827D-FCE8-98CA-1F3EBD6274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D34C19-109D-48DC-98A1-4AA375958329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3B16BAB1-190E-3AC5-5877-3633C5EDAF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0250FB2-E11B-FA66-1934-D5A8FD9CB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ar-IQ">
              <a:latin typeface="Times New Roman" panose="02020603050405020304" pitchFamily="18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447188FF-3FE3-5879-413B-1EEDBEAB9B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BEA76D-47AE-4DD8-A89D-7F7C46F6BBFF}" type="slidenum">
              <a:rPr lang="en-GB" altLang="ar-IQ"/>
              <a:pPr>
                <a:spcBef>
                  <a:spcPct val="0"/>
                </a:spcBef>
              </a:pPr>
              <a:t>1</a:t>
            </a:fld>
            <a:endParaRPr lang="en-GB" alt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539E68FF-C7D0-B84C-BF01-8997A2A47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BB7108D3-0650-B9B5-277F-F6CACBAAC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7934A084-405F-444D-A105-10A00CCA44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E22BB4-9F29-4ED1-BAF5-CF2FE6081DAD}" type="slidenum">
              <a:rPr lang="en-US" altLang="ar-IQ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ar-IQ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عنصر نائب لصورة الشريحة 1">
            <a:extLst>
              <a:ext uri="{FF2B5EF4-FFF2-40B4-BE49-F238E27FC236}">
                <a16:creationId xmlns:a16="http://schemas.microsoft.com/office/drawing/2014/main" id="{07559C47-8945-BF43-AA86-3691C54F76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عنصر نائب للملاحظات 2">
            <a:extLst>
              <a:ext uri="{FF2B5EF4-FFF2-40B4-BE49-F238E27FC236}">
                <a16:creationId xmlns:a16="http://schemas.microsoft.com/office/drawing/2014/main" id="{840433AD-DE6B-B3F0-B915-77969593F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en-US">
              <a:latin typeface="Times New Roman" panose="02020603050405020304" pitchFamily="18" charset="0"/>
            </a:endParaRPr>
          </a:p>
        </p:txBody>
      </p:sp>
      <p:sp>
        <p:nvSpPr>
          <p:cNvPr id="56324" name="عنصر نائب لرقم الشريحة 3">
            <a:extLst>
              <a:ext uri="{FF2B5EF4-FFF2-40B4-BE49-F238E27FC236}">
                <a16:creationId xmlns:a16="http://schemas.microsoft.com/office/drawing/2014/main" id="{5EE1F725-6DAF-4841-5B42-BD08A4DE3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16DA62-0089-498E-B582-149352B82237}" type="slidenum">
              <a:rPr lang="en-US" altLang="ar-IQ"/>
              <a:pPr>
                <a:spcBef>
                  <a:spcPct val="0"/>
                </a:spcBef>
              </a:pPr>
              <a:t>11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14DEFCA8-0C56-1376-BE11-B9C77087A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8592F6CA-3E2F-0783-3E8D-6DB7B92B3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0C315797-9FA0-4C89-39EA-D59F30E910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CF22CB-FB36-4A6F-8594-DE11221000DC}" type="slidenum">
              <a:rPr lang="en-US" altLang="ar-IQ"/>
              <a:pPr>
                <a:spcBef>
                  <a:spcPct val="0"/>
                </a:spcBef>
              </a:pPr>
              <a:t>12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BA354F4B-DD20-6178-1F74-2824BE2B55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402C9933-C7C8-8D0C-6756-E91EA5F99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C81377E1-F9A9-BFB6-C728-594AA4BE9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792C10-EC14-4022-9DA4-1D9A117B15B1}" type="slidenum">
              <a:rPr lang="en-US" altLang="ar-IQ"/>
              <a:pPr>
                <a:spcBef>
                  <a:spcPct val="0"/>
                </a:spcBef>
              </a:pPr>
              <a:t>13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517026E1-FA7D-DC24-324E-2072AE089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E503FC17-E964-514E-C374-7AC78E695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8E678EDB-25C1-AD76-FA63-60B2F3DD9B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E7A56E-353B-4A8F-BA80-7E1C78F0C02A}" type="slidenum">
              <a:rPr lang="en-US" altLang="ar-IQ"/>
              <a:pPr>
                <a:spcBef>
                  <a:spcPct val="0"/>
                </a:spcBef>
              </a:pPr>
              <a:t>14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عنصر نائب لصورة الشريحة 1">
            <a:extLst>
              <a:ext uri="{FF2B5EF4-FFF2-40B4-BE49-F238E27FC236}">
                <a16:creationId xmlns:a16="http://schemas.microsoft.com/office/drawing/2014/main" id="{72AD6F75-6466-BA07-C39A-2E5F7F8609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عنصر نائب للملاحظات 2">
            <a:extLst>
              <a:ext uri="{FF2B5EF4-FFF2-40B4-BE49-F238E27FC236}">
                <a16:creationId xmlns:a16="http://schemas.microsoft.com/office/drawing/2014/main" id="{7F2DA782-9DEE-7121-D028-ECA34F4C3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64516" name="عنصر نائب لرقم الشريحة 3">
            <a:extLst>
              <a:ext uri="{FF2B5EF4-FFF2-40B4-BE49-F238E27FC236}">
                <a16:creationId xmlns:a16="http://schemas.microsoft.com/office/drawing/2014/main" id="{35B23C07-0327-6F1D-9A46-7242321844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667CF4-8F4C-4C7C-A8FB-4A0F7527DE84}" type="slidenum">
              <a:rPr lang="en-US" altLang="ar-IQ"/>
              <a:pPr>
                <a:spcBef>
                  <a:spcPct val="0"/>
                </a:spcBef>
              </a:pPr>
              <a:t>15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7174D2AF-ABAD-1152-47D9-04D2383A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AE0D986A-A4F4-75D2-C427-766A56437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398F8B3A-1403-05C2-C7C3-EA13F9FC50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27C7A1-7770-4ED9-84B1-F47C917B6842}" type="slidenum">
              <a:rPr lang="en-US" altLang="ar-IQ"/>
              <a:pPr>
                <a:spcBef>
                  <a:spcPct val="0"/>
                </a:spcBef>
              </a:pPr>
              <a:t>16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80075155-5A63-849E-30B4-F6AC27387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54E6EF0E-3B92-9B06-58A1-3853FF80E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AD2E1CE2-AFA5-359F-FB65-62B377BE77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A3250-9900-45ED-A173-CB533519C381}" type="slidenum">
              <a:rPr lang="en-US" altLang="ar-IQ"/>
              <a:pPr>
                <a:spcBef>
                  <a:spcPct val="0"/>
                </a:spcBef>
              </a:pPr>
              <a:t>17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A690574B-B8DE-221E-38FE-25B8BDE2A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5073F78B-A5B6-DAAE-86C2-4113A3014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B2998836-F65E-FA9D-14EF-B78F6A3E50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838480-4B78-4C32-88F0-90EB0549A5C0}" type="slidenum">
              <a:rPr lang="en-US" altLang="ar-IQ"/>
              <a:pPr>
                <a:spcBef>
                  <a:spcPct val="0"/>
                </a:spcBef>
              </a:pPr>
              <a:t>18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90B954AE-8CFA-E695-E99F-9254667A7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C6733902-2755-04C9-BFC0-BDB031D8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5D18299D-253F-399B-253D-71B6140A1D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1BA185-D2E6-41F3-B200-400E1C1F78EB}" type="slidenum">
              <a:rPr lang="en-US" altLang="ar-IQ"/>
              <a:pPr>
                <a:spcBef>
                  <a:spcPct val="0"/>
                </a:spcBef>
              </a:pPr>
              <a:t>19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2D20E89B-93C1-D4AB-DFD1-F5BA5BE94A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EA936B96-9E6D-193E-8FD5-01CACF35B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439E5B6A-2B88-B4F8-8043-133FC9A88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32B648-D8A0-4A3E-9DA9-77951B80CB70}" type="slidenum">
              <a:rPr lang="en-GB" altLang="ar-IQ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GB" altLang="ar-IQ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995630DE-EC90-54BB-37F7-40632AFAA3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DA0AED49-1346-ACFA-0837-F10D7011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7A9ADF9C-A859-1554-33D5-75EB67B6F5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E31988-95B1-4A6E-991C-AE11E13822C2}" type="slidenum">
              <a:rPr lang="en-US" altLang="ar-IQ"/>
              <a:pPr>
                <a:spcBef>
                  <a:spcPct val="0"/>
                </a:spcBef>
              </a:pPr>
              <a:t>20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2711E10A-7EE6-179F-2B13-89C5E51D46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5DD82FB2-317D-3F7F-DB99-9948952F9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3AEAFA14-B42D-BF20-543A-EB1E0E2B17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DF95E4-C8AC-4473-A252-1AED8270D2F1}" type="slidenum">
              <a:rPr lang="en-US" altLang="ar-IQ"/>
              <a:pPr>
                <a:spcBef>
                  <a:spcPct val="0"/>
                </a:spcBef>
              </a:pPr>
              <a:t>21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A118BCB0-B9C3-D40F-4331-8BBB3EC655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BFB393F8-7F7D-4E55-B3B6-7BD950790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C57D7E63-E0ED-3436-B57D-4F6C0B55DB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862917-A6CA-4BBF-B9CC-6063CC616F85}" type="slidenum">
              <a:rPr lang="en-US" altLang="ar-IQ"/>
              <a:pPr>
                <a:spcBef>
                  <a:spcPct val="0"/>
                </a:spcBef>
              </a:pPr>
              <a:t>22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عنصر نائب لصورة الشريحة 1">
            <a:extLst>
              <a:ext uri="{FF2B5EF4-FFF2-40B4-BE49-F238E27FC236}">
                <a16:creationId xmlns:a16="http://schemas.microsoft.com/office/drawing/2014/main" id="{AD4B0B4C-5716-4B3D-D6C2-3C970BF84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عنصر نائب للملاحظات 2">
            <a:extLst>
              <a:ext uri="{FF2B5EF4-FFF2-40B4-BE49-F238E27FC236}">
                <a16:creationId xmlns:a16="http://schemas.microsoft.com/office/drawing/2014/main" id="{1F37984D-FFEA-2FB8-6DC5-3203EFA05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80900" name="عنصر نائب لرقم الشريحة 3">
            <a:extLst>
              <a:ext uri="{FF2B5EF4-FFF2-40B4-BE49-F238E27FC236}">
                <a16:creationId xmlns:a16="http://schemas.microsoft.com/office/drawing/2014/main" id="{624BEFAF-D13E-79BC-CC09-F0082495E2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52DF08-EA93-4D45-BC15-50C8F971658D}" type="slidenum">
              <a:rPr lang="en-US" altLang="ar-IQ"/>
              <a:pPr>
                <a:spcBef>
                  <a:spcPct val="0"/>
                </a:spcBef>
              </a:pPr>
              <a:t>23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0559FCDB-58DD-1534-DE37-F225038D7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C9A790-F57B-48FD-911A-78B4AE0CB743}" type="slidenum">
              <a:rPr lang="en-US" altLang="ar-IQ"/>
              <a:pPr>
                <a:spcBef>
                  <a:spcPct val="0"/>
                </a:spcBef>
              </a:pPr>
              <a:t>24</a:t>
            </a:fld>
            <a:endParaRPr lang="en-US" altLang="ar-IQ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8A3E7453-047E-481F-D135-447C53CE2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689BE887-696D-F135-63D9-A3B080B70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8234E276-088B-5CE6-0442-F56F2328B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9C8D68-72B0-4E9C-AA31-176DA57C9BF7}" type="slidenum">
              <a:rPr lang="en-US" altLang="ar-IQ"/>
              <a:pPr>
                <a:spcBef>
                  <a:spcPct val="0"/>
                </a:spcBef>
              </a:pPr>
              <a:t>25</a:t>
            </a:fld>
            <a:endParaRPr lang="en-US" altLang="ar-IQ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8F211025-DF26-9A18-E317-AEC0AF0B1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D7B6ABC-A864-BE4F-49C8-CED569397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8A6EC236-A1A6-6EA2-2051-5216A24C2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1F986D-AB25-40D2-B659-BDDF4668D751}" type="slidenum">
              <a:rPr lang="en-US" altLang="ar-IQ"/>
              <a:pPr>
                <a:spcBef>
                  <a:spcPct val="0"/>
                </a:spcBef>
              </a:pPr>
              <a:t>26</a:t>
            </a:fld>
            <a:endParaRPr lang="en-US" altLang="ar-IQ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FDAE4804-34BE-B825-57D6-6BBE5AEA14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63220BFD-4A23-D3EB-855F-B848827B0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ar-IQ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F912B21B-0BA9-6479-0CDB-4A318EAB3F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E62D94-9A58-4723-BE0D-8405EADD8B96}" type="slidenum">
              <a:rPr lang="en-US" altLang="ar-IQ"/>
              <a:pPr>
                <a:spcBef>
                  <a:spcPct val="0"/>
                </a:spcBef>
              </a:pPr>
              <a:t>27</a:t>
            </a:fld>
            <a:endParaRPr lang="en-US" altLang="ar-IQ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5379FA82-EEAE-C1B0-9EF4-C1D937A314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133A39A5-5DC9-A635-0988-985C121BC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ar-IQ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7391E215-89BF-14CD-5FC8-C4A2116CE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7C5D9BD0-E4F3-E599-7B29-555EAD876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67D4258C-6F70-0FF1-58DF-5E1E8E4779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7EB703-C825-482A-858B-556DA9204B17}" type="slidenum">
              <a:rPr lang="en-US" altLang="ar-IQ"/>
              <a:pPr>
                <a:spcBef>
                  <a:spcPct val="0"/>
                </a:spcBef>
              </a:pPr>
              <a:t>28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12375ACC-9734-7689-E2E5-838D212796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4DD962B0-6B6D-DA9D-CA0F-3CB8D3A87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89B0C5A1-578E-24F2-018E-D4741DDBBA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745295-FC6F-4C35-B7C4-FE554B807182}" type="slidenum">
              <a:rPr lang="en-US" altLang="ar-IQ"/>
              <a:pPr>
                <a:spcBef>
                  <a:spcPct val="0"/>
                </a:spcBef>
              </a:pPr>
              <a:t>29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DE60F9C2-5EA3-DABD-1E89-BC4D661B60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B665F8ED-6A03-35F2-6ECD-2CC8199DE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39D971A9-F794-F637-69D0-90FA90C63D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EAA70B-8E2E-4064-924D-6EAE76A5E305}" type="slidenum">
              <a:rPr lang="en-US" altLang="ar-IQ"/>
              <a:pPr>
                <a:spcBef>
                  <a:spcPct val="0"/>
                </a:spcBef>
              </a:pPr>
              <a:t>3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>
            <a:extLst>
              <a:ext uri="{FF2B5EF4-FFF2-40B4-BE49-F238E27FC236}">
                <a16:creationId xmlns:a16="http://schemas.microsoft.com/office/drawing/2014/main" id="{28D140C9-43DD-D9B6-FD95-34FB6637F9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>
            <a:extLst>
              <a:ext uri="{FF2B5EF4-FFF2-40B4-BE49-F238E27FC236}">
                <a16:creationId xmlns:a16="http://schemas.microsoft.com/office/drawing/2014/main" id="{07D8B897-7DEB-35C1-16FF-D92FFBD39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8536BF32-5042-3D21-271B-CE6F0D1A2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D0CCF1-9D75-4A81-9A50-AC0A6173F7B2}" type="slidenum">
              <a:rPr lang="en-US" altLang="ar-IQ"/>
              <a:pPr>
                <a:spcBef>
                  <a:spcPct val="0"/>
                </a:spcBef>
              </a:pPr>
              <a:t>30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AF424353-682E-5D78-D067-361E84065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7872B417-4140-8468-3945-BEFE8AE51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40C46ED1-42DD-82CE-EE2A-8DF3671159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8E70FC-22B7-4116-BA41-BA9ACBBF16B7}" type="slidenum">
              <a:rPr lang="en-US" altLang="ar-IQ"/>
              <a:pPr>
                <a:spcBef>
                  <a:spcPct val="0"/>
                </a:spcBef>
              </a:pPr>
              <a:t>31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عنصر نائب لصورة الشريحة 1">
            <a:extLst>
              <a:ext uri="{FF2B5EF4-FFF2-40B4-BE49-F238E27FC236}">
                <a16:creationId xmlns:a16="http://schemas.microsoft.com/office/drawing/2014/main" id="{2228B643-8A99-3518-E8F5-DCCB2C768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عنصر نائب للملاحظات 2">
            <a:extLst>
              <a:ext uri="{FF2B5EF4-FFF2-40B4-BE49-F238E27FC236}">
                <a16:creationId xmlns:a16="http://schemas.microsoft.com/office/drawing/2014/main" id="{982AB892-AD83-988D-BED7-5C27AEE53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99332" name="عنصر نائب لرقم الشريحة 3">
            <a:extLst>
              <a:ext uri="{FF2B5EF4-FFF2-40B4-BE49-F238E27FC236}">
                <a16:creationId xmlns:a16="http://schemas.microsoft.com/office/drawing/2014/main" id="{70719ACF-13EB-49DF-C039-B9F927DB8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E1F05C-AA70-4203-AA7C-11C28C1FD28B}" type="slidenum">
              <a:rPr lang="en-US" altLang="ar-IQ"/>
              <a:pPr>
                <a:spcBef>
                  <a:spcPct val="0"/>
                </a:spcBef>
              </a:pPr>
              <a:t>32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465A3E94-3088-6911-CAEB-E1ACF8BB4A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ED3875-16AA-46AF-9C0C-3DFE793972BD}" type="slidenum">
              <a:rPr lang="en-US" altLang="ar-IQ"/>
              <a:pPr>
                <a:spcBef>
                  <a:spcPct val="0"/>
                </a:spcBef>
              </a:pPr>
              <a:t>33</a:t>
            </a:fld>
            <a:endParaRPr lang="en-US" altLang="ar-IQ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778659B0-A7CD-97C5-8DC8-F2B6599B21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64F3479A-A80C-FE41-8DE8-C1CC64E85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صر نائب لصورة الشريحة 1">
            <a:extLst>
              <a:ext uri="{FF2B5EF4-FFF2-40B4-BE49-F238E27FC236}">
                <a16:creationId xmlns:a16="http://schemas.microsoft.com/office/drawing/2014/main" id="{47B0ECCA-05A2-3366-0D0F-E568AE1D4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عنصر نائب للملاحظات 2">
            <a:extLst>
              <a:ext uri="{FF2B5EF4-FFF2-40B4-BE49-F238E27FC236}">
                <a16:creationId xmlns:a16="http://schemas.microsoft.com/office/drawing/2014/main" id="{C6879221-96E8-3E96-9E03-C167819B4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41988" name="عنصر نائب لرقم الشريحة 3">
            <a:extLst>
              <a:ext uri="{FF2B5EF4-FFF2-40B4-BE49-F238E27FC236}">
                <a16:creationId xmlns:a16="http://schemas.microsoft.com/office/drawing/2014/main" id="{30BDDAF1-9BD7-9373-3E57-D58168E661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6BB169-D75D-4F02-804F-E73092F99ABA}" type="slidenum">
              <a:rPr lang="en-US" altLang="ar-IQ"/>
              <a:pPr>
                <a:spcBef>
                  <a:spcPct val="0"/>
                </a:spcBef>
              </a:pPr>
              <a:t>4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F53EEC1-0B9B-7AFA-027E-3312C7738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E843E9-E391-4A12-A86C-09621A83B81C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0761DB6-CDF8-6C1A-4EB4-11DF73544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57BD366-B2A0-DDAF-B57F-51DF0DFD9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ar-IQ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صورة الشريحة 1">
            <a:extLst>
              <a:ext uri="{FF2B5EF4-FFF2-40B4-BE49-F238E27FC236}">
                <a16:creationId xmlns:a16="http://schemas.microsoft.com/office/drawing/2014/main" id="{44C14CEE-4F12-4834-8B2D-7FD1F20757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عنصر نائب للملاحظات 2">
            <a:extLst>
              <a:ext uri="{FF2B5EF4-FFF2-40B4-BE49-F238E27FC236}">
                <a16:creationId xmlns:a16="http://schemas.microsoft.com/office/drawing/2014/main" id="{28D35583-206E-81F8-6A2A-CCEC6AACE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ar-IQ">
              <a:latin typeface="Times New Roman" panose="02020603050405020304" pitchFamily="18" charset="0"/>
            </a:endParaRPr>
          </a:p>
        </p:txBody>
      </p:sp>
      <p:sp>
        <p:nvSpPr>
          <p:cNvPr id="46084" name="عنصر نائب لرقم الشريحة 3">
            <a:extLst>
              <a:ext uri="{FF2B5EF4-FFF2-40B4-BE49-F238E27FC236}">
                <a16:creationId xmlns:a16="http://schemas.microsoft.com/office/drawing/2014/main" id="{1F0DC0C7-149E-EF9E-56CF-20CA52032E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B7F578-3ED2-40B5-8975-B713D9C827B5}" type="slidenum">
              <a:rPr lang="en-US" altLang="ar-IQ"/>
              <a:pPr>
                <a:spcBef>
                  <a:spcPct val="0"/>
                </a:spcBef>
              </a:pPr>
              <a:t>6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07DC2F7-CCDB-5837-50BC-5A8959C92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97FB23-EAC7-462C-9753-70C4F3BCE808}" type="slidenum">
              <a:rPr lang="en-US" altLang="ar-IQ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ar-IQ">
              <a:solidFill>
                <a:srgbClr val="000000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46DC7CC-3E78-8150-8C3B-0DD23B9391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6E16ECF-7779-D7DB-A376-18FA10457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ar-IQ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FC522B07-3294-A969-0E9E-C1524EE7C4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6490179C-8938-1A5D-942B-3137138A5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6848E926-68ED-7D65-F613-BEFE84028E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F56BD6-0561-442E-B466-E0A22C0CCB97}" type="slidenum">
              <a:rPr lang="en-US" altLang="ar-IQ"/>
              <a:pPr>
                <a:spcBef>
                  <a:spcPct val="0"/>
                </a:spcBef>
              </a:pPr>
              <a:t>8</a:t>
            </a:fld>
            <a:endParaRPr lang="en-US" altLang="ar-IQ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5FF502E9-59D1-FEAF-5210-6C63820EA6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74C1228C-8903-A429-4609-C4A2FC2FC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IQ">
              <a:latin typeface="Times New Roman" panose="02020603050405020304" pitchFamily="18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0CE061C5-EEFB-2C98-7709-1FD1B4E6C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C87278-5476-4049-9453-3ECCFE7037F9}" type="slidenum">
              <a:rPr lang="en-US" altLang="ar-IQ"/>
              <a:pPr>
                <a:spcBef>
                  <a:spcPct val="0"/>
                </a:spcBef>
              </a:pPr>
              <a:t>9</a:t>
            </a:fld>
            <a:endParaRPr lang="en-US" alt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9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3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2">
            <a:extLst>
              <a:ext uri="{FF2B5EF4-FFF2-40B4-BE49-F238E27FC236}">
                <a16:creationId xmlns:a16="http://schemas.microsoft.com/office/drawing/2014/main" id="{FC7E9F16-6860-69E9-4943-09C6F74686A3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شكل بيضاوي 13">
            <a:extLst>
              <a:ext uri="{FF2B5EF4-FFF2-40B4-BE49-F238E27FC236}">
                <a16:creationId xmlns:a16="http://schemas.microsoft.com/office/drawing/2014/main" id="{A74C1627-FEE3-F3A5-E4DF-ED48D1094D77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6">
            <a:extLst>
              <a:ext uri="{FF2B5EF4-FFF2-40B4-BE49-F238E27FC236}">
                <a16:creationId xmlns:a16="http://schemas.microsoft.com/office/drawing/2014/main" id="{CB5B563A-EABC-A4C0-7B1A-671C963D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19">
            <a:extLst>
              <a:ext uri="{FF2B5EF4-FFF2-40B4-BE49-F238E27FC236}">
                <a16:creationId xmlns:a16="http://schemas.microsoft.com/office/drawing/2014/main" id="{C6160466-94C9-B1C9-2F7F-7AA8E194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9">
            <a:extLst>
              <a:ext uri="{FF2B5EF4-FFF2-40B4-BE49-F238E27FC236}">
                <a16:creationId xmlns:a16="http://schemas.microsoft.com/office/drawing/2014/main" id="{ED61B807-1623-8DBE-3F0E-11B00009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69283E-7B68-4C69-A695-08CBA84E0FC6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118492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3">
            <a:extLst>
              <a:ext uri="{FF2B5EF4-FFF2-40B4-BE49-F238E27FC236}">
                <a16:creationId xmlns:a16="http://schemas.microsoft.com/office/drawing/2014/main" id="{012BF3C2-0627-36E7-EAAE-78DEC29B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>
            <a:extLst>
              <a:ext uri="{FF2B5EF4-FFF2-40B4-BE49-F238E27FC236}">
                <a16:creationId xmlns:a16="http://schemas.microsoft.com/office/drawing/2014/main" id="{297F9D63-33B7-0CB3-D75C-F990BC3A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>
            <a:extLst>
              <a:ext uri="{FF2B5EF4-FFF2-40B4-BE49-F238E27FC236}">
                <a16:creationId xmlns:a16="http://schemas.microsoft.com/office/drawing/2014/main" id="{8671B3D8-BBA8-A1D7-0367-D5446253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F50F-D9B8-447B-B443-C76649DF9C9C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82226112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3">
            <a:extLst>
              <a:ext uri="{FF2B5EF4-FFF2-40B4-BE49-F238E27FC236}">
                <a16:creationId xmlns:a16="http://schemas.microsoft.com/office/drawing/2014/main" id="{777D7CEE-6377-31C5-6526-04C96C97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>
            <a:extLst>
              <a:ext uri="{FF2B5EF4-FFF2-40B4-BE49-F238E27FC236}">
                <a16:creationId xmlns:a16="http://schemas.microsoft.com/office/drawing/2014/main" id="{B417C9A7-8884-8246-F106-E2D1056DB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>
            <a:extLst>
              <a:ext uri="{FF2B5EF4-FFF2-40B4-BE49-F238E27FC236}">
                <a16:creationId xmlns:a16="http://schemas.microsoft.com/office/drawing/2014/main" id="{1E48CEC4-3D5F-A8A4-A15C-72735D89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1C9D-73C2-4561-8501-AC356ADAAA8B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42774354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DC321DD-3308-2160-25F6-EEC8C59C17FC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59DBE42D-96FC-01CF-4443-BE9D7C1E23C2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Freeform 15">
              <a:extLst>
                <a:ext uri="{FF2B5EF4-FFF2-40B4-BE49-F238E27FC236}">
                  <a16:creationId xmlns:a16="http://schemas.microsoft.com/office/drawing/2014/main" id="{C846E0E0-2E2B-037E-C05D-88D81F40A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23C52B9F-E00A-CFA4-5FA2-DF74B0DC9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040611D5-1935-8333-649E-EFBBED92D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B8851AD-EA58-D8DE-3D5A-A523A73B6FEF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29">
            <a:extLst>
              <a:ext uri="{FF2B5EF4-FFF2-40B4-BE49-F238E27FC236}">
                <a16:creationId xmlns:a16="http://schemas.microsoft.com/office/drawing/2014/main" id="{2ECF273F-197A-24CA-5C6E-C9741126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34F6D556-7517-9B9F-523B-10D6D98C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6">
            <a:extLst>
              <a:ext uri="{FF2B5EF4-FFF2-40B4-BE49-F238E27FC236}">
                <a16:creationId xmlns:a16="http://schemas.microsoft.com/office/drawing/2014/main" id="{FA69CA4D-9E9C-3533-4E31-2BD5E85A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87689C-99E0-48C8-B8FA-E55A8E5F16F7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85165625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000A0835-4794-DBD5-406E-E2FD5725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5EEBC07C-67B7-7CD2-EC34-5A19E290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88B3AD08-2EA8-23BB-F3B3-F72C2DA5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EB45-7F03-4CF8-AF30-B3FB62E4CC67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9916990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8C3E215B-7FF0-354F-0165-BC765FE7FE52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B8F0A0A5-B0F4-89DD-8377-A9D873A52714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828C50C-91E6-E6EE-B70F-515A6AE9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55D80C-255C-3442-CAE5-7C68D94D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EB65F0-FBA6-0992-FDEE-E81EDDA3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FF0750-D3C8-47E2-8DCC-8D36C9921B35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948161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067E64B5-78F9-BB4A-6482-F38609C9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47328AFF-F2F8-6949-8E91-2A25E0B6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4F9274ED-F39E-1895-7E27-53F62F2E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AD77FF-9890-4079-B8C0-E1E39E0B402A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58065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97D521-F510-3C62-FB2B-96900729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D35BB-D12D-448D-7C93-0F8C7547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9E3F73-D961-EF06-8706-500DD77B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DE6EB7-1E86-4D34-84BE-8FCB6A1A0186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676013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7FE57A4B-44F2-58AA-803D-07D6BA46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6B0D547A-83BE-B17B-4F2B-F104849F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A726F1D-0B4C-1FCC-B622-C0AFF6C8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28EBAA-8716-45A6-B2C8-768756B829A5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4009928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FC16C0A9-5503-7118-1744-65E3EF7F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7339345C-ABAF-D529-C4DF-59536D63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07F0E969-7213-EBE1-CA39-43FE3135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4779-B59B-45A9-8653-A3700A77445C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66885257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7D854-52E6-A196-747B-860CAFBA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E854C-144F-D011-1911-302A4676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61855-1E9E-4E2E-3DFA-6379015D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E25092-8942-4ACD-B705-EF8C5C5A0F2F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499440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3">
            <a:extLst>
              <a:ext uri="{FF2B5EF4-FFF2-40B4-BE49-F238E27FC236}">
                <a16:creationId xmlns:a16="http://schemas.microsoft.com/office/drawing/2014/main" id="{6A378B36-1804-1DAB-D8DA-E2950800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>
            <a:extLst>
              <a:ext uri="{FF2B5EF4-FFF2-40B4-BE49-F238E27FC236}">
                <a16:creationId xmlns:a16="http://schemas.microsoft.com/office/drawing/2014/main" id="{985EB70F-684B-8A63-8A41-A67A4A99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>
            <a:extLst>
              <a:ext uri="{FF2B5EF4-FFF2-40B4-BE49-F238E27FC236}">
                <a16:creationId xmlns:a16="http://schemas.microsoft.com/office/drawing/2014/main" id="{42F79900-BA85-235A-CD02-FD371D7C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22A6-658B-447F-84A8-AA5F7B5C6F55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60216333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7680E021-3253-3AD1-16EE-7F56EF8E7CA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C3F59917-1D50-677E-A6F8-72F39B0653CD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1BA9DA6B-A14C-7B6F-9F28-53A449D1C303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75068B-3491-0E7F-5001-30DEA9FEBBA0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9484EDCE-14B2-C0E1-CCFD-F66B8AD3AD76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36E12BA1-3A55-B5FE-06C9-A87FB0A63717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C355FAEB-1369-4B5A-311E-572DF2D2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D652C79B-042B-93A8-8483-C951ECF2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072C4D6-8D38-FF7C-4C7E-D42B2745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8751EF-8946-4787-87C9-F773741CBA3B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953343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4249F33-2C38-4E8C-6464-ACB671B6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9CD1900-8E55-2D45-E3B6-33FC2F29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E611087-6332-9DD4-D8E7-A159F6E6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5A19-60E3-49ED-BDF9-DEB10E75223E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88212565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CA7CC25-4DD7-2052-F92C-32049D5D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84D9897-E671-08EB-D62E-05D4233E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333CA34-42F9-6A02-707F-A97D59FD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DA16-A951-444C-AEBF-7BCEA869B873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415711668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7E2A14B7-CF2C-6188-AEDA-C434118E7836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57F6A6AB-30DB-BE41-301C-82DFF6CB4051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Freeform 15">
              <a:extLst>
                <a:ext uri="{FF2B5EF4-FFF2-40B4-BE49-F238E27FC236}">
                  <a16:creationId xmlns:a16="http://schemas.microsoft.com/office/drawing/2014/main" id="{ABAD2905-D6DD-3C27-F385-3041D6871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92D1B9AF-1EC7-A781-92FF-3887A0E4A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96360BCD-BD31-9AF5-CB21-BC78BE9A1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5EA5C10-7803-41E3-2C19-16DA59DEAE97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29">
            <a:extLst>
              <a:ext uri="{FF2B5EF4-FFF2-40B4-BE49-F238E27FC236}">
                <a16:creationId xmlns:a16="http://schemas.microsoft.com/office/drawing/2014/main" id="{2CA268DD-D5B9-0237-A24A-ABEE2D576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EF468B88-524D-9A59-E7F0-09607CB9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6">
            <a:extLst>
              <a:ext uri="{FF2B5EF4-FFF2-40B4-BE49-F238E27FC236}">
                <a16:creationId xmlns:a16="http://schemas.microsoft.com/office/drawing/2014/main" id="{C2FC840D-1FAA-622C-05D1-6780E326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80456A-7E23-49A3-B06F-A49FE8F97770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50673099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C94F6254-D772-3A7E-6F60-ADC79DDC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E1EAF72F-1F4E-6843-DC50-14CD9843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8F972CD7-1795-09E3-8EC0-B24E1E7B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AD60-53DD-43B6-9AA4-B9690EDC7EF6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318392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E917D2DD-31C2-933D-109C-674BFB91E561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E30F73D1-C741-E0AD-2E6F-7A5546899B59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A85BFE-E4E3-81FC-CD46-BC759607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547374-AFA5-38BC-6B8F-A442CEBB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301914D-C362-C3A9-13F5-5E8E9F39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9BDE97-495F-48E2-B19E-9C3386DBD1B4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418152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400C7C71-397A-7014-A643-39947926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F03F02A-3B2D-D57E-F327-25C26C90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D80E17C-4868-5F85-850F-200F2340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99F0EC-AEF1-4812-9598-59B267F86848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6170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A8442-0812-4AA2-FFBF-6A72DFC0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49E685-6FCE-0739-A50F-80D15DBF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F50F6-4FFA-1C21-4580-EA789908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80ECDC-7DDC-48C4-8F10-BAC95F9E0BC3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2996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CA525F92-C3D1-F28C-8F59-ADEC18C3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EF6A29E0-6C65-127F-0BE8-3612FC374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B01CB29-E1D4-5A29-0ED8-8DDEF0BF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47099B-F7D4-428D-AB33-38D3EA62D516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35115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1C19D3EC-F5D3-CF05-F682-F94294A3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9D73E200-C325-7268-DD67-948F50BF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A0DA5817-9828-7549-A6FF-28BA3F75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247D-6DEF-43D6-BB6A-FBF11D94F417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342354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2">
            <a:extLst>
              <a:ext uri="{FF2B5EF4-FFF2-40B4-BE49-F238E27FC236}">
                <a16:creationId xmlns:a16="http://schemas.microsoft.com/office/drawing/2014/main" id="{7E10B0F7-0EDD-E7CF-D0C8-E2EFFEDB5368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مستطيل 13">
            <a:extLst>
              <a:ext uri="{FF2B5EF4-FFF2-40B4-BE49-F238E27FC236}">
                <a16:creationId xmlns:a16="http://schemas.microsoft.com/office/drawing/2014/main" id="{D79BB4BD-0450-C57B-825D-EBC79D1DA3B2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شكل بيضاوي 15">
            <a:extLst>
              <a:ext uri="{FF2B5EF4-FFF2-40B4-BE49-F238E27FC236}">
                <a16:creationId xmlns:a16="http://schemas.microsoft.com/office/drawing/2014/main" id="{193D1EDB-1C76-5191-230D-4BBAC74A0A87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شكل بيضاوي 16">
            <a:extLst>
              <a:ext uri="{FF2B5EF4-FFF2-40B4-BE49-F238E27FC236}">
                <a16:creationId xmlns:a16="http://schemas.microsoft.com/office/drawing/2014/main" id="{DD1994A3-2C62-17F0-62F4-FA9961461029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8" name="عنصر نائب للتاريخ 3">
            <a:extLst>
              <a:ext uri="{FF2B5EF4-FFF2-40B4-BE49-F238E27FC236}">
                <a16:creationId xmlns:a16="http://schemas.microsoft.com/office/drawing/2014/main" id="{0A64C4AA-8080-461B-F30A-D8BB049F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لتذييل 4">
            <a:extLst>
              <a:ext uri="{FF2B5EF4-FFF2-40B4-BE49-F238E27FC236}">
                <a16:creationId xmlns:a16="http://schemas.microsoft.com/office/drawing/2014/main" id="{97A592EA-989F-44E9-4B13-29B1DB6F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5">
            <a:extLst>
              <a:ext uri="{FF2B5EF4-FFF2-40B4-BE49-F238E27FC236}">
                <a16:creationId xmlns:a16="http://schemas.microsoft.com/office/drawing/2014/main" id="{B969CE7A-9BCA-A291-7744-CED9985A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B58649-C0F0-48CB-9D0D-6599A09A8E7E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134759145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A6F42-B06F-F4BA-DAFB-B8748A91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CE9EE-7D37-2140-B0C9-86E739EF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472F9-2F3A-B74B-22D9-F7A5A55C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8F94FE-0622-4746-B4AC-A92C44A9C61C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67526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1AFC3676-DEDB-097B-1C66-0734EC7EE4EF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D2273DC9-1DC6-C18B-B17B-163D6F29BBAF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BA066F0-EB1B-D2F0-82B3-951221074157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5CFDAD-D199-4739-727E-1BFF9E52CE88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D82CA2CF-E66E-CFE1-229D-3058530D4194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78AAD7B4-16D3-195B-DF24-C280C2CCCE27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1C5B7A33-6884-5A4B-9AFA-BDB58D9A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924C14EE-88D1-C152-B157-49FC2E2D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2D11F254-F471-896F-FB68-B489D4F3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8E402A-A267-4C62-A81D-AB1167DAA9D1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924141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039A8EA-6609-D89C-FCC0-BF284619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64B4B62-B23F-0A21-F46F-35C9DF793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F31214C-2E8A-77B3-2265-F9CFCC3A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B5AD-1441-47A8-9C7F-F11B113D8C52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607360202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56F08BF-552A-81F3-EB61-B3DAEA62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646530F-A9EE-B143-7F15-D5E4DB5C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265B483-7556-E1D1-19A6-9472F763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FCB60-A990-4FA8-A360-BC69A617DAD8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36901345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DB6ED712-507C-B65D-4485-C212E94D60A2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6DB4953E-E962-8459-2713-7E7D9DDB99C4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Freeform 15">
              <a:extLst>
                <a:ext uri="{FF2B5EF4-FFF2-40B4-BE49-F238E27FC236}">
                  <a16:creationId xmlns:a16="http://schemas.microsoft.com/office/drawing/2014/main" id="{C460FB81-B721-1C6B-D40C-6FF9C3AFF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78BCD94C-CC5E-04E6-3C2A-C582B13C3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586E6EA1-F7BA-B931-105D-33E82DD6F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6F633CE-C19C-4CF2-3DFF-D93832F2CB13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29">
            <a:extLst>
              <a:ext uri="{FF2B5EF4-FFF2-40B4-BE49-F238E27FC236}">
                <a16:creationId xmlns:a16="http://schemas.microsoft.com/office/drawing/2014/main" id="{636B2C49-DAC0-7314-336D-0D1986D6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825270FC-72F5-3153-E95E-CE90ACFE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6">
            <a:extLst>
              <a:ext uri="{FF2B5EF4-FFF2-40B4-BE49-F238E27FC236}">
                <a16:creationId xmlns:a16="http://schemas.microsoft.com/office/drawing/2014/main" id="{B46588F6-918D-8BF9-C408-9F67618E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9F44F6-9916-4572-A8B4-AAB059A55A2E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694324211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25168590-C937-6212-C5CF-FC872199B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82DD434A-12E8-EFF0-1C44-AF44C5F9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97DA8BCD-48BC-3172-0FD1-86AA721A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E3A0-0D6E-4C35-8BEF-7B4EC249314C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70220715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2E6BFAA7-1906-299C-3C27-9032BE5F93EB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5E73216B-F5ED-C100-5478-FD52CE7C73EB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057038F-CC12-A91B-01A1-09E10B77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8CD4E8-CBEA-AD2E-7C9C-3A1B90FC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0A4EA46-9AAB-8854-5C1A-4539571E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45C80E-6810-4CAB-841F-8033EE602490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996346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3A34198A-B6FF-4470-3405-054804CC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7D35D9F7-65F2-B055-7C14-7094EF26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D8C12DF-90D7-D9E0-173B-D01974FB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544F1E-0826-43F5-8686-9B22EB2E4FF6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927165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BD087-784E-BB89-5B00-9861EB05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7B4C5-36B8-893F-860C-1BC4E349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84D67-8409-C269-C9F8-631D7A43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735DE7-1EF0-4E79-9BBA-5FE8AFE6C25D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72992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BBFDCCF1-F123-E817-9161-07BAF8D4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E57DC1E8-C96F-5CBC-6DC0-1F139E3A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61D6F8A-70B0-8BCF-80B0-21EE0FA3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5806E7-44A3-4002-963D-89A9701A3FCB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85762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23">
            <a:extLst>
              <a:ext uri="{FF2B5EF4-FFF2-40B4-BE49-F238E27FC236}">
                <a16:creationId xmlns:a16="http://schemas.microsoft.com/office/drawing/2014/main" id="{5750AC72-E2F9-6CBD-955B-406DE63F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>
            <a:extLst>
              <a:ext uri="{FF2B5EF4-FFF2-40B4-BE49-F238E27FC236}">
                <a16:creationId xmlns:a16="http://schemas.microsoft.com/office/drawing/2014/main" id="{1719FBE4-9FEF-F837-1423-FBFEE810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>
            <a:extLst>
              <a:ext uri="{FF2B5EF4-FFF2-40B4-BE49-F238E27FC236}">
                <a16:creationId xmlns:a16="http://schemas.microsoft.com/office/drawing/2014/main" id="{A6BE0EEE-AC54-765D-6AA7-E12A8783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A56A-D617-4098-ACE1-7B581CE4633B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460229761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43821A5F-2727-B90A-7054-413A91B1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47C81DBD-FE60-B644-BEDB-5C50611A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E6D8D866-3211-E63C-B027-7FE5389A3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8D88-9441-44F3-8C87-4D7B3D76BB36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509945892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91F49-BF52-C893-E045-AE4F79B0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CB0C2-1D6D-3811-980E-BCE135FD6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D20C2-8A8C-26D7-9219-0D91EB89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FD8AE5-6B28-4478-933E-B040D7107934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13994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C77AD254-B081-473A-EFD1-68893D28A896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29EEA042-8987-713D-5797-5461FEDC6E1C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21FB872A-6932-D34F-24F9-80C7FBF1F64A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13D527-924F-4611-2F4D-8AF4F71AAFC1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6639F350-E5B0-C8B6-4781-D603465DA437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062E7CD0-E6A9-421F-BDD5-713FD70467A6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3285E990-D477-9B24-F185-D47D674B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33F8A64-1046-C71A-09D4-AF3A9083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338A6362-8833-B872-2D32-BD4F72DF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71AACC-D9AA-4E9E-BA2B-FAE5E9086A3F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713699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B2CB44D-F174-2B9B-0A79-109621DB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DC50ABE-896B-D9D2-8C56-8E922154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658664C-5BA0-CA1C-C211-404A41E5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44F9-0843-467C-8583-ECFA70A636CD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934321686"/>
      </p:ext>
    </p:extLst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699CC0E-A63B-CFE5-90DD-A6D33A8E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1964357-D9CD-F0A3-AC16-5F31C591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3FDAAD0-4815-6423-0F39-0FE8A197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5FBC8-5C44-4B0F-AD71-449FA4D263A3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56638329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2979627-9F2F-785A-7C74-A0563F66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40E80D4-CB3D-1667-F306-1DFB25DB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0892A0B-D94E-8381-4E07-75730964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9FE0C1-4596-46A9-A9DB-A2975E528AA6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51645087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3">
            <a:extLst>
              <a:ext uri="{FF2B5EF4-FFF2-40B4-BE49-F238E27FC236}">
                <a16:creationId xmlns:a16="http://schemas.microsoft.com/office/drawing/2014/main" id="{30A68FC9-D8EE-9A86-A6A6-F0A7CE1F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9">
            <a:extLst>
              <a:ext uri="{FF2B5EF4-FFF2-40B4-BE49-F238E27FC236}">
                <a16:creationId xmlns:a16="http://schemas.microsoft.com/office/drawing/2014/main" id="{58A7FA3D-CC4A-F80E-52D3-990E8A8A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21">
            <a:extLst>
              <a:ext uri="{FF2B5EF4-FFF2-40B4-BE49-F238E27FC236}">
                <a16:creationId xmlns:a16="http://schemas.microsoft.com/office/drawing/2014/main" id="{6CD4FAFB-B803-4B53-9087-BB2A045F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F3A2-2041-4BB9-8A74-D767E2B0639D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3292396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2">
            <a:extLst>
              <a:ext uri="{FF2B5EF4-FFF2-40B4-BE49-F238E27FC236}">
                <a16:creationId xmlns:a16="http://schemas.microsoft.com/office/drawing/2014/main" id="{24E9E643-3F5D-9FD9-69BF-54EA60E017C5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مستطيل 13">
            <a:extLst>
              <a:ext uri="{FF2B5EF4-FFF2-40B4-BE49-F238E27FC236}">
                <a16:creationId xmlns:a16="http://schemas.microsoft.com/office/drawing/2014/main" id="{ED4EF1AE-7B9F-645D-706E-204840D6F969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عنصر نائب للتاريخ 1">
            <a:extLst>
              <a:ext uri="{FF2B5EF4-FFF2-40B4-BE49-F238E27FC236}">
                <a16:creationId xmlns:a16="http://schemas.microsoft.com/office/drawing/2014/main" id="{FE59F2E7-78A5-32B8-8791-B0F8DC38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">
            <a:extLst>
              <a:ext uri="{FF2B5EF4-FFF2-40B4-BE49-F238E27FC236}">
                <a16:creationId xmlns:a16="http://schemas.microsoft.com/office/drawing/2014/main" id="{5021BC66-9DBB-3089-EAE9-6B6EE70A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3">
            <a:extLst>
              <a:ext uri="{FF2B5EF4-FFF2-40B4-BE49-F238E27FC236}">
                <a16:creationId xmlns:a16="http://schemas.microsoft.com/office/drawing/2014/main" id="{B446805F-A945-0631-1A0F-B70CC543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2BDE8-25D5-4C2F-AAE5-C4944E0909C0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1280448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F4C9CA2-D961-F152-2CC4-7C70459F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EE37F3D-E5D4-D2E5-D675-5E4D6160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7F43C0-4DD6-BE57-8ADA-24FFCB50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B7B751-E9D2-44F8-B539-FBCFEA19EBA3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13363823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12">
            <a:extLst>
              <a:ext uri="{FF2B5EF4-FFF2-40B4-BE49-F238E27FC236}">
                <a16:creationId xmlns:a16="http://schemas.microsoft.com/office/drawing/2014/main" id="{2B2D7D11-199D-6EEF-1055-E2645075EB7A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مخطط انسيابي: معالجة 13">
            <a:extLst>
              <a:ext uri="{FF2B5EF4-FFF2-40B4-BE49-F238E27FC236}">
                <a16:creationId xmlns:a16="http://schemas.microsoft.com/office/drawing/2014/main" id="{4EA7E3D5-D73C-6CB7-05EF-5B4F1EB68DE5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مخطط انسيابي: معالجة 15">
            <a:extLst>
              <a:ext uri="{FF2B5EF4-FFF2-40B4-BE49-F238E27FC236}">
                <a16:creationId xmlns:a16="http://schemas.microsoft.com/office/drawing/2014/main" id="{326F0C8E-6A08-C78B-4922-42A0D5EDAC72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8" name="عنصر نائب للتاريخ 4">
            <a:extLst>
              <a:ext uri="{FF2B5EF4-FFF2-40B4-BE49-F238E27FC236}">
                <a16:creationId xmlns:a16="http://schemas.microsoft.com/office/drawing/2014/main" id="{C61C023E-6ADD-4572-0EE4-D9302B04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لتذييل 5">
            <a:extLst>
              <a:ext uri="{FF2B5EF4-FFF2-40B4-BE49-F238E27FC236}">
                <a16:creationId xmlns:a16="http://schemas.microsoft.com/office/drawing/2014/main" id="{4FFCC27A-CE6F-B736-914F-5FC3F287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6">
            <a:extLst>
              <a:ext uri="{FF2B5EF4-FFF2-40B4-BE49-F238E27FC236}">
                <a16:creationId xmlns:a16="http://schemas.microsoft.com/office/drawing/2014/main" id="{964267E9-261D-43DC-5111-146290DE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52A44F-B68C-435E-AF92-6EECBA35CA24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57373931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>
            <a:extLst>
              <a:ext uri="{FF2B5EF4-FFF2-40B4-BE49-F238E27FC236}">
                <a16:creationId xmlns:a16="http://schemas.microsoft.com/office/drawing/2014/main" id="{935B5B46-A263-37B9-80FE-2E600CE82593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AB4EB8BE-17FB-5F73-A3EB-C64DFDCE29C3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دائرة مجوفة 10">
            <a:extLst>
              <a:ext uri="{FF2B5EF4-FFF2-40B4-BE49-F238E27FC236}">
                <a16:creationId xmlns:a16="http://schemas.microsoft.com/office/drawing/2014/main" id="{645138EA-CBD0-F428-9C7F-D4346F92CCB9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E8B65748-151C-144C-5518-E4EBF0F151E2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عنصر نائب للعنوان 4">
            <a:extLst>
              <a:ext uri="{FF2B5EF4-FFF2-40B4-BE49-F238E27FC236}">
                <a16:creationId xmlns:a16="http://schemas.microsoft.com/office/drawing/2014/main" id="{756CD1BF-AAC3-7E5A-BB72-1F3654FE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033" name="عنصر نائب للنص 8">
            <a:extLst>
              <a:ext uri="{FF2B5EF4-FFF2-40B4-BE49-F238E27FC236}">
                <a16:creationId xmlns:a16="http://schemas.microsoft.com/office/drawing/2014/main" id="{DB0C29C0-0865-D75C-AF72-22CE0122AB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IQ"/>
              <a:t>انقر لتحرير أنماط النص الرئيسي</a:t>
            </a:r>
          </a:p>
          <a:p>
            <a:pPr lvl="1"/>
            <a:r>
              <a:rPr lang="ar-SA" altLang="ar-IQ"/>
              <a:t>المستوى الثاني</a:t>
            </a:r>
          </a:p>
          <a:p>
            <a:pPr lvl="2"/>
            <a:r>
              <a:rPr lang="ar-SA" altLang="ar-IQ"/>
              <a:t>المستوى الثالث</a:t>
            </a:r>
          </a:p>
          <a:p>
            <a:pPr lvl="3"/>
            <a:r>
              <a:rPr lang="ar-SA" altLang="ar-IQ"/>
              <a:t>المستوى الرابع</a:t>
            </a:r>
          </a:p>
          <a:p>
            <a:pPr lvl="4"/>
            <a:r>
              <a:rPr lang="ar-SA" altLang="ar-IQ"/>
              <a:t>المستوى الخامس</a:t>
            </a:r>
          </a:p>
        </p:txBody>
      </p:sp>
      <p:sp>
        <p:nvSpPr>
          <p:cNvPr id="24" name="عنصر نائب للتاريخ 23">
            <a:extLst>
              <a:ext uri="{FF2B5EF4-FFF2-40B4-BE49-F238E27FC236}">
                <a16:creationId xmlns:a16="http://schemas.microsoft.com/office/drawing/2014/main" id="{38A7FF7C-3065-5DB6-E3BA-FA9968466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>
            <a:extLst>
              <a:ext uri="{FF2B5EF4-FFF2-40B4-BE49-F238E27FC236}">
                <a16:creationId xmlns:a16="http://schemas.microsoft.com/office/drawing/2014/main" id="{4870F027-C675-864B-5B6C-61F925F85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>
            <a:extLst>
              <a:ext uri="{FF2B5EF4-FFF2-40B4-BE49-F238E27FC236}">
                <a16:creationId xmlns:a16="http://schemas.microsoft.com/office/drawing/2014/main" id="{7010DA56-BCFE-F463-E7C3-742DFC73E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BAD14FFF-9761-4D9C-AB1B-75CC53062DF1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BD17EB15-2581-B9D1-EC1C-F1DE1437FBF0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55" r:id="rId2"/>
    <p:sldLayoutId id="2147484573" r:id="rId3"/>
    <p:sldLayoutId id="2147484556" r:id="rId4"/>
    <p:sldLayoutId id="2147484574" r:id="rId5"/>
    <p:sldLayoutId id="2147484557" r:id="rId6"/>
    <p:sldLayoutId id="2147484575" r:id="rId7"/>
    <p:sldLayoutId id="2147484576" r:id="rId8"/>
    <p:sldLayoutId id="2147484577" r:id="rId9"/>
    <p:sldLayoutId id="2147484558" r:id="rId10"/>
    <p:sldLayoutId id="2147484559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pitchFamily="34" charset="0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BC65B2F7-6F55-7941-F2E3-C528DA9EEC89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51" name="Freeform 11">
            <a:extLst>
              <a:ext uri="{FF2B5EF4-FFF2-40B4-BE49-F238E27FC236}">
                <a16:creationId xmlns:a16="http://schemas.microsoft.com/office/drawing/2014/main" id="{08407603-DD21-1544-E9DA-A89FDA0B0E75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706F4BF2-4C56-7BF8-612E-859A3C07E58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5F3BD3-F7CE-2B39-ADB2-7E55A393D316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3A919ED5-D39F-4F1C-5CFB-2BF5449F2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7" name="Text Placeholder 29">
            <a:extLst>
              <a:ext uri="{FF2B5EF4-FFF2-40B4-BE49-F238E27FC236}">
                <a16:creationId xmlns:a16="http://schemas.microsoft.com/office/drawing/2014/main" id="{1DBC39A1-BB91-3887-A94E-74A9CC16F3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/>
              <a:t>Click to edit Master text styles</a:t>
            </a:r>
          </a:p>
          <a:p>
            <a:pPr lvl="1"/>
            <a:r>
              <a:rPr lang="en-US" altLang="ar-IQ"/>
              <a:t>Second level</a:t>
            </a:r>
          </a:p>
          <a:p>
            <a:pPr lvl="2"/>
            <a:r>
              <a:rPr lang="en-US" altLang="ar-IQ"/>
              <a:t>Third level</a:t>
            </a:r>
          </a:p>
          <a:p>
            <a:pPr lvl="3"/>
            <a:r>
              <a:rPr lang="en-US" altLang="ar-IQ"/>
              <a:t>Fourth level</a:t>
            </a:r>
          </a:p>
          <a:p>
            <a:pPr lvl="4"/>
            <a:r>
              <a:rPr lang="en-US" altLang="ar-IQ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49E775E-D63F-0B3E-D792-373E85239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8EB60FF3-0081-B30E-EEE9-46C4E5FCB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8C38BED-42AC-720C-CC58-C2B0058C8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9C52082-CDF6-47E1-BB42-98B8BE132260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60" r:id="rId2"/>
    <p:sldLayoutId id="2147484579" r:id="rId3"/>
    <p:sldLayoutId id="2147484580" r:id="rId4"/>
    <p:sldLayoutId id="2147484581" r:id="rId5"/>
    <p:sldLayoutId id="2147484582" r:id="rId6"/>
    <p:sldLayoutId id="2147484561" r:id="rId7"/>
    <p:sldLayoutId id="2147484583" r:id="rId8"/>
    <p:sldLayoutId id="2147484584" r:id="rId9"/>
    <p:sldLayoutId id="2147484562" r:id="rId10"/>
    <p:sldLayoutId id="21474845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A3F2FB0E-4127-2D48-9400-4C78898643F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075" name="Freeform 11">
            <a:extLst>
              <a:ext uri="{FF2B5EF4-FFF2-40B4-BE49-F238E27FC236}">
                <a16:creationId xmlns:a16="http://schemas.microsoft.com/office/drawing/2014/main" id="{BE89906C-9D64-993B-CE79-5D15A635756A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31D4BFB0-DBF8-20E6-3D2E-392368382022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7BC25D-85E3-5EF8-A466-B182CCC389F3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4E95BF7B-A66F-295D-D4BE-99B0CDD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81" name="Text Placeholder 29">
            <a:extLst>
              <a:ext uri="{FF2B5EF4-FFF2-40B4-BE49-F238E27FC236}">
                <a16:creationId xmlns:a16="http://schemas.microsoft.com/office/drawing/2014/main" id="{7E23EB2B-3719-7180-6209-EC19627893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/>
              <a:t>Click to edit Master text styles</a:t>
            </a:r>
          </a:p>
          <a:p>
            <a:pPr lvl="1"/>
            <a:r>
              <a:rPr lang="en-US" altLang="ar-IQ"/>
              <a:t>Second level</a:t>
            </a:r>
          </a:p>
          <a:p>
            <a:pPr lvl="2"/>
            <a:r>
              <a:rPr lang="en-US" altLang="ar-IQ"/>
              <a:t>Third level</a:t>
            </a:r>
          </a:p>
          <a:p>
            <a:pPr lvl="3"/>
            <a:r>
              <a:rPr lang="en-US" altLang="ar-IQ"/>
              <a:t>Fourth level</a:t>
            </a:r>
          </a:p>
          <a:p>
            <a:pPr lvl="4"/>
            <a:r>
              <a:rPr lang="en-US" altLang="ar-IQ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749BDE3-E357-FA3B-D75F-2E04BE5FE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76777C0D-26DD-5DC2-8DD0-C8D4F9677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B8C99F2-D010-FE54-7428-038B6A818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11FFDC4-FAA7-4DE4-9FCE-5AE8E1ECE680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64" r:id="rId2"/>
    <p:sldLayoutId id="2147484586" r:id="rId3"/>
    <p:sldLayoutId id="2147484587" r:id="rId4"/>
    <p:sldLayoutId id="2147484588" r:id="rId5"/>
    <p:sldLayoutId id="2147484589" r:id="rId6"/>
    <p:sldLayoutId id="2147484565" r:id="rId7"/>
    <p:sldLayoutId id="2147484590" r:id="rId8"/>
    <p:sldLayoutId id="2147484591" r:id="rId9"/>
    <p:sldLayoutId id="2147484566" r:id="rId10"/>
    <p:sldLayoutId id="21474845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41A86E20-F62F-F2DB-A060-495C4F31C3C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9" name="Freeform 11">
            <a:extLst>
              <a:ext uri="{FF2B5EF4-FFF2-40B4-BE49-F238E27FC236}">
                <a16:creationId xmlns:a16="http://schemas.microsoft.com/office/drawing/2014/main" id="{74A925CE-6138-26AF-2C6C-97D7D20D0970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D9A4A2EA-0BD8-A61D-105F-CA266BC36801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C979FA-9B4F-908A-7C39-CFD52910303F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95BFFE9B-2E01-B4B8-CEE7-30478657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105" name="Text Placeholder 29">
            <a:extLst>
              <a:ext uri="{FF2B5EF4-FFF2-40B4-BE49-F238E27FC236}">
                <a16:creationId xmlns:a16="http://schemas.microsoft.com/office/drawing/2014/main" id="{D450E7EB-146A-5C6D-7B09-29822A602B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/>
              <a:t>Click to edit Master text styles</a:t>
            </a:r>
          </a:p>
          <a:p>
            <a:pPr lvl="1"/>
            <a:r>
              <a:rPr lang="en-US" altLang="ar-IQ"/>
              <a:t>Second level</a:t>
            </a:r>
          </a:p>
          <a:p>
            <a:pPr lvl="2"/>
            <a:r>
              <a:rPr lang="en-US" altLang="ar-IQ"/>
              <a:t>Third level</a:t>
            </a:r>
          </a:p>
          <a:p>
            <a:pPr lvl="3"/>
            <a:r>
              <a:rPr lang="en-US" altLang="ar-IQ"/>
              <a:t>Fourth level</a:t>
            </a:r>
          </a:p>
          <a:p>
            <a:pPr lvl="4"/>
            <a:r>
              <a:rPr lang="en-US" altLang="ar-IQ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7AA507B-190C-B9CF-3E18-3DBB92608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B8425371-8BE0-B84F-B3FD-929BB97C8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38834AD-6EC4-02B5-4CA2-D6AFF75E9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4912B23-67B9-47DB-872D-06C880E248EA}" type="slidenum">
              <a:rPr lang="en-US" altLang="ar-IQ"/>
              <a:pPr>
                <a:defRPr/>
              </a:pPr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2" r:id="rId1"/>
    <p:sldLayoutId id="2147484568" r:id="rId2"/>
    <p:sldLayoutId id="2147484593" r:id="rId3"/>
    <p:sldLayoutId id="2147484594" r:id="rId4"/>
    <p:sldLayoutId id="2147484595" r:id="rId5"/>
    <p:sldLayoutId id="2147484596" r:id="rId6"/>
    <p:sldLayoutId id="2147484569" r:id="rId7"/>
    <p:sldLayoutId id="2147484597" r:id="rId8"/>
    <p:sldLayoutId id="2147484598" r:id="rId9"/>
    <p:sldLayoutId id="2147484570" r:id="rId10"/>
    <p:sldLayoutId id="21474845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23.bin"/><Relationship Id="rId21" Type="http://schemas.openxmlformats.org/officeDocument/2006/relationships/oleObject" Target="../embeddings/oleObject18.bin"/><Relationship Id="rId42" Type="http://schemas.openxmlformats.org/officeDocument/2006/relationships/oleObject" Target="../embeddings/oleObject39.bin"/><Relationship Id="rId47" Type="http://schemas.openxmlformats.org/officeDocument/2006/relationships/oleObject" Target="../embeddings/oleObject44.bin"/><Relationship Id="rId63" Type="http://schemas.openxmlformats.org/officeDocument/2006/relationships/oleObject" Target="../embeddings/oleObject60.bin"/><Relationship Id="rId68" Type="http://schemas.openxmlformats.org/officeDocument/2006/relationships/oleObject" Target="../embeddings/oleObject65.bin"/><Relationship Id="rId84" Type="http://schemas.openxmlformats.org/officeDocument/2006/relationships/oleObject" Target="../embeddings/oleObject81.bin"/><Relationship Id="rId89" Type="http://schemas.openxmlformats.org/officeDocument/2006/relationships/oleObject" Target="../embeddings/oleObject86.bin"/><Relationship Id="rId16" Type="http://schemas.openxmlformats.org/officeDocument/2006/relationships/oleObject" Target="../embeddings/oleObject13.bin"/><Relationship Id="rId11" Type="http://schemas.openxmlformats.org/officeDocument/2006/relationships/oleObject" Target="../embeddings/oleObject8.bin"/><Relationship Id="rId32" Type="http://schemas.openxmlformats.org/officeDocument/2006/relationships/oleObject" Target="../embeddings/oleObject29.bin"/><Relationship Id="rId37" Type="http://schemas.openxmlformats.org/officeDocument/2006/relationships/oleObject" Target="../embeddings/oleObject34.bin"/><Relationship Id="rId53" Type="http://schemas.openxmlformats.org/officeDocument/2006/relationships/oleObject" Target="../embeddings/oleObject50.bin"/><Relationship Id="rId58" Type="http://schemas.openxmlformats.org/officeDocument/2006/relationships/oleObject" Target="../embeddings/oleObject55.bin"/><Relationship Id="rId74" Type="http://schemas.openxmlformats.org/officeDocument/2006/relationships/oleObject" Target="../embeddings/oleObject71.bin"/><Relationship Id="rId79" Type="http://schemas.openxmlformats.org/officeDocument/2006/relationships/oleObject" Target="../embeddings/oleObject76.bin"/><Relationship Id="rId5" Type="http://schemas.openxmlformats.org/officeDocument/2006/relationships/oleObject" Target="../embeddings/oleObject2.bin"/><Relationship Id="rId90" Type="http://schemas.openxmlformats.org/officeDocument/2006/relationships/oleObject" Target="../embeddings/oleObject87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Relationship Id="rId27" Type="http://schemas.openxmlformats.org/officeDocument/2006/relationships/oleObject" Target="../embeddings/oleObject24.bin"/><Relationship Id="rId30" Type="http://schemas.openxmlformats.org/officeDocument/2006/relationships/oleObject" Target="../embeddings/oleObject27.bin"/><Relationship Id="rId35" Type="http://schemas.openxmlformats.org/officeDocument/2006/relationships/oleObject" Target="../embeddings/oleObject32.bin"/><Relationship Id="rId43" Type="http://schemas.openxmlformats.org/officeDocument/2006/relationships/oleObject" Target="../embeddings/oleObject40.bin"/><Relationship Id="rId48" Type="http://schemas.openxmlformats.org/officeDocument/2006/relationships/oleObject" Target="../embeddings/oleObject45.bin"/><Relationship Id="rId56" Type="http://schemas.openxmlformats.org/officeDocument/2006/relationships/oleObject" Target="../embeddings/oleObject53.bin"/><Relationship Id="rId64" Type="http://schemas.openxmlformats.org/officeDocument/2006/relationships/oleObject" Target="../embeddings/oleObject61.bin"/><Relationship Id="rId69" Type="http://schemas.openxmlformats.org/officeDocument/2006/relationships/oleObject" Target="../embeddings/oleObject66.bin"/><Relationship Id="rId77" Type="http://schemas.openxmlformats.org/officeDocument/2006/relationships/oleObject" Target="../embeddings/oleObject74.bin"/><Relationship Id="rId8" Type="http://schemas.openxmlformats.org/officeDocument/2006/relationships/oleObject" Target="../embeddings/oleObject5.bin"/><Relationship Id="rId51" Type="http://schemas.openxmlformats.org/officeDocument/2006/relationships/oleObject" Target="../embeddings/oleObject48.bin"/><Relationship Id="rId72" Type="http://schemas.openxmlformats.org/officeDocument/2006/relationships/oleObject" Target="../embeddings/oleObject69.bin"/><Relationship Id="rId80" Type="http://schemas.openxmlformats.org/officeDocument/2006/relationships/oleObject" Target="../embeddings/oleObject77.bin"/><Relationship Id="rId85" Type="http://schemas.openxmlformats.org/officeDocument/2006/relationships/oleObject" Target="../embeddings/oleObject82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30.bin"/><Relationship Id="rId38" Type="http://schemas.openxmlformats.org/officeDocument/2006/relationships/oleObject" Target="../embeddings/oleObject35.bin"/><Relationship Id="rId46" Type="http://schemas.openxmlformats.org/officeDocument/2006/relationships/oleObject" Target="../embeddings/oleObject43.bin"/><Relationship Id="rId59" Type="http://schemas.openxmlformats.org/officeDocument/2006/relationships/oleObject" Target="../embeddings/oleObject56.bin"/><Relationship Id="rId67" Type="http://schemas.openxmlformats.org/officeDocument/2006/relationships/oleObject" Target="../embeddings/oleObject64.bin"/><Relationship Id="rId20" Type="http://schemas.openxmlformats.org/officeDocument/2006/relationships/oleObject" Target="../embeddings/oleObject17.bin"/><Relationship Id="rId41" Type="http://schemas.openxmlformats.org/officeDocument/2006/relationships/oleObject" Target="../embeddings/oleObject38.bin"/><Relationship Id="rId54" Type="http://schemas.openxmlformats.org/officeDocument/2006/relationships/oleObject" Target="../embeddings/oleObject51.bin"/><Relationship Id="rId62" Type="http://schemas.openxmlformats.org/officeDocument/2006/relationships/oleObject" Target="../embeddings/oleObject59.bin"/><Relationship Id="rId70" Type="http://schemas.openxmlformats.org/officeDocument/2006/relationships/oleObject" Target="../embeddings/oleObject67.bin"/><Relationship Id="rId75" Type="http://schemas.openxmlformats.org/officeDocument/2006/relationships/oleObject" Target="../embeddings/oleObject72.bin"/><Relationship Id="rId83" Type="http://schemas.openxmlformats.org/officeDocument/2006/relationships/oleObject" Target="../embeddings/oleObject80.bin"/><Relationship Id="rId88" Type="http://schemas.openxmlformats.org/officeDocument/2006/relationships/oleObject" Target="../embeddings/oleObject85.bin"/><Relationship Id="rId91" Type="http://schemas.openxmlformats.org/officeDocument/2006/relationships/oleObject" Target="../embeddings/oleObject8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28" Type="http://schemas.openxmlformats.org/officeDocument/2006/relationships/oleObject" Target="../embeddings/oleObject25.bin"/><Relationship Id="rId36" Type="http://schemas.openxmlformats.org/officeDocument/2006/relationships/oleObject" Target="../embeddings/oleObject33.bin"/><Relationship Id="rId49" Type="http://schemas.openxmlformats.org/officeDocument/2006/relationships/oleObject" Target="../embeddings/oleObject46.bin"/><Relationship Id="rId57" Type="http://schemas.openxmlformats.org/officeDocument/2006/relationships/oleObject" Target="../embeddings/oleObject54.bin"/><Relationship Id="rId10" Type="http://schemas.openxmlformats.org/officeDocument/2006/relationships/oleObject" Target="../embeddings/oleObject7.bin"/><Relationship Id="rId31" Type="http://schemas.openxmlformats.org/officeDocument/2006/relationships/oleObject" Target="../embeddings/oleObject28.bin"/><Relationship Id="rId44" Type="http://schemas.openxmlformats.org/officeDocument/2006/relationships/oleObject" Target="../embeddings/oleObject41.bin"/><Relationship Id="rId52" Type="http://schemas.openxmlformats.org/officeDocument/2006/relationships/oleObject" Target="../embeddings/oleObject49.bin"/><Relationship Id="rId60" Type="http://schemas.openxmlformats.org/officeDocument/2006/relationships/oleObject" Target="../embeddings/oleObject57.bin"/><Relationship Id="rId65" Type="http://schemas.openxmlformats.org/officeDocument/2006/relationships/oleObject" Target="../embeddings/oleObject62.bin"/><Relationship Id="rId73" Type="http://schemas.openxmlformats.org/officeDocument/2006/relationships/oleObject" Target="../embeddings/oleObject70.bin"/><Relationship Id="rId78" Type="http://schemas.openxmlformats.org/officeDocument/2006/relationships/oleObject" Target="../embeddings/oleObject75.bin"/><Relationship Id="rId81" Type="http://schemas.openxmlformats.org/officeDocument/2006/relationships/oleObject" Target="../embeddings/oleObject78.bin"/><Relationship Id="rId86" Type="http://schemas.openxmlformats.org/officeDocument/2006/relationships/oleObject" Target="../embeddings/oleObject83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6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9" Type="http://schemas.openxmlformats.org/officeDocument/2006/relationships/oleObject" Target="../embeddings/oleObject36.bin"/><Relationship Id="rId34" Type="http://schemas.openxmlformats.org/officeDocument/2006/relationships/oleObject" Target="../embeddings/oleObject31.bin"/><Relationship Id="rId50" Type="http://schemas.openxmlformats.org/officeDocument/2006/relationships/oleObject" Target="../embeddings/oleObject47.bin"/><Relationship Id="rId55" Type="http://schemas.openxmlformats.org/officeDocument/2006/relationships/oleObject" Target="../embeddings/oleObject52.bin"/><Relationship Id="rId76" Type="http://schemas.openxmlformats.org/officeDocument/2006/relationships/oleObject" Target="../embeddings/oleObject73.bin"/><Relationship Id="rId7" Type="http://schemas.openxmlformats.org/officeDocument/2006/relationships/oleObject" Target="../embeddings/oleObject4.bin"/><Relationship Id="rId71" Type="http://schemas.openxmlformats.org/officeDocument/2006/relationships/oleObject" Target="../embeddings/oleObject68.bin"/><Relationship Id="rId2" Type="http://schemas.openxmlformats.org/officeDocument/2006/relationships/notesSlide" Target="../notesSlides/notesSlide5.xml"/><Relationship Id="rId29" Type="http://schemas.openxmlformats.org/officeDocument/2006/relationships/oleObject" Target="../embeddings/oleObject26.bin"/><Relationship Id="rId24" Type="http://schemas.openxmlformats.org/officeDocument/2006/relationships/oleObject" Target="../embeddings/oleObject21.bin"/><Relationship Id="rId40" Type="http://schemas.openxmlformats.org/officeDocument/2006/relationships/oleObject" Target="../embeddings/oleObject37.bin"/><Relationship Id="rId45" Type="http://schemas.openxmlformats.org/officeDocument/2006/relationships/oleObject" Target="../embeddings/oleObject42.bin"/><Relationship Id="rId66" Type="http://schemas.openxmlformats.org/officeDocument/2006/relationships/oleObject" Target="../embeddings/oleObject63.bin"/><Relationship Id="rId87" Type="http://schemas.openxmlformats.org/officeDocument/2006/relationships/oleObject" Target="../embeddings/oleObject84.bin"/><Relationship Id="rId61" Type="http://schemas.openxmlformats.org/officeDocument/2006/relationships/oleObject" Target="../embeddings/oleObject58.bin"/><Relationship Id="rId82" Type="http://schemas.openxmlformats.org/officeDocument/2006/relationships/oleObject" Target="../embeddings/oleObject79.bin"/><Relationship Id="rId1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extLst>
              <a:ext uri="{FF2B5EF4-FFF2-40B4-BE49-F238E27FC236}">
                <a16:creationId xmlns:a16="http://schemas.microsoft.com/office/drawing/2014/main" id="{6ECB150F-5879-5B35-91CF-72BD4D008CC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643438" y="0"/>
            <a:ext cx="4500562" cy="6858000"/>
          </a:xfrm>
          <a:prstGeom prst="rtTriangle">
            <a:avLst/>
          </a:prstGeom>
          <a:solidFill>
            <a:srgbClr val="00B0F0">
              <a:alpha val="39999"/>
            </a:srgb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ar-IQ" sz="2400"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4A19B6-D907-B68E-5A2A-19341F3D70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836613"/>
            <a:ext cx="8763000" cy="9921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tx2">
                    <a:satMod val="130000"/>
                  </a:schemeClr>
                </a:solidFill>
                <a:cs typeface="+mj-cs"/>
              </a:rPr>
              <a:t>   </a:t>
            </a:r>
            <a:r>
              <a:rPr lang="en-GB" sz="4400" b="1" dirty="0">
                <a:solidFill>
                  <a:srgbClr val="FF0000"/>
                </a:solidFill>
                <a:cs typeface="+mj-cs"/>
              </a:rPr>
              <a:t>Sampling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5352-4481-34FB-5E59-7690EBBB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4953000"/>
            <a:ext cx="5257800" cy="1219200"/>
          </a:xfrm>
        </p:spPr>
        <p:txBody>
          <a:bodyPr/>
          <a:lstStyle/>
          <a:p>
            <a:pPr>
              <a:defRPr/>
            </a:pP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Nadhim Ghazal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Noaman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GB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21" name="Picture 6">
            <a:extLst>
              <a:ext uri="{FF2B5EF4-FFF2-40B4-BE49-F238E27FC236}">
                <a16:creationId xmlns:a16="http://schemas.microsoft.com/office/drawing/2014/main" id="{84238A5D-D646-FE27-5255-BB32E848A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3733800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B180EE-8CB9-0DA2-2E69-A691A2C9D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4525962"/>
          </a:xfrm>
        </p:spPr>
        <p:txBody>
          <a:bodyPr/>
          <a:lstStyle/>
          <a:p>
            <a:pPr eaLnBrk="1" hangingPunct="1"/>
            <a:r>
              <a:rPr lang="en-US" altLang="ar-IQ" sz="320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group of people you want to serve </a:t>
            </a:r>
            <a:r>
              <a:rPr lang="en-US" altLang="ar-IQ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(target pop)?</a:t>
            </a:r>
          </a:p>
          <a:p>
            <a:pPr eaLnBrk="1" hangingPunct="1"/>
            <a:r>
              <a:rPr lang="en-US" altLang="ar-IQ" sz="320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group of people from which we want to draw a sample </a:t>
            </a:r>
            <a:r>
              <a:rPr lang="en-US" altLang="ar-IQ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(sample frame)?</a:t>
            </a:r>
          </a:p>
          <a:p>
            <a:pPr eaLnBrk="1" hangingPunct="1"/>
            <a:r>
              <a:rPr lang="en-US" altLang="ar-IQ" sz="3200">
                <a:latin typeface="Times New Roman" panose="02020603050405020304" pitchFamily="18" charset="0"/>
                <a:cs typeface="Times New Roman" panose="02020603050405020304" pitchFamily="18" charset="0"/>
              </a:rPr>
              <a:t>How many people do we need in our sample </a:t>
            </a:r>
            <a:r>
              <a:rPr lang="en-US" altLang="ar-IQ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(sample size)?</a:t>
            </a:r>
          </a:p>
          <a:p>
            <a:pPr eaLnBrk="1" hangingPunct="1"/>
            <a:r>
              <a:rPr lang="en-US" altLang="ar-IQ" sz="3200">
                <a:latin typeface="Times New Roman" panose="02020603050405020304" pitchFamily="18" charset="0"/>
                <a:cs typeface="Times New Roman" panose="02020603050405020304" pitchFamily="18" charset="0"/>
              </a:rPr>
              <a:t>How will these people be selected </a:t>
            </a:r>
            <a:r>
              <a:rPr lang="en-US" altLang="ar-IQ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(sampling design or technique)?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E98BCF-BB15-316F-FCAF-C9DB970B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marL="109537" eaLnBrk="1" hangingPunct="1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taking a sample, we will be confronted with the following questions: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1C6E0B98-8E40-3C0A-0E9E-85B33AE1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77CBBF-7DDB-44AD-9E79-3F9509CDAAEA}" type="slidenum">
              <a:rPr lang="en-US" altLang="ar-IQ" sz="10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ar-IQ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7F9AA7-04FB-9D32-68A8-74291FDE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 Plans…</a:t>
            </a:r>
            <a:endParaRPr lang="ar-IQ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7895D1-5F45-34DF-C036-A4F7AC93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sampling plan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just a procedure outlines the steps of choosing our sample to represent the target pop.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is done through: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1- Define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Target population (TP)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(e.g.  All teenagers with DM allover the world in 2022).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2- 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efine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Accessible population (AP) (sample frame)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 subset of TP.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(ex. Teenagers with DM living in Baghdad city in 2022).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3- Define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Intended study sample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the subset of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(AP)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seeks to include. (teenagers with DM living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karkh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&amp;/or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Rasafa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.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4-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Actual study sample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…. Real Participants.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Sample design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 The scheme for selecting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 units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from the study population.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0" name="عنصر نائب لرقم الشريحة 3">
            <a:extLst>
              <a:ext uri="{FF2B5EF4-FFF2-40B4-BE49-F238E27FC236}">
                <a16:creationId xmlns:a16="http://schemas.microsoft.com/office/drawing/2014/main" id="{3E9ADCE3-C798-0537-15E2-A89F4EB0D0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A950E576-799C-44F4-8DCD-92AB1EE4875F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FC4AD-8783-A5B4-EAD8-33813AB7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990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 terms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3EF73-2BA2-FA60-FFAE-02547A8D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867400"/>
          </a:xfrm>
        </p:spPr>
        <p:txBody>
          <a:bodyPr/>
          <a:lstStyle/>
          <a:p>
            <a:pPr algn="l" rtl="0"/>
            <a:r>
              <a:rPr lang="en-US" altLang="ar-IQ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Population (TP) 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is the all people or subject to which you wishes to generalize the findings of your study, all the pregnant teenagers are your target pop, </a:t>
            </a:r>
          </a:p>
          <a:p>
            <a:pPr algn="l" rtl="0"/>
            <a:r>
              <a:rPr lang="en-US" altLang="ar-IQ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frame 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is a subset of the </a:t>
            </a:r>
            <a:r>
              <a:rPr lang="en-US" altLang="ar-IQ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. E.g the no. of pregnant teens that you have. (your pop.) from which you identify your sample. </a:t>
            </a:r>
          </a:p>
          <a:p>
            <a:pPr algn="l" rtl="0"/>
            <a:r>
              <a:rPr lang="en-US" altLang="ar-IQ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unit 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on which the observations will be collected. For example, persons in a study of disease prevalence, or households, in a study of family size.</a:t>
            </a:r>
          </a:p>
          <a:p>
            <a:pPr algn="l" rtl="0"/>
            <a:endParaRPr lang="en-US" altLang="ar-IQ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7AA3DAF-DF10-A917-7FD4-AB7303AE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F45392BD-E406-45C4-8255-2373687C2477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236CB4BD-4DF0-AE3C-8E09-B2ECE23BA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122238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ar-IQ" altLang="ar-IQ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02B6ED9-C3E6-D68F-6B7B-E0BA9D252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60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7338" indent="-287338"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IQ" sz="2800" u="sng">
                <a:solidFill>
                  <a:srgbClr val="FF3300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Specification of sample unit:</a:t>
            </a:r>
          </a:p>
          <a:p>
            <a:pPr algn="just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IQ" sz="2400">
                <a:latin typeface="Times New Roman" panose="02020603050405020304" pitchFamily="18" charset="0"/>
                <a:ea typeface="Majalla UI"/>
                <a:cs typeface="Majalla UI"/>
              </a:rPr>
              <a:t>Done by inclusion and exclusion criteria:</a:t>
            </a:r>
          </a:p>
          <a:p>
            <a:pPr algn="just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IQ" sz="2600" u="sng">
                <a:solidFill>
                  <a:srgbClr val="FF3300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Inclusion criteria</a:t>
            </a:r>
            <a:r>
              <a:rPr lang="en-US" altLang="ar-IQ" sz="2600">
                <a:solidFill>
                  <a:srgbClr val="FF0000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: (Be specific) </a:t>
            </a:r>
            <a:r>
              <a:rPr lang="en-US" altLang="ar-IQ" sz="2600" b="1" i="1">
                <a:solidFill>
                  <a:srgbClr val="000066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the key features of the target and accessible pop. That you will use to answer your research question. </a:t>
            </a:r>
            <a:r>
              <a:rPr lang="en-US" altLang="ar-IQ" sz="2600">
                <a:latin typeface="Times New Roman" panose="02020603050405020304" pitchFamily="18" charset="0"/>
                <a:ea typeface="Majalla UI"/>
                <a:cs typeface="Majalla UI"/>
              </a:rPr>
              <a:t>On basis of demographic and clinical characteristics and geographic temporal characters </a:t>
            </a:r>
          </a:p>
          <a:p>
            <a:pPr algn="just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IQ" sz="2600">
                <a:latin typeface="Times New Roman" panose="02020603050405020304" pitchFamily="18" charset="0"/>
                <a:ea typeface="Majalla UI"/>
                <a:cs typeface="Majalla UI"/>
              </a:rPr>
              <a:t> e.g: black male 45 - 50y of age with fever and maculopapular rash attending specific hospitals, between Jan/1st to Dec. June1st/2022) </a:t>
            </a:r>
          </a:p>
          <a:p>
            <a:pPr algn="just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IQ" sz="2600" u="sng">
                <a:solidFill>
                  <a:srgbClr val="FF3300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Exclusion criteria</a:t>
            </a:r>
            <a:r>
              <a:rPr lang="en-US" altLang="ar-IQ" sz="2600">
                <a:solidFill>
                  <a:srgbClr val="FF3300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: (Be ungenerous)</a:t>
            </a:r>
            <a:r>
              <a:rPr lang="en-US" altLang="ar-IQ" sz="2600">
                <a:latin typeface="Times New Roman" panose="02020603050405020304" pitchFamily="18" charset="0"/>
                <a:ea typeface="Majalla UI"/>
                <a:cs typeface="Majalla UI"/>
              </a:rPr>
              <a:t> </a:t>
            </a:r>
            <a:r>
              <a:rPr lang="en-US" altLang="ar-IQ" sz="2600" b="1" i="1">
                <a:solidFill>
                  <a:srgbClr val="000066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people with eligibility criteria,</a:t>
            </a:r>
            <a:r>
              <a:rPr lang="en-US" altLang="ar-IQ" sz="2600">
                <a:latin typeface="Times New Roman" panose="02020603050405020304" pitchFamily="18" charset="0"/>
                <a:ea typeface="Majalla UI"/>
                <a:cs typeface="Majalla UI"/>
              </a:rPr>
              <a:t> but may interfere with the inferences </a:t>
            </a:r>
            <a:r>
              <a:rPr lang="en-US" altLang="ar-IQ" sz="2600" b="1" i="1">
                <a:solidFill>
                  <a:srgbClr val="000066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because of other additional criteria</a:t>
            </a:r>
            <a:r>
              <a:rPr lang="en-US" altLang="ar-IQ" sz="2600">
                <a:latin typeface="Times New Roman" panose="02020603050405020304" pitchFamily="18" charset="0"/>
                <a:ea typeface="Majalla UI"/>
                <a:cs typeface="Majalla UI"/>
              </a:rPr>
              <a:t> as smoking, alcoholics, or plan to leave the province, language barrier, other comorbidities, pregnancy 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838034-D83E-070A-37BD-68A2212B8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marL="109537" indent="0" algn="l" rtl="0">
              <a:buFont typeface="Wingdings 2" panose="05020102010507070707" pitchFamily="18" charset="2"/>
              <a:buNone/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Probability sampling (Randomized Sampling) 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66737" indent="-457200"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Random selection .. each unit chosen on the basis of chance. </a:t>
            </a:r>
          </a:p>
          <a:p>
            <a:pPr marL="566737" indent="-457200"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All units should have an equal chance of being included in the sample.</a:t>
            </a:r>
          </a:p>
          <a:p>
            <a:pPr marL="566737" indent="-457200"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Its gold standard for generalizability. 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Why?         </a:t>
            </a:r>
          </a:p>
          <a:p>
            <a:pPr marL="566737" indent="-457200"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Used whenever a scientific need for generalizability </a:t>
            </a:r>
          </a:p>
          <a:p>
            <a:pPr marL="109537" indent="0" algn="l" rtl="0">
              <a:buFont typeface="Wingdings 2" panose="05020102010507070707" pitchFamily="18" charset="2"/>
              <a:buNone/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Non-Probability sampling (Non-Randomized Sampling) </a:t>
            </a:r>
          </a:p>
          <a:p>
            <a:pPr marL="109537" indent="0" algn="l" rtl="0">
              <a:buFont typeface="Wingdings 2" panose="05020102010507070707" pitchFamily="18" charset="2"/>
              <a:buNone/>
              <a:defRPr/>
            </a:pPr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 non-random criteria: </a:t>
            </a:r>
          </a:p>
          <a:p>
            <a:pPr marL="566737" indent="-457200" algn="l" rtl="0">
              <a:buFontTx/>
              <a:buChar char="-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availability, </a:t>
            </a:r>
          </a:p>
          <a:p>
            <a:pPr marL="566737" indent="-457200" algn="l" rtl="0">
              <a:buFontTx/>
              <a:buChar char="-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geographical proximity,  </a:t>
            </a:r>
          </a:p>
          <a:p>
            <a:pPr marL="566737" indent="-457200" algn="l" rtl="0">
              <a:buFontTx/>
              <a:buChar char="-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expert knowledge to recruit study participants.</a:t>
            </a:r>
          </a:p>
          <a:p>
            <a:pPr marL="566737" indent="-457200" algn="l" rtl="0">
              <a:buFontTx/>
              <a:buChar char="-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Based on subjective judgment.                                         </a:t>
            </a:r>
          </a:p>
          <a:p>
            <a:pPr marL="566737" indent="-457200" algn="l" rtl="0">
              <a:defRPr/>
            </a:pPr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 are less stringent. </a:t>
            </a:r>
          </a:p>
          <a:p>
            <a:pPr marL="109537" indent="0" algn="l" rtl="0">
              <a:buFont typeface="Wingdings 2" panose="05020102010507070707" pitchFamily="18" charset="2"/>
              <a:buNone/>
              <a:defRPr/>
            </a:pP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FE5CBA-027C-ED37-4C78-09DC74BE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9906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 designs ..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163379AE-1698-2A21-8605-3C5189A74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EBF2E2CC-AE00-4234-984E-4DC9185261F5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3D929E-3F9C-DC8C-F239-15AF8C5F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92100" indent="-292100" eaLnBrk="1" fontAlgn="auto" hangingPunct="1">
              <a:spcBef>
                <a:spcPct val="50000"/>
              </a:spcBef>
              <a:spcAft>
                <a:spcPts val="0"/>
              </a:spcAft>
              <a:tabLst>
                <a:tab pos="292100" algn="l"/>
              </a:tabLst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 designs ..</a:t>
            </a:r>
            <a:endParaRPr lang="en-US" sz="4400" b="1" u="sng" dirty="0">
              <a:solidFill>
                <a:srgbClr val="0033CC"/>
              </a:solidFill>
              <a:cs typeface="+mj-cs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31BC6F-7357-F59C-B210-6DDA5E0C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>
            <a:normAutofit/>
          </a:bodyPr>
          <a:lstStyle/>
          <a:p>
            <a:pPr marL="292100" indent="-29210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 panose="05020102010507070707" pitchFamily="18" charset="2"/>
              <a:buNone/>
              <a:tabLst>
                <a:tab pos="292100" algn="l"/>
              </a:tabLst>
              <a:defRPr/>
            </a:pPr>
            <a:r>
              <a:rPr lang="en-US" sz="2400" dirty="0">
                <a:solidFill>
                  <a:srgbClr val="CC0099"/>
                </a:solidFill>
                <a:cs typeface="+mn-cs"/>
              </a:rPr>
              <a:t>I-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Probability Sampling Methods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Simple random sampling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Systematic Sampling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Stratified Sampling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Cluster Sampling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Multi-stage sampling</a:t>
            </a:r>
          </a:p>
        </p:txBody>
      </p:sp>
      <p:sp>
        <p:nvSpPr>
          <p:cNvPr id="63492" name="عنصر نائب لرقم الشريحة 3">
            <a:extLst>
              <a:ext uri="{FF2B5EF4-FFF2-40B4-BE49-F238E27FC236}">
                <a16:creationId xmlns:a16="http://schemas.microsoft.com/office/drawing/2014/main" id="{41ED533C-9DE0-B6D3-F537-F757F0F4A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E4600385-FC9C-4BCD-9979-E9DF8BBD391F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>
            <a:extLst>
              <a:ext uri="{FF2B5EF4-FFF2-40B4-BE49-F238E27FC236}">
                <a16:creationId xmlns:a16="http://schemas.microsoft.com/office/drawing/2014/main" id="{CBFD91E8-E4E2-6F70-6BFE-18AB1EBA09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5.</a:t>
            </a:r>
            <a:fld id="{09A39904-F93B-4344-9D4F-09031CEDE0FA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492117C-F945-70B9-3AA4-09290E6A2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Simple Random Sampling…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C5829B0-37DD-0585-9774-5D678053E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382000" cy="5486400"/>
          </a:xfrm>
        </p:spPr>
        <p:txBody>
          <a:bodyPr/>
          <a:lstStyle/>
          <a:p>
            <a:pPr marL="0" indent="0" algn="l" rtl="0" eaLnBrk="1" hangingPunct="1">
              <a:buFont typeface="Wingdings 2" panose="05020102010507070707" pitchFamily="18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Its simplest most common and very precise.  </a:t>
            </a:r>
          </a:p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When we have a Defined pop. </a:t>
            </a:r>
          </a:p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Select the required number of sampling units, using a “lottery” method as: </a:t>
            </a:r>
          </a:p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table of random numbers.</a:t>
            </a:r>
          </a:p>
          <a:p>
            <a:pPr marL="0" indent="0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Coin </a:t>
            </a:r>
          </a:p>
          <a:p>
            <a:pPr marL="0" lvl="1" indent="0" algn="l" rtl="0" eaLnBrk="1" hangingPunct="1"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Computerized randomization lists</a:t>
            </a:r>
          </a:p>
          <a:p>
            <a:pPr marL="0" indent="0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Other …</a:t>
            </a:r>
          </a:p>
          <a:p>
            <a:pPr marL="0" indent="0" algn="l" rtl="0" eaLnBrk="1" hangingPunct="1"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A3F4-3B5C-424A-607C-8B68DBD2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219200"/>
          </a:xfrm>
        </p:spPr>
        <p:txBody>
          <a:bodyPr/>
          <a:lstStyle/>
          <a:p>
            <a:pPr marL="292100" indent="-292100">
              <a:spcBef>
                <a:spcPct val="50000"/>
              </a:spcBef>
              <a:tabLst>
                <a:tab pos="292100" algn="l"/>
              </a:tabLst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Systematic Sampling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5FA81-4400-0A07-36E3-5DB3CEF52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43000"/>
            <a:ext cx="8382000" cy="5715000"/>
          </a:xfrm>
        </p:spPr>
        <p:txBody>
          <a:bodyPr/>
          <a:lstStyle/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Individuals are chosen at regular intervals from the sampling frame (every nth, as  5th, 10th, etc.), but starting at a random point</a:t>
            </a:r>
          </a:p>
          <a:p>
            <a:pPr marL="82550" indent="0" algn="l" rtl="0">
              <a:buFont typeface="Wingdings 2" panose="05020102010507070707" pitchFamily="18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(n) could be any No. according to the size of the pop. and the size of the sample we need.</a:t>
            </a: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9F0BADCF-B783-EA55-BD3D-A1584A5AB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4B4FF68C-C1A2-4342-A348-4F90416CD8A6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>
            <a:extLst>
              <a:ext uri="{FF2B5EF4-FFF2-40B4-BE49-F238E27FC236}">
                <a16:creationId xmlns:a16="http://schemas.microsoft.com/office/drawing/2014/main" id="{6AE8BF82-5F42-C4B3-28D0-9DA6895F3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5.</a:t>
            </a:r>
            <a:fld id="{3D56BB45-C955-4D81-8B35-9BB69494896C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8A60088-3F14-345B-575E-ED17A437A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Stratified Random Sampling…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DD9C59C-94A6-91FA-FAA3-1CFDDD451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763000" cy="5867400"/>
          </a:xfrm>
        </p:spPr>
        <p:txBody>
          <a:bodyPr>
            <a:noAutofit/>
          </a:bodyPr>
          <a:lstStyle/>
          <a:p>
            <a:pPr marL="457200" indent="-457200" algn="l" rtl="0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If it is important that the sample includes representative groups of study units with specific characteristics (for example, residents from urban and rural areas), </a:t>
            </a:r>
          </a:p>
          <a:p>
            <a:pPr marL="457200" indent="-457200" algn="l" rt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Then the sampling frame must be divided into groups, or strata, according to these characteristics. then drawing simple random samples from each stratum.</a:t>
            </a:r>
          </a:p>
          <a:p>
            <a:pPr marL="292100" indent="-292100" algn="l" rtl="0">
              <a:spcBef>
                <a:spcPts val="0"/>
              </a:spcBef>
              <a:spcAft>
                <a:spcPts val="0"/>
              </a:spcAft>
              <a:tabLst>
                <a:tab pos="292100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E.G. Sex, age, economic, occupation, geographical distribution,…….</a:t>
            </a:r>
          </a:p>
          <a:p>
            <a:pPr marL="292100" indent="-292100" algn="l" rtl="0">
              <a:spcBef>
                <a:spcPts val="0"/>
              </a:spcBef>
              <a:spcAft>
                <a:spcPts val="0"/>
              </a:spcAft>
              <a:tabLst>
                <a:tab pos="292100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 achieve the Weighted mean … randomly ..</a:t>
            </a:r>
          </a:p>
          <a:p>
            <a:pPr algn="l" rtl="0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We can acquire about the total population, make inferences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within a stratum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 make comparisons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across strata</a:t>
            </a:r>
          </a:p>
          <a:p>
            <a:pPr marL="82550" indent="0" algn="l" rtl="0" eaLnBrk="1" hangingPunct="1">
              <a:buFont typeface="Wingdings 2" panose="05020102010507070707" pitchFamily="18" charset="2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>
            <a:extLst>
              <a:ext uri="{FF2B5EF4-FFF2-40B4-BE49-F238E27FC236}">
                <a16:creationId xmlns:a16="http://schemas.microsoft.com/office/drawing/2014/main" id="{157F4201-28AC-D4A2-F5DC-6597DF12D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t>5.</a:t>
            </a:r>
            <a:fld id="{AA5F4D51-6C8E-4453-89B2-D7CA976F002F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CE248A1-0F65-E1E0-C2C4-CB4C14CEE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Stratified Random Sampling…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CB527E9-52BF-999A-0A0B-925E79DB5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763000" cy="5867400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advantage: is that the sample should be highly representative, can generalize ...</a:t>
            </a:r>
          </a:p>
          <a:p>
            <a:pPr marL="82550" indent="0" algn="l" rtl="0">
              <a:buFont typeface="Wingdings 2" panose="05020102010507070707" pitchFamily="18" charset="2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disadvantage: would be extremely time-consuming and difficult to do. </a:t>
            </a:r>
          </a:p>
          <a:p>
            <a:pPr algn="l" rtl="0"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extLst>
              <a:ext uri="{FF2B5EF4-FFF2-40B4-BE49-F238E27FC236}">
                <a16:creationId xmlns:a16="http://schemas.microsoft.com/office/drawing/2014/main" id="{9C5B2C57-4726-A72C-2896-AFBCF68C9B6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572000" y="0"/>
            <a:ext cx="4572000" cy="6858000"/>
          </a:xfrm>
          <a:prstGeom prst="rtTriangle">
            <a:avLst/>
          </a:prstGeom>
          <a:solidFill>
            <a:srgbClr val="00B0F0">
              <a:alpha val="39999"/>
            </a:srgb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ar-IQ" sz="1800">
              <a:solidFill>
                <a:srgbClr val="000000"/>
              </a:solidFill>
              <a:latin typeface="Calibri" panose="020F0502020204030204" pitchFamily="34" charset="0"/>
              <a:ea typeface="Majalla UI"/>
              <a:cs typeface="Majalla UI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BCA91AD-BF4B-A54C-3167-26EAA9AE8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GB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Session Objectives 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FCD07BF-EFA7-2088-B4EC-CF8DEFFC8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420938"/>
            <a:ext cx="7632700" cy="39068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552450" indent="-5524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itchFamily="34" charset="0"/>
              </a:rPr>
              <a:t>By the end of the session you will be able to: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8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Calibri" pitchFamily="34" charset="0"/>
              </a:rPr>
              <a:t>Explain what sampling means in research.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Calibri" pitchFamily="34" charset="0"/>
              </a:rPr>
              <a:t>Recognize important terms in sampling.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Calibri" pitchFamily="34" charset="0"/>
              </a:rPr>
              <a:t>List the different sampling designs available.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800" dirty="0"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>
                <a:latin typeface="Calibri" pitchFamily="34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GB" sz="2800" dirty="0">
              <a:latin typeface="Calibri" pitchFamily="34" charset="0"/>
            </a:endParaRPr>
          </a:p>
        </p:txBody>
      </p:sp>
      <p:pic>
        <p:nvPicPr>
          <p:cNvPr id="36869" name="Picture 7">
            <a:extLst>
              <a:ext uri="{FF2B5EF4-FFF2-40B4-BE49-F238E27FC236}">
                <a16:creationId xmlns:a16="http://schemas.microsoft.com/office/drawing/2014/main" id="{98801A99-6F88-EC68-E681-968969C02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519238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E01DB-58B0-7395-F3AA-0E22F186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Cluster sampling …. 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72BEF4F5-DEFD-F9E6-25E2-A04021788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5410200"/>
          </a:xfrm>
        </p:spPr>
        <p:txBody>
          <a:bodyPr/>
          <a:lstStyle/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When the pop is widely dispersed, impractical to list (country, provinces..).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The selection of </a:t>
            </a:r>
            <a:r>
              <a:rPr lang="en-US" altLang="ar-IQ" b="1">
                <a:latin typeface="Times New Roman" panose="02020603050405020304" pitchFamily="18" charset="0"/>
                <a:cs typeface="Times New Roman" panose="02020603050405020304" pitchFamily="18" charset="0"/>
              </a:rPr>
              <a:t>groups 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of study units (clusters) instead of the selection of study units </a:t>
            </a:r>
            <a:r>
              <a:rPr lang="en-US" altLang="ar-IQ" b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individually 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is called cluster sampling. 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Clusters are geographic units (e.g. districts, villages).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These clusters can be randomly selected. 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As community based study.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Take pop. Density in consideration.</a:t>
            </a:r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353D762D-6CD2-4E96-4DA3-840DB9B1C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1ABDFE7B-C3A1-4F15-BA76-27A7ABE6AF64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1">
            <a:extLst>
              <a:ext uri="{FF2B5EF4-FFF2-40B4-BE49-F238E27FC236}">
                <a16:creationId xmlns:a16="http://schemas.microsoft.com/office/drawing/2014/main" id="{AA0A9B50-32CA-55F9-FCD0-03BC89B4F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5376862"/>
          </a:xfrm>
        </p:spPr>
        <p:txBody>
          <a:bodyPr/>
          <a:lstStyle/>
          <a:p>
            <a:pPr eaLnBrk="1" hangingPunct="1"/>
            <a:r>
              <a:rPr lang="en-US" altLang="ar-IQ"/>
              <a:t>The groups created in cluster sampling are </a:t>
            </a:r>
            <a:r>
              <a:rPr lang="en-US" altLang="ar-IQ" b="1">
                <a:solidFill>
                  <a:srgbClr val="FF0000"/>
                </a:solidFill>
              </a:rPr>
              <a:t>heterogeneous</a:t>
            </a:r>
            <a:r>
              <a:rPr lang="en-US" altLang="ar-IQ">
                <a:solidFill>
                  <a:srgbClr val="FF0000"/>
                </a:solidFill>
              </a:rPr>
              <a:t>, </a:t>
            </a:r>
            <a:r>
              <a:rPr lang="en-US" altLang="ar-IQ"/>
              <a:t>In contrast, groups created in stratified sampling are </a:t>
            </a:r>
            <a:r>
              <a:rPr lang="en-US" altLang="ar-IQ" b="1">
                <a:solidFill>
                  <a:srgbClr val="FF0000"/>
                </a:solidFill>
              </a:rPr>
              <a:t>homogeneous</a:t>
            </a:r>
            <a:r>
              <a:rPr lang="en-US" altLang="ar-IQ"/>
              <a:t>, as units share characteristics.</a:t>
            </a:r>
          </a:p>
          <a:p>
            <a:pPr eaLnBrk="1" hangingPunct="1"/>
            <a:r>
              <a:rPr lang="en-US" altLang="ar-IQ"/>
              <a:t>In </a:t>
            </a:r>
            <a:r>
              <a:rPr lang="en-US" altLang="ar-IQ" b="1">
                <a:solidFill>
                  <a:srgbClr val="FF0000"/>
                </a:solidFill>
              </a:rPr>
              <a:t>cluster sampling</a:t>
            </a:r>
            <a:r>
              <a:rPr lang="en-US" altLang="ar-IQ"/>
              <a:t> you randomly select entire groups and include all units of each group in your sample. However, </a:t>
            </a:r>
            <a:r>
              <a:rPr lang="en-US" altLang="ar-IQ" b="1">
                <a:solidFill>
                  <a:srgbClr val="FF0000"/>
                </a:solidFill>
              </a:rPr>
              <a:t>in stratified sampling</a:t>
            </a:r>
            <a:r>
              <a:rPr lang="en-US" altLang="ar-IQ"/>
              <a:t>, you select some units of all groups and include them in your sample. </a:t>
            </a:r>
          </a:p>
          <a:p>
            <a:pPr eaLnBrk="1" hangingPunct="1"/>
            <a:r>
              <a:rPr lang="en-US" altLang="ar-IQ"/>
              <a:t>Both methods can ensure that your sample is representative of the </a:t>
            </a:r>
            <a:r>
              <a:rPr lang="en-US" altLang="ar-IQ" u="sng">
                <a:solidFill>
                  <a:srgbClr val="FF0000"/>
                </a:solidFill>
              </a:rPr>
              <a:t>target population</a:t>
            </a:r>
            <a:r>
              <a:rPr lang="en-US" altLang="ar-IQ"/>
              <a:t>.</a:t>
            </a:r>
          </a:p>
          <a:p>
            <a:pPr eaLnBrk="1" hangingPunct="1"/>
            <a:endParaRPr lang="en-US" altLang="ar-IQ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4009EA-CC54-361C-826B-FAA53BAB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the difference between stratified and cluster sampling?? </a:t>
            </a:r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473DBFFE-68AB-AD34-2D1D-833E4465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AE1C98-69EF-4D3C-B6E9-BB7037B0A1A3}" type="slidenum">
              <a:rPr lang="en-US" altLang="ar-IQ" sz="10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ar-IQ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4C8D-60FE-B531-E28E-8EA2E1B7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2550" rtl="0"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 Multistage sampling </a:t>
            </a:r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55674260-0643-B508-22F1-BA4B9333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410200"/>
          </a:xfrm>
        </p:spPr>
        <p:txBody>
          <a:bodyPr/>
          <a:lstStyle/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is appropriate when the population is large and widely geographically scattered. </a:t>
            </a:r>
          </a:p>
          <a:p>
            <a:pPr algn="l" rtl="0"/>
            <a:r>
              <a:rPr lang="en-US" altLang="ar-IQ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</a:t>
            </a:r>
            <a:r>
              <a:rPr lang="en-US" altLang="ar-IQ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stages 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of sampling is the number of times a sampling procedure is carried out.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Using smaller and smaller groups at each stage.</a:t>
            </a:r>
          </a:p>
          <a:p>
            <a:pPr algn="l" rtl="0"/>
            <a:r>
              <a:rPr lang="en-US" altLang="ar-IQ" b="1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: less costly, we only need to draw up a list of individuals in each stage actually selected, and we can do that when we arrive there.</a:t>
            </a:r>
          </a:p>
          <a:p>
            <a:pPr algn="l" rtl="0"/>
            <a:r>
              <a:rPr lang="en-US" altLang="ar-IQ" b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: less precise than SRS.  </a:t>
            </a:r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E0A7087A-2258-550F-49EA-2400BD1A0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6FE2865C-56A2-46D2-B459-6EE482F37E72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1BEE95-C061-A43D-97C6-B266BD84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92100" indent="-292100" eaLnBrk="1" fontAlgn="auto" hangingPunct="1">
              <a:spcBef>
                <a:spcPct val="50000"/>
              </a:spcBef>
              <a:spcAft>
                <a:spcPts val="0"/>
              </a:spcAft>
              <a:tabLst>
                <a:tab pos="292100" algn="l"/>
              </a:tabLst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 designs ..</a:t>
            </a:r>
            <a:endParaRPr lang="en-US" sz="4400" b="1" u="sng" dirty="0">
              <a:solidFill>
                <a:srgbClr val="0033CC"/>
              </a:solidFill>
              <a:cs typeface="+mj-cs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F08AD09-83B0-0C5F-A668-59A5F4F3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>
            <a:normAutofit/>
          </a:bodyPr>
          <a:lstStyle/>
          <a:p>
            <a:pPr marL="292100" indent="-29210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 panose="05020102010507070707" pitchFamily="18" charset="2"/>
              <a:buNone/>
              <a:tabLst>
                <a:tab pos="292100" algn="l"/>
              </a:tabLst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Non-Probability sampling (Non-Randomized Sampling):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Convenient sampling 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Consecutive sampling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Judgmental sampling (purposive).</a:t>
            </a:r>
          </a:p>
          <a:p>
            <a:pPr marL="514350" indent="-514350" algn="l" rtl="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AutoNum type="arabicParenR"/>
              <a:tabLst>
                <a:tab pos="292100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Quota sampling.</a:t>
            </a:r>
          </a:p>
        </p:txBody>
      </p:sp>
      <p:sp>
        <p:nvSpPr>
          <p:cNvPr id="79876" name="عنصر نائب لرقم الشريحة 3">
            <a:extLst>
              <a:ext uri="{FF2B5EF4-FFF2-40B4-BE49-F238E27FC236}">
                <a16:creationId xmlns:a16="http://schemas.microsoft.com/office/drawing/2014/main" id="{59FC94B0-9D7F-51B5-7160-2700B2B73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A2256E7D-AECE-4CB7-9A64-2150E0C821BB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E16A029-26EC-E7BE-3314-A25005134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/>
          <a:lstStyle/>
          <a:p>
            <a:pPr marL="514350" indent="-514350" rtl="0" eaLnBrk="1" fontAlgn="auto" hangingPunct="1">
              <a:spcBef>
                <a:spcPct val="50000"/>
              </a:spcBef>
              <a:spcAft>
                <a:spcPts val="0"/>
              </a:spcAft>
              <a:tabLst>
                <a:tab pos="292100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Convenient sampling 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8987493-6468-9F56-A9CA-1028A33A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lvl="1" algn="l" rtl="0" eaLnBrk="1" hangingPunct="1"/>
            <a:r>
              <a:rPr lang="en-US" altLang="ar-IQ">
                <a:latin typeface="Times New Roman" panose="02020603050405020304" pitchFamily="18" charset="0"/>
              </a:rPr>
              <a:t>Very common, non-random sampling.</a:t>
            </a:r>
          </a:p>
          <a:p>
            <a:pPr lvl="1" algn="l" rtl="0" eaLnBrk="1" hangingPunct="1"/>
            <a:r>
              <a:rPr lang="en-GB" altLang="ar-IQ">
                <a:latin typeface="Times New Roman" panose="02020603050405020304" pitchFamily="18" charset="0"/>
              </a:rPr>
              <a:t>This involves selecting the nearest people </a:t>
            </a:r>
            <a:r>
              <a:rPr lang="en-US" altLang="ar-IQ">
                <a:latin typeface="Times New Roman" panose="02020603050405020304" pitchFamily="18" charset="0"/>
              </a:rPr>
              <a:t>that happen to be available at the time of data collection, from an undefined sampling frame. </a:t>
            </a:r>
          </a:p>
          <a:p>
            <a:pPr lvl="1" algn="l" rtl="0" eaLnBrk="1" hangingPunct="1"/>
            <a:r>
              <a:rPr lang="en-US" altLang="ar-IQ">
                <a:latin typeface="Times New Roman" panose="02020603050405020304" pitchFamily="18" charset="0"/>
              </a:rPr>
              <a:t>Convenient and easy for researcher. </a:t>
            </a:r>
          </a:p>
          <a:p>
            <a:pPr algn="l" rtl="0" eaLnBrk="1" hangingPunct="1"/>
            <a:r>
              <a:rPr lang="en-US" altLang="ar-IQ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Disadvantages</a:t>
            </a:r>
          </a:p>
          <a:p>
            <a:pPr lvl="1" algn="l" rtl="0" eaLnBrk="1" hangingPunct="1"/>
            <a:r>
              <a:rPr lang="en-US" altLang="ar-IQ">
                <a:latin typeface="Times New Roman" panose="02020603050405020304" pitchFamily="18" charset="0"/>
              </a:rPr>
              <a:t>No statistical justification for sample.. </a:t>
            </a:r>
          </a:p>
          <a:p>
            <a:pPr lvl="1" algn="l" rtl="0" eaLnBrk="1" hangingPunct="1"/>
            <a:r>
              <a:rPr lang="en-GB" altLang="ar-IQ">
                <a:latin typeface="Times New Roman" panose="02020603050405020304" pitchFamily="18" charset="0"/>
              </a:rPr>
              <a:t>unsatisfactory way to conduct research.</a:t>
            </a:r>
            <a:r>
              <a:rPr lang="en-US" altLang="ar-IQ">
                <a:latin typeface="Times New Roman" panose="02020603050405020304" pitchFamily="18" charset="0"/>
              </a:rPr>
              <a:t> Not  representative</a:t>
            </a:r>
            <a:r>
              <a:rPr lang="en-GB" altLang="ar-IQ">
                <a:latin typeface="Times New Roman" panose="02020603050405020304" pitchFamily="18" charset="0"/>
              </a:rPr>
              <a:t> </a:t>
            </a:r>
            <a:endParaRPr lang="en-US" altLang="ar-IQ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DDEEA87-ECF4-6C0B-613A-5709518A6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/>
          <a:lstStyle/>
          <a:p>
            <a:pPr marL="514350" indent="-514350" rtl="0" eaLnBrk="1" fontAlgn="auto" hangingPunct="1">
              <a:spcBef>
                <a:spcPct val="50000"/>
              </a:spcBef>
              <a:spcAft>
                <a:spcPts val="0"/>
              </a:spcAft>
              <a:tabLst>
                <a:tab pos="292100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Convenient sampling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E283D95-51D5-88B3-EBE3-51635D3E74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68500"/>
            <a:ext cx="9144000" cy="4889500"/>
          </a:xfrm>
        </p:spPr>
        <p:txBody>
          <a:bodyPr>
            <a:normAutofit/>
          </a:bodyPr>
          <a:lstStyle/>
          <a:p>
            <a:pPr marL="452628" indent="-342900" algn="ctr" rtl="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the other hand, if sampling involves stopping people at random. What type of sampling is?</a:t>
            </a:r>
          </a:p>
          <a:p>
            <a:pPr marL="452628" indent="-342900" algn="ctr" rtl="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indent="-342900" algn="ctr" rtl="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rtl="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Tx/>
              <a:buNone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Also, convenient sample as not everyone has an equal chance of being selected depending on the place, time, or day you are collecting your data.</a:t>
            </a:r>
          </a:p>
          <a:p>
            <a:pPr lvl="1" algn="l" rtl="0" eaLnBrk="1" hangingPunct="1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0A58D65-49E6-390D-CC68-91C829B85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Consecutive sample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ar-IQ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D55321B-B090-1C90-741E-A73E6D0F24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Consecutive means taking </a:t>
            </a:r>
            <a:r>
              <a:rPr lang="en-US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entire accessible people over a long enough period of time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case series of all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consecutive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patients with a condition of interest, within a hospital or clinic or PHC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Minimize volunteerism and other selection biases. 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Removes investigator from deciding who enters a study.</a:t>
            </a:r>
          </a:p>
          <a:p>
            <a:pPr marL="621792" lvl="1" algn="l" rtl="0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Requires case definitions of condition of interest</a:t>
            </a:r>
          </a:p>
          <a:p>
            <a:pPr marL="621792" lvl="1" algn="l" rtl="0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Straightforward way to enroll subjects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Include seasonal variations or other temporal changes that are important to the research question…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why?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Disadvantage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Non-random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F99D1FF-C954-50B4-7E2A-AC379CF83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Consecutive sample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ar-IQ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57C332F-1C2B-D22F-D68B-23114270B9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82550" indent="0" algn="ctr" rtl="0" eaLnBrk="1" hangingPunct="1"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Outcome of 500 consecutive patients presenting to the emergency room with acute pancreatitis.</a:t>
            </a:r>
          </a:p>
          <a:p>
            <a:pPr lvl="1" algn="ctr" rtl="0" eaLnBrk="1" hangingPunct="1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Explicit efforts must be made to identify and recruit ALL persons with the condition of interest</a:t>
            </a:r>
          </a:p>
          <a:p>
            <a:pPr lvl="1" algn="ctr" rtl="0" eaLnBrk="1" hangingPunct="1">
              <a:lnSpc>
                <a:spcPct val="90000"/>
              </a:lnSpc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98FF-1C09-CFA8-9029-B12F7592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Quota sampling:</a:t>
            </a:r>
          </a:p>
        </p:txBody>
      </p:sp>
      <p:sp>
        <p:nvSpPr>
          <p:cNvPr id="90115" name="Content Placeholder 2">
            <a:extLst>
              <a:ext uri="{FF2B5EF4-FFF2-40B4-BE49-F238E27FC236}">
                <a16:creationId xmlns:a16="http://schemas.microsoft.com/office/drawing/2014/main" id="{766F7159-42B4-35E8-E15E-52B59C86B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/>
          <a:lstStyle/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Is a method that insures that different categories of sample unit with specific characteristics are represented in the sample.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 In this method the investigator interviews as many people in each category of study unit as he can find until he has filled his quota.</a:t>
            </a:r>
          </a:p>
          <a:p>
            <a:pPr algn="l" rtl="0"/>
            <a:endParaRPr lang="en-US" altLang="ar-IQ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E964ACD3-9ABE-F57A-29E2-689553087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C832B615-FD95-46F6-AEBA-51848BDC207D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1">
            <a:extLst>
              <a:ext uri="{FF2B5EF4-FFF2-40B4-BE49-F238E27FC236}">
                <a16:creationId xmlns:a16="http://schemas.microsoft.com/office/drawing/2014/main" id="{4CF08D4F-E2D1-F9C5-FAE5-9A4C43AB9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537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Narrow" pitchFamily="34" charset="0"/>
              </a:rPr>
              <a:t>Both involve dividing the population into subgroups and selecting units from each subgroup. </a:t>
            </a: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</a:rPr>
              <a:t>The purpose in both;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dirty="0">
                <a:latin typeface="Arial Narrow" pitchFamily="34" charset="0"/>
              </a:rPr>
              <a:t>  - To select a representative sample.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dirty="0">
                <a:latin typeface="Arial Narrow" pitchFamily="34" charset="0"/>
              </a:rPr>
              <a:t>  - To allow comparisons between subgroups.</a:t>
            </a: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</a:rPr>
              <a:t>The main difference is that in stratified sampling, you draw a random sample from each subgroup (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probability sampling</a:t>
            </a:r>
            <a:r>
              <a:rPr lang="en-US" dirty="0">
                <a:latin typeface="Arial Narrow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</a:rPr>
              <a:t>In quota sampling you select a predetermined number or proportion of units, in a non-random manner (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non-probability sampling</a:t>
            </a:r>
            <a:r>
              <a:rPr lang="en-US" dirty="0">
                <a:latin typeface="Arial Narrow" pitchFamily="34" charset="0"/>
              </a:rPr>
              <a:t>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1037A2-4F32-689C-3821-FF674C110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What is the difference between </a:t>
            </a:r>
            <a:r>
              <a:rPr lang="en-US" u="sng" dirty="0">
                <a:solidFill>
                  <a:srgbClr val="FF0000"/>
                </a:solidFill>
                <a:latin typeface="Arial Narrow" pitchFamily="34" charset="0"/>
              </a:rPr>
              <a:t>quota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sampling </a:t>
            </a:r>
            <a:r>
              <a:rPr lang="en-US" u="sng" dirty="0">
                <a:solidFill>
                  <a:srgbClr val="FF0000"/>
                </a:solidFill>
                <a:latin typeface="Arial Narrow" pitchFamily="34" charset="0"/>
              </a:rPr>
              <a:t>and stratified 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sampling?</a:t>
            </a:r>
            <a:br>
              <a:rPr lang="en-US" dirty="0">
                <a:solidFill>
                  <a:srgbClr val="FF0000"/>
                </a:solidFill>
                <a:latin typeface="Arial Narrow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53EC131A-CFAA-7023-8912-7ACFE9D9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E286FE-02C3-41EF-84D3-07A14B3E8F10}" type="slidenum">
              <a:rPr lang="en-US" altLang="ar-IQ" sz="10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ar-IQ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25D311-A718-23B5-730A-B0579088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cs typeface="+mj-cs"/>
              </a:rPr>
              <a:t> ..</a:t>
            </a:r>
            <a:endParaRPr lang="ar-IQ" dirty="0">
              <a:solidFill>
                <a:schemeClr val="tx2">
                  <a:satMod val="130000"/>
                </a:schemeClr>
              </a:solidFill>
              <a:cs typeface="+mj-cs"/>
            </a:endParaRPr>
          </a:p>
        </p:txBody>
      </p:sp>
      <p:sp>
        <p:nvSpPr>
          <p:cNvPr id="10243" name="عنصر نائب للمحتوى 2">
            <a:extLst>
              <a:ext uri="{FF2B5EF4-FFF2-40B4-BE49-F238E27FC236}">
                <a16:creationId xmlns:a16="http://schemas.microsoft.com/office/drawing/2014/main" id="{2E946EB0-2A1F-9C0F-3A29-12AEBAD6C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57400"/>
            <a:ext cx="8153400" cy="4191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>
                <a:latin typeface="Times New Roman" pitchFamily="18" charset="0"/>
              </a:rPr>
              <a:t>The perfect way in research work is to study the whole population.</a:t>
            </a:r>
          </a:p>
          <a:p>
            <a:pPr marL="82550" indent="0" algn="l" rtl="0" eaLnBrk="1" hangingPunct="1">
              <a:buFont typeface="Wingdings 2" panose="05020102010507070707" pitchFamily="18" charset="2"/>
              <a:buNone/>
              <a:defRPr/>
            </a:pPr>
            <a:r>
              <a:rPr lang="en-US" dirty="0">
                <a:latin typeface="Times New Roman" pitchFamily="18" charset="0"/>
              </a:rPr>
              <a:t> </a:t>
            </a:r>
          </a:p>
          <a:p>
            <a:pPr algn="l" rtl="0" eaLnBrk="1" hangingPunct="1">
              <a:defRPr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Is this always, feasible ,, practical ,, doable???   </a:t>
            </a:r>
            <a:r>
              <a:rPr lang="en-US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8916" name="عنصر نائب لرقم الشريحة 3">
            <a:extLst>
              <a:ext uri="{FF2B5EF4-FFF2-40B4-BE49-F238E27FC236}">
                <a16:creationId xmlns:a16="http://schemas.microsoft.com/office/drawing/2014/main" id="{B7E1B9E1-D4C3-67F7-B75B-5C84FAA59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C69E7F2A-3724-4B5F-8204-75471CED88C6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2732-1098-0847-37B5-5D77E3FB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Purposeful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53DCE-D549-67F2-7088-62EC2A63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/>
          <a:lstStyle/>
          <a:p>
            <a:pPr algn="l" rtl="0" eaLnBrk="1" hangingPunct="1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 qualitative studies. </a:t>
            </a:r>
          </a:p>
          <a:p>
            <a:pPr algn="l" rtl="0" eaLnBrk="1" hangingPunct="1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The above sampling methods do not claim to be representative of the entire population.</a:t>
            </a:r>
          </a:p>
          <a:p>
            <a:pPr algn="l" rtl="0" eaLnBrk="1" hangingPunct="1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Its convenient to research not researcher.</a:t>
            </a:r>
          </a:p>
          <a:p>
            <a:pPr algn="l" rtl="0"/>
            <a:endParaRPr lang="en-US" altLang="ar-IQ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D86EEFF5-D7DC-2F54-3037-3114EA4FD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53EE9D17-AD83-477D-B3E4-6B927C3E9047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26BE-C1A6-9812-C209-A76C6404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0000"/>
                </a:solidFill>
                <a:latin typeface="Arial Black" pitchFamily="34" charset="0"/>
              </a:rPr>
              <a:t>Snowball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4D8F-7163-C1C8-7A1F-646A63D22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410200"/>
          </a:xfrm>
        </p:spPr>
        <p:txBody>
          <a:bodyPr/>
          <a:lstStyle/>
          <a:p>
            <a:pPr marL="566737" indent="-457200" algn="l" rtl="0" eaLnBrk="1" hangingPunct="1">
              <a:defRPr/>
            </a:pPr>
            <a:r>
              <a:rPr lang="en-US" sz="2800" dirty="0"/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recruitment technique in which research participants are asked to assist researchers in identifying other potential subjects. </a:t>
            </a:r>
          </a:p>
          <a:p>
            <a:pPr marL="566737" indent="-457200" algn="l" rtl="0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800" dirty="0">
                <a:latin typeface="Times New Roman" charset="0"/>
              </a:rPr>
              <a:t>chain referral process</a:t>
            </a:r>
            <a:endParaRPr lang="en-US" sz="2800" i="1" dirty="0">
              <a:latin typeface="Arial Black" pitchFamily="34" charset="0"/>
              <a:cs typeface="Times New Roman" pitchFamily="18" charset="0"/>
            </a:endParaRPr>
          </a:p>
          <a:p>
            <a:pPr marL="109537" indent="0" algn="l" rtl="0" eaLnBrk="1" hangingPunct="1">
              <a:buFont typeface="Wingdings 3" pitchFamily="18" charset="2"/>
              <a:buNone/>
              <a:defRPr/>
            </a:pPr>
            <a:r>
              <a:rPr lang="en-US" sz="2800" i="1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is best used in the following cases:</a:t>
            </a:r>
          </a:p>
          <a:p>
            <a:pPr algn="l" rtl="0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there is no sampling frame available ( a rare disease)</a:t>
            </a:r>
          </a:p>
          <a:p>
            <a:pPr algn="l" rtl="0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 population of interest is hard to access or locate (e.g.,  homelessness)</a:t>
            </a:r>
          </a:p>
          <a:p>
            <a:pPr algn="l" rtl="0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 research focuses on a sensitive topic (e.g., extramarital affairs)</a:t>
            </a:r>
          </a:p>
          <a:p>
            <a:pPr algn="l" rtl="0">
              <a:defRPr/>
            </a:pPr>
            <a:endParaRPr lang="en-US" sz="2800" dirty="0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C82F2F19-6A9F-7492-58A3-A4F08AAAE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51DC4FD2-0E56-49AF-8474-E4469095A3E8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D973F5-C005-C86B-10B8-C7DC28EE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When to use non-probability sampling</a:t>
            </a:r>
            <a:endParaRPr lang="ar-IQ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2771" name="عنصر نائب للمحتوى 2">
            <a:extLst>
              <a:ext uri="{FF2B5EF4-FFF2-40B4-BE49-F238E27FC236}">
                <a16:creationId xmlns:a16="http://schemas.microsoft.com/office/drawing/2014/main" id="{C3B02712-3094-D9FB-DDCE-CCCCDF8AB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l" rtl="0">
              <a:defRPr/>
            </a:pPr>
            <a:r>
              <a:rPr lang="en-US" dirty="0">
                <a:latin typeface="Arial Narrow" pitchFamily="34" charset="0"/>
              </a:rPr>
              <a:t>When conducting a qualitative research, to study a particular issue in depth analysis. </a:t>
            </a:r>
          </a:p>
          <a:p>
            <a:pPr algn="l" rtl="0">
              <a:defRPr/>
            </a:pPr>
            <a:r>
              <a:rPr lang="en-US" dirty="0">
                <a:latin typeface="Arial Narrow" pitchFamily="34" charset="0"/>
              </a:rPr>
              <a:t>When you do not intend to generate results, as pilot study.</a:t>
            </a:r>
          </a:p>
          <a:p>
            <a:pPr algn="l" rtl="0">
              <a:defRPr/>
            </a:pPr>
            <a:r>
              <a:rPr lang="en-US" dirty="0">
                <a:latin typeface="Arial Narrow" pitchFamily="34" charset="0"/>
              </a:rPr>
              <a:t>When we have a limited time or budget.</a:t>
            </a:r>
          </a:p>
          <a:p>
            <a:pPr algn="l" rtl="0">
              <a:defRPr/>
            </a:pPr>
            <a:r>
              <a:rPr lang="en-US" dirty="0"/>
              <a:t>When we cannot afford a random sampling, we can choose from the non-random.</a:t>
            </a:r>
            <a:endParaRPr lang="en-US" dirty="0">
              <a:latin typeface="Arial Narrow" pitchFamily="34" charset="0"/>
            </a:endParaRPr>
          </a:p>
          <a:p>
            <a:pPr algn="l" rtl="0"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If our aim is to </a:t>
            </a:r>
            <a:r>
              <a:rPr lang="en-US" i="1" dirty="0">
                <a:solidFill>
                  <a:srgbClr val="FF0000"/>
                </a:solidFill>
              </a:rPr>
              <a:t>measure </a:t>
            </a:r>
            <a:r>
              <a:rPr lang="en-US" dirty="0">
                <a:solidFill>
                  <a:srgbClr val="FF0000"/>
                </a:solidFill>
              </a:rPr>
              <a:t>disease distribution, or to </a:t>
            </a:r>
            <a:r>
              <a:rPr lang="en-US" i="1" dirty="0">
                <a:solidFill>
                  <a:srgbClr val="FF0000"/>
                </a:solidFill>
              </a:rPr>
              <a:t>test hypotheses. </a:t>
            </a:r>
            <a:r>
              <a:rPr lang="en-US" dirty="0">
                <a:solidFill>
                  <a:srgbClr val="FF0000"/>
                </a:solidFill>
              </a:rPr>
              <a:t>we need to generalize the finding. Then, probability sampling methods have to be used.</a:t>
            </a:r>
          </a:p>
          <a:p>
            <a:pPr marL="82550" indent="0" algn="l" rtl="0">
              <a:buFont typeface="Wingdings 2" panose="05020102010507070707" pitchFamily="18" charset="2"/>
              <a:buNone/>
              <a:defRPr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98308" name="عنصر نائب لرقم الشريحة 3">
            <a:extLst>
              <a:ext uri="{FF2B5EF4-FFF2-40B4-BE49-F238E27FC236}">
                <a16:creationId xmlns:a16="http://schemas.microsoft.com/office/drawing/2014/main" id="{AC51F397-832F-CD93-83BA-521A4ED52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223AE9BF-AD99-4D28-869E-2DB36918CD32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A2AA3CC9-EA58-D00F-0DF7-FC6D1427D9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0"/>
            <a:ext cx="8534400" cy="6858000"/>
          </a:xfrm>
        </p:spPr>
        <p:txBody>
          <a:bodyPr/>
          <a:lstStyle/>
          <a:p>
            <a:pPr marL="82550" indent="0" algn="l" rtl="0" eaLnBrk="1" hangingPunct="1">
              <a:buFont typeface="Wingdings 2" panose="05020102010507070707" pitchFamily="18" charset="2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Which sampling design is best?</a:t>
            </a:r>
          </a:p>
          <a:p>
            <a:pPr marL="82550" indent="0" algn="l" rtl="0" eaLnBrk="1" hangingPunct="1">
              <a:buFont typeface="Wingdings 2" panose="05020102010507070707" pitchFamily="18" charset="2"/>
              <a:buNone/>
              <a:defRPr/>
            </a:pPr>
            <a:r>
              <a:rPr lang="en-US" dirty="0"/>
              <a:t>The best sampling method is that:</a:t>
            </a:r>
          </a:p>
          <a:p>
            <a:pPr algn="l" rtl="0" eaLnBrk="1" hangingPunct="1">
              <a:defRPr/>
            </a:pPr>
            <a:r>
              <a:rPr lang="en-US" dirty="0"/>
              <a:t>Could best answer our research question.</a:t>
            </a:r>
          </a:p>
          <a:p>
            <a:pPr algn="l" rtl="0" eaLnBrk="1" hangingPunct="1">
              <a:defRPr/>
            </a:pPr>
            <a:r>
              <a:rPr lang="en-US" dirty="0"/>
              <a:t> Allowing generalizability of results. </a:t>
            </a:r>
          </a:p>
          <a:p>
            <a:pPr algn="l" rtl="0" eaLnBrk="1" hangingPunct="1">
              <a:defRPr/>
            </a:pPr>
            <a:r>
              <a:rPr lang="en-US" dirty="0"/>
              <a:t>Choose the method that gives the greatest degree of accuracy and precision for a given cost.</a:t>
            </a:r>
          </a:p>
          <a:p>
            <a:pPr algn="l" rtl="0">
              <a:defRPr/>
            </a:pPr>
            <a:r>
              <a:rPr lang="en-US" dirty="0">
                <a:solidFill>
                  <a:srgbClr val="FF0000"/>
                </a:solidFill>
              </a:rPr>
              <a:t>How can achieve that ??</a:t>
            </a:r>
          </a:p>
          <a:p>
            <a:pPr algn="l" rtl="0">
              <a:defRPr/>
            </a:pPr>
            <a:r>
              <a:rPr lang="en-US" dirty="0">
                <a:solidFill>
                  <a:srgbClr val="FF0000"/>
                </a:solidFill>
              </a:rPr>
              <a:t>Which is more commonly used method??</a:t>
            </a:r>
          </a:p>
          <a:p>
            <a:pPr algn="l" rtl="0">
              <a:defRPr/>
            </a:pPr>
            <a:r>
              <a:rPr lang="en-US" dirty="0">
                <a:solidFill>
                  <a:srgbClr val="FF0000"/>
                </a:solidFill>
              </a:rPr>
              <a:t>Sample size: the larger the sample size is, the more accurate. Why ??</a:t>
            </a:r>
          </a:p>
          <a:p>
            <a:pPr marL="82550" indent="0" algn="l" rtl="0"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l" rtl="0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1FC08713-6A3E-BF39-9B8F-54AB5D840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867650" cy="990600"/>
          </a:xfrm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Sampling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 …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DB3B765-C420-5734-7EAE-F396BBBF9F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>
            <a:normAutofit/>
          </a:bodyPr>
          <a:lstStyle/>
          <a:p>
            <a:pPr marL="0" indent="0" algn="l" rtl="0" eaLnBrk="1" hangingPunct="1">
              <a:buFont typeface="Wingdings 2" panose="05020102010507070707" pitchFamily="18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Sampling {i.e. selecting (study units) from a whole population}.</a:t>
            </a:r>
          </a:p>
          <a:p>
            <a:pPr marL="0" indent="0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The population is too large for us to consider ..</a:t>
            </a:r>
          </a:p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Instead we select a sample of individuals hoping that the sample is representative of the whole population.</a:t>
            </a:r>
          </a:p>
          <a:p>
            <a:pPr algn="l" rtl="0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Extent to which research findings can be generalized to a larger pop.</a:t>
            </a:r>
          </a:p>
          <a:p>
            <a:pPr marL="0" indent="0" algn="l" rtl="0" eaLnBrk="1" hangingPunct="1">
              <a:buFont typeface="Wingdings 2" panose="05020102010507070707" pitchFamily="18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Rectangle 2">
            <a:extLst>
              <a:ext uri="{FF2B5EF4-FFF2-40B4-BE49-F238E27FC236}">
                <a16:creationId xmlns:a16="http://schemas.microsoft.com/office/drawing/2014/main" id="{5125ABF0-BEFB-F749-AA71-D7C8E5996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Idea of Sampling</a:t>
            </a:r>
          </a:p>
        </p:txBody>
      </p:sp>
      <p:grpSp>
        <p:nvGrpSpPr>
          <p:cNvPr id="43011" name="Group 3">
            <a:extLst>
              <a:ext uri="{FF2B5EF4-FFF2-40B4-BE49-F238E27FC236}">
                <a16:creationId xmlns:a16="http://schemas.microsoft.com/office/drawing/2014/main" id="{36B80BAB-312B-FC78-9F05-0F6094B6CFD0}"/>
              </a:ext>
            </a:extLst>
          </p:cNvPr>
          <p:cNvGrpSpPr>
            <a:grpSpLocks/>
          </p:cNvGrpSpPr>
          <p:nvPr/>
        </p:nvGrpSpPr>
        <p:grpSpPr bwMode="auto">
          <a:xfrm>
            <a:off x="1550988" y="692150"/>
            <a:ext cx="428625" cy="2752725"/>
            <a:chOff x="2400" y="1488"/>
            <a:chExt cx="270" cy="1734"/>
          </a:xfrm>
        </p:grpSpPr>
        <p:graphicFrame>
          <p:nvGraphicFramePr>
            <p:cNvPr id="43130" name="Object 4">
              <a:extLst>
                <a:ext uri="{FF2B5EF4-FFF2-40B4-BE49-F238E27FC236}">
                  <a16:creationId xmlns:a16="http://schemas.microsoft.com/office/drawing/2014/main" id="{CB9DF43B-BC3F-6AC3-D700-4ACEE32715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" imgW="428798" imgH="695238" progId="Paint.Picture">
                    <p:embed/>
                  </p:oleObj>
                </mc:Choice>
                <mc:Fallback>
                  <p:oleObj name="Bitmap Image" r:id="rId3" imgW="428798" imgH="695238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1" name="Object 5">
              <a:extLst>
                <a:ext uri="{FF2B5EF4-FFF2-40B4-BE49-F238E27FC236}">
                  <a16:creationId xmlns:a16="http://schemas.microsoft.com/office/drawing/2014/main" id="{2FB8C784-E396-628D-B2C0-3783FD1687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" imgW="428798" imgH="695238" progId="Paint.Picture">
                    <p:embed/>
                  </p:oleObj>
                </mc:Choice>
                <mc:Fallback>
                  <p:oleObj name="Bitmap Image" r:id="rId5" imgW="428798" imgH="695238" progId="Paint.Picture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2" name="Object 6">
              <a:extLst>
                <a:ext uri="{FF2B5EF4-FFF2-40B4-BE49-F238E27FC236}">
                  <a16:creationId xmlns:a16="http://schemas.microsoft.com/office/drawing/2014/main" id="{571B72C1-1DF7-C92B-CA38-6063FFDEEC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" imgW="428798" imgH="695238" progId="Paint.Picture">
                    <p:embed/>
                  </p:oleObj>
                </mc:Choice>
                <mc:Fallback>
                  <p:oleObj name="Bitmap Image" r:id="rId6" imgW="428798" imgH="695238" progId="Paint.Pictur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3" name="Object 7">
              <a:extLst>
                <a:ext uri="{FF2B5EF4-FFF2-40B4-BE49-F238E27FC236}">
                  <a16:creationId xmlns:a16="http://schemas.microsoft.com/office/drawing/2014/main" id="{C2E2945E-BBD5-2900-D236-D41122B2EC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" imgW="428798" imgH="695238" progId="Paint.Picture">
                    <p:embed/>
                  </p:oleObj>
                </mc:Choice>
                <mc:Fallback>
                  <p:oleObj name="Bitmap Image" r:id="rId7" imgW="428798" imgH="695238" progId="Paint.Picture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2" name="Group 8">
            <a:extLst>
              <a:ext uri="{FF2B5EF4-FFF2-40B4-BE49-F238E27FC236}">
                <a16:creationId xmlns:a16="http://schemas.microsoft.com/office/drawing/2014/main" id="{992421E8-024E-7435-2F90-37022B39DB66}"/>
              </a:ext>
            </a:extLst>
          </p:cNvPr>
          <p:cNvGrpSpPr>
            <a:grpSpLocks/>
          </p:cNvGrpSpPr>
          <p:nvPr/>
        </p:nvGrpSpPr>
        <p:grpSpPr bwMode="auto">
          <a:xfrm>
            <a:off x="1982788" y="692150"/>
            <a:ext cx="428625" cy="2752725"/>
            <a:chOff x="2400" y="1488"/>
            <a:chExt cx="270" cy="1734"/>
          </a:xfrm>
        </p:grpSpPr>
        <p:graphicFrame>
          <p:nvGraphicFramePr>
            <p:cNvPr id="43126" name="Object 9">
              <a:extLst>
                <a:ext uri="{FF2B5EF4-FFF2-40B4-BE49-F238E27FC236}">
                  <a16:creationId xmlns:a16="http://schemas.microsoft.com/office/drawing/2014/main" id="{92C499C5-700D-4727-9D41-8FB3247297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" imgW="428798" imgH="695238" progId="Paint.Picture">
                    <p:embed/>
                  </p:oleObj>
                </mc:Choice>
                <mc:Fallback>
                  <p:oleObj name="Bitmap Image" r:id="rId8" imgW="428798" imgH="695238" progId="Paint.Picture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7" name="Object 10">
              <a:extLst>
                <a:ext uri="{FF2B5EF4-FFF2-40B4-BE49-F238E27FC236}">
                  <a16:creationId xmlns:a16="http://schemas.microsoft.com/office/drawing/2014/main" id="{F8BEC8B1-5113-CF0C-2AB0-12872AC4BC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9" imgW="428798" imgH="695238" progId="Paint.Picture">
                    <p:embed/>
                  </p:oleObj>
                </mc:Choice>
                <mc:Fallback>
                  <p:oleObj name="Bitmap Image" r:id="rId9" imgW="428798" imgH="695238" progId="Paint.Picture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8" name="Object 11">
              <a:extLst>
                <a:ext uri="{FF2B5EF4-FFF2-40B4-BE49-F238E27FC236}">
                  <a16:creationId xmlns:a16="http://schemas.microsoft.com/office/drawing/2014/main" id="{A2103986-4B75-BACB-126B-8F9C9EE72F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0" imgW="428798" imgH="695238" progId="Paint.Picture">
                    <p:embed/>
                  </p:oleObj>
                </mc:Choice>
                <mc:Fallback>
                  <p:oleObj name="Bitmap Image" r:id="rId10" imgW="428798" imgH="695238" progId="Paint.Picture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9" name="Object 12">
              <a:extLst>
                <a:ext uri="{FF2B5EF4-FFF2-40B4-BE49-F238E27FC236}">
                  <a16:creationId xmlns:a16="http://schemas.microsoft.com/office/drawing/2014/main" id="{7901C4B0-253C-E7B7-80A0-F039B911EC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1" imgW="428798" imgH="695238" progId="Paint.Picture">
                    <p:embed/>
                  </p:oleObj>
                </mc:Choice>
                <mc:Fallback>
                  <p:oleObj name="Bitmap Image" r:id="rId11" imgW="428798" imgH="695238" progId="Paint.Picture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3" name="Group 13">
            <a:extLst>
              <a:ext uri="{FF2B5EF4-FFF2-40B4-BE49-F238E27FC236}">
                <a16:creationId xmlns:a16="http://schemas.microsoft.com/office/drawing/2014/main" id="{0AE977B8-89C9-E429-ADA7-2B777294C64E}"/>
              </a:ext>
            </a:extLst>
          </p:cNvPr>
          <p:cNvGrpSpPr>
            <a:grpSpLocks/>
          </p:cNvGrpSpPr>
          <p:nvPr/>
        </p:nvGrpSpPr>
        <p:grpSpPr bwMode="auto">
          <a:xfrm>
            <a:off x="2416175" y="692150"/>
            <a:ext cx="428625" cy="2752725"/>
            <a:chOff x="2400" y="1488"/>
            <a:chExt cx="270" cy="1734"/>
          </a:xfrm>
        </p:grpSpPr>
        <p:graphicFrame>
          <p:nvGraphicFramePr>
            <p:cNvPr id="43122" name="Object 14">
              <a:extLst>
                <a:ext uri="{FF2B5EF4-FFF2-40B4-BE49-F238E27FC236}">
                  <a16:creationId xmlns:a16="http://schemas.microsoft.com/office/drawing/2014/main" id="{D3B5AE99-1365-1829-DD41-BDE12E24C1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2" imgW="428798" imgH="695238" progId="Paint.Picture">
                    <p:embed/>
                  </p:oleObj>
                </mc:Choice>
                <mc:Fallback>
                  <p:oleObj name="Bitmap Image" r:id="rId12" imgW="428798" imgH="695238" progId="Paint.Picture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3" name="Object 15">
              <a:extLst>
                <a:ext uri="{FF2B5EF4-FFF2-40B4-BE49-F238E27FC236}">
                  <a16:creationId xmlns:a16="http://schemas.microsoft.com/office/drawing/2014/main" id="{0AF4EAE3-743E-99F9-9A0A-212DA5E895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3" imgW="428798" imgH="695238" progId="Paint.Picture">
                    <p:embed/>
                  </p:oleObj>
                </mc:Choice>
                <mc:Fallback>
                  <p:oleObj name="Bitmap Image" r:id="rId13" imgW="428798" imgH="695238" progId="Paint.Picture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4" name="Object 16">
              <a:extLst>
                <a:ext uri="{FF2B5EF4-FFF2-40B4-BE49-F238E27FC236}">
                  <a16:creationId xmlns:a16="http://schemas.microsoft.com/office/drawing/2014/main" id="{60D1CBF2-86A5-5B76-EDC4-5C24DDFCE9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4" imgW="428798" imgH="695238" progId="Paint.Picture">
                    <p:embed/>
                  </p:oleObj>
                </mc:Choice>
                <mc:Fallback>
                  <p:oleObj name="Bitmap Image" r:id="rId14" imgW="428798" imgH="695238" progId="Paint.Picture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5" name="Object 17">
              <a:extLst>
                <a:ext uri="{FF2B5EF4-FFF2-40B4-BE49-F238E27FC236}">
                  <a16:creationId xmlns:a16="http://schemas.microsoft.com/office/drawing/2014/main" id="{1E7F3561-C9C1-49D0-9EA9-9E5AFCA599F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5" imgW="428798" imgH="695238" progId="Paint.Picture">
                    <p:embed/>
                  </p:oleObj>
                </mc:Choice>
                <mc:Fallback>
                  <p:oleObj name="Bitmap Image" r:id="rId15" imgW="428798" imgH="695238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4" name="Group 18">
            <a:extLst>
              <a:ext uri="{FF2B5EF4-FFF2-40B4-BE49-F238E27FC236}">
                <a16:creationId xmlns:a16="http://schemas.microsoft.com/office/drawing/2014/main" id="{BA2EA5CF-0C95-2DCD-9FAF-72C8E917DE9A}"/>
              </a:ext>
            </a:extLst>
          </p:cNvPr>
          <p:cNvGrpSpPr>
            <a:grpSpLocks/>
          </p:cNvGrpSpPr>
          <p:nvPr/>
        </p:nvGrpSpPr>
        <p:grpSpPr bwMode="auto">
          <a:xfrm>
            <a:off x="2847975" y="692150"/>
            <a:ext cx="428625" cy="2752725"/>
            <a:chOff x="2400" y="1488"/>
            <a:chExt cx="270" cy="1734"/>
          </a:xfrm>
        </p:grpSpPr>
        <p:graphicFrame>
          <p:nvGraphicFramePr>
            <p:cNvPr id="43118" name="Object 19">
              <a:extLst>
                <a:ext uri="{FF2B5EF4-FFF2-40B4-BE49-F238E27FC236}">
                  <a16:creationId xmlns:a16="http://schemas.microsoft.com/office/drawing/2014/main" id="{E3EB5AF0-49E7-71B1-FCF9-7CA9C10CDE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6" imgW="428798" imgH="695238" progId="Paint.Picture">
                    <p:embed/>
                  </p:oleObj>
                </mc:Choice>
                <mc:Fallback>
                  <p:oleObj name="Bitmap Image" r:id="rId16" imgW="428798" imgH="695238" progId="Paint.Picture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9" name="Object 20">
              <a:extLst>
                <a:ext uri="{FF2B5EF4-FFF2-40B4-BE49-F238E27FC236}">
                  <a16:creationId xmlns:a16="http://schemas.microsoft.com/office/drawing/2014/main" id="{BD31EDBE-D41B-A106-110C-DD453D4072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7" imgW="428798" imgH="695238" progId="Paint.Picture">
                    <p:embed/>
                  </p:oleObj>
                </mc:Choice>
                <mc:Fallback>
                  <p:oleObj name="Bitmap Image" r:id="rId17" imgW="428798" imgH="695238" progId="Paint.Picture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0" name="Object 21">
              <a:extLst>
                <a:ext uri="{FF2B5EF4-FFF2-40B4-BE49-F238E27FC236}">
                  <a16:creationId xmlns:a16="http://schemas.microsoft.com/office/drawing/2014/main" id="{DF7EBBB8-8F59-3366-1A7C-B3BF294D8D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8" imgW="428798" imgH="695238" progId="Paint.Picture">
                    <p:embed/>
                  </p:oleObj>
                </mc:Choice>
                <mc:Fallback>
                  <p:oleObj name="Bitmap Image" r:id="rId18" imgW="428798" imgH="695238" progId="Paint.Picture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1" name="Object 22">
              <a:extLst>
                <a:ext uri="{FF2B5EF4-FFF2-40B4-BE49-F238E27FC236}">
                  <a16:creationId xmlns:a16="http://schemas.microsoft.com/office/drawing/2014/main" id="{9EE9E104-725D-5602-6EAE-139ADF001C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19" imgW="428798" imgH="695238" progId="Paint.Picture">
                    <p:embed/>
                  </p:oleObj>
                </mc:Choice>
                <mc:Fallback>
                  <p:oleObj name="Bitmap Image" r:id="rId19" imgW="428798" imgH="695238" progId="Paint.Picture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5" name="Group 23">
            <a:extLst>
              <a:ext uri="{FF2B5EF4-FFF2-40B4-BE49-F238E27FC236}">
                <a16:creationId xmlns:a16="http://schemas.microsoft.com/office/drawing/2014/main" id="{12C9E7F5-4A24-66ED-8240-32F8FD1C7116}"/>
              </a:ext>
            </a:extLst>
          </p:cNvPr>
          <p:cNvGrpSpPr>
            <a:grpSpLocks/>
          </p:cNvGrpSpPr>
          <p:nvPr/>
        </p:nvGrpSpPr>
        <p:grpSpPr bwMode="auto">
          <a:xfrm>
            <a:off x="3279775" y="692150"/>
            <a:ext cx="428625" cy="2752725"/>
            <a:chOff x="2400" y="1488"/>
            <a:chExt cx="270" cy="1734"/>
          </a:xfrm>
        </p:grpSpPr>
        <p:graphicFrame>
          <p:nvGraphicFramePr>
            <p:cNvPr id="43114" name="Object 24">
              <a:extLst>
                <a:ext uri="{FF2B5EF4-FFF2-40B4-BE49-F238E27FC236}">
                  <a16:creationId xmlns:a16="http://schemas.microsoft.com/office/drawing/2014/main" id="{D0975F70-FB30-F0EB-8050-FA91D199BD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0" imgW="428798" imgH="695238" progId="Paint.Picture">
                    <p:embed/>
                  </p:oleObj>
                </mc:Choice>
                <mc:Fallback>
                  <p:oleObj name="Bitmap Image" r:id="rId20" imgW="428798" imgH="695238" progId="Paint.Picture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5" name="Object 25">
              <a:extLst>
                <a:ext uri="{FF2B5EF4-FFF2-40B4-BE49-F238E27FC236}">
                  <a16:creationId xmlns:a16="http://schemas.microsoft.com/office/drawing/2014/main" id="{00968D9B-F6E2-C70B-D7F1-3D0C77455F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1" imgW="428798" imgH="695238" progId="Paint.Picture">
                    <p:embed/>
                  </p:oleObj>
                </mc:Choice>
                <mc:Fallback>
                  <p:oleObj name="Bitmap Image" r:id="rId21" imgW="428798" imgH="695238" progId="Paint.Picture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6" name="Object 26">
              <a:extLst>
                <a:ext uri="{FF2B5EF4-FFF2-40B4-BE49-F238E27FC236}">
                  <a16:creationId xmlns:a16="http://schemas.microsoft.com/office/drawing/2014/main" id="{2112152F-4C3B-D669-633D-66431C505A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2" imgW="428798" imgH="695238" progId="Paint.Picture">
                    <p:embed/>
                  </p:oleObj>
                </mc:Choice>
                <mc:Fallback>
                  <p:oleObj name="Bitmap Image" r:id="rId22" imgW="428798" imgH="695238" progId="Paint.Picture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7" name="Object 27">
              <a:extLst>
                <a:ext uri="{FF2B5EF4-FFF2-40B4-BE49-F238E27FC236}">
                  <a16:creationId xmlns:a16="http://schemas.microsoft.com/office/drawing/2014/main" id="{CEE6408B-6F5F-DEC8-77F4-6335912E83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3" imgW="428798" imgH="695238" progId="Paint.Picture">
                    <p:embed/>
                  </p:oleObj>
                </mc:Choice>
                <mc:Fallback>
                  <p:oleObj name="Bitmap Image" r:id="rId23" imgW="428798" imgH="695238" progId="Paint.Picture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6" name="Group 28">
            <a:extLst>
              <a:ext uri="{FF2B5EF4-FFF2-40B4-BE49-F238E27FC236}">
                <a16:creationId xmlns:a16="http://schemas.microsoft.com/office/drawing/2014/main" id="{3686E53C-A798-A076-8C65-3A42142DDF9A}"/>
              </a:ext>
            </a:extLst>
          </p:cNvPr>
          <p:cNvGrpSpPr>
            <a:grpSpLocks/>
          </p:cNvGrpSpPr>
          <p:nvPr/>
        </p:nvGrpSpPr>
        <p:grpSpPr bwMode="auto">
          <a:xfrm>
            <a:off x="3711575" y="692150"/>
            <a:ext cx="428625" cy="2752725"/>
            <a:chOff x="2400" y="1488"/>
            <a:chExt cx="270" cy="1734"/>
          </a:xfrm>
        </p:grpSpPr>
        <p:graphicFrame>
          <p:nvGraphicFramePr>
            <p:cNvPr id="43110" name="Object 29">
              <a:extLst>
                <a:ext uri="{FF2B5EF4-FFF2-40B4-BE49-F238E27FC236}">
                  <a16:creationId xmlns:a16="http://schemas.microsoft.com/office/drawing/2014/main" id="{C62C4BDA-BCCF-6C74-7C2E-1C7B509A7D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4" imgW="428798" imgH="695238" progId="Paint.Picture">
                    <p:embed/>
                  </p:oleObj>
                </mc:Choice>
                <mc:Fallback>
                  <p:oleObj name="Bitmap Image" r:id="rId24" imgW="428798" imgH="695238" progId="Paint.Picture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1" name="Object 30">
              <a:extLst>
                <a:ext uri="{FF2B5EF4-FFF2-40B4-BE49-F238E27FC236}">
                  <a16:creationId xmlns:a16="http://schemas.microsoft.com/office/drawing/2014/main" id="{49E534D0-D000-DFF2-5FEC-DC2A7EBA62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5" imgW="428798" imgH="695238" progId="Paint.Picture">
                    <p:embed/>
                  </p:oleObj>
                </mc:Choice>
                <mc:Fallback>
                  <p:oleObj name="Bitmap Image" r:id="rId25" imgW="428798" imgH="695238" progId="Paint.Picture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2" name="Object 31">
              <a:extLst>
                <a:ext uri="{FF2B5EF4-FFF2-40B4-BE49-F238E27FC236}">
                  <a16:creationId xmlns:a16="http://schemas.microsoft.com/office/drawing/2014/main" id="{EABFE9DB-5AFC-D2CD-C088-572AC848C89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6" imgW="428798" imgH="695238" progId="Paint.Picture">
                    <p:embed/>
                  </p:oleObj>
                </mc:Choice>
                <mc:Fallback>
                  <p:oleObj name="Bitmap Image" r:id="rId26" imgW="428798" imgH="695238" progId="Paint.Picture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3" name="Object 32">
              <a:extLst>
                <a:ext uri="{FF2B5EF4-FFF2-40B4-BE49-F238E27FC236}">
                  <a16:creationId xmlns:a16="http://schemas.microsoft.com/office/drawing/2014/main" id="{28EF2CC5-2403-FEDF-C1C5-65F29F4095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7" imgW="428798" imgH="695238" progId="Paint.Picture">
                    <p:embed/>
                  </p:oleObj>
                </mc:Choice>
                <mc:Fallback>
                  <p:oleObj name="Bitmap Image" r:id="rId27" imgW="428798" imgH="695238" progId="Paint.Picture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7" name="Group 33">
            <a:extLst>
              <a:ext uri="{FF2B5EF4-FFF2-40B4-BE49-F238E27FC236}">
                <a16:creationId xmlns:a16="http://schemas.microsoft.com/office/drawing/2014/main" id="{A792C156-C4D3-4E70-A255-98205B44AA6F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692150"/>
            <a:ext cx="428625" cy="2752725"/>
            <a:chOff x="2400" y="1488"/>
            <a:chExt cx="270" cy="1734"/>
          </a:xfrm>
        </p:grpSpPr>
        <p:graphicFrame>
          <p:nvGraphicFramePr>
            <p:cNvPr id="43106" name="Object 34">
              <a:extLst>
                <a:ext uri="{FF2B5EF4-FFF2-40B4-BE49-F238E27FC236}">
                  <a16:creationId xmlns:a16="http://schemas.microsoft.com/office/drawing/2014/main" id="{39C2114D-AADB-0DFB-19BD-1D1AC545FC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8" imgW="428798" imgH="695238" progId="Paint.Picture">
                    <p:embed/>
                  </p:oleObj>
                </mc:Choice>
                <mc:Fallback>
                  <p:oleObj name="Bitmap Image" r:id="rId28" imgW="428798" imgH="695238" progId="Paint.Picture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7" name="Object 35">
              <a:extLst>
                <a:ext uri="{FF2B5EF4-FFF2-40B4-BE49-F238E27FC236}">
                  <a16:creationId xmlns:a16="http://schemas.microsoft.com/office/drawing/2014/main" id="{1EF89714-191E-19BB-4E47-FB82B4D84D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9" imgW="428798" imgH="695238" progId="Paint.Picture">
                    <p:embed/>
                  </p:oleObj>
                </mc:Choice>
                <mc:Fallback>
                  <p:oleObj name="Bitmap Image" r:id="rId29" imgW="428798" imgH="695238" progId="Paint.Picture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8" name="Object 36">
              <a:extLst>
                <a:ext uri="{FF2B5EF4-FFF2-40B4-BE49-F238E27FC236}">
                  <a16:creationId xmlns:a16="http://schemas.microsoft.com/office/drawing/2014/main" id="{198874DF-14E7-B206-02AE-181C6572A4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0" imgW="428798" imgH="695238" progId="Paint.Picture">
                    <p:embed/>
                  </p:oleObj>
                </mc:Choice>
                <mc:Fallback>
                  <p:oleObj name="Bitmap Image" r:id="rId30" imgW="428798" imgH="695238" progId="Paint.Picture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9" name="Object 37">
              <a:extLst>
                <a:ext uri="{FF2B5EF4-FFF2-40B4-BE49-F238E27FC236}">
                  <a16:creationId xmlns:a16="http://schemas.microsoft.com/office/drawing/2014/main" id="{2FFB9214-64EB-756F-1069-FEC610F76D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1" imgW="428798" imgH="695238" progId="Paint.Picture">
                    <p:embed/>
                  </p:oleObj>
                </mc:Choice>
                <mc:Fallback>
                  <p:oleObj name="Bitmap Image" r:id="rId31" imgW="428798" imgH="695238" progId="Paint.Picture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8" name="Group 38">
            <a:extLst>
              <a:ext uri="{FF2B5EF4-FFF2-40B4-BE49-F238E27FC236}">
                <a16:creationId xmlns:a16="http://schemas.microsoft.com/office/drawing/2014/main" id="{35DB0E5B-81E7-2834-9605-B9BC4BA1D40F}"/>
              </a:ext>
            </a:extLst>
          </p:cNvPr>
          <p:cNvGrpSpPr>
            <a:grpSpLocks/>
          </p:cNvGrpSpPr>
          <p:nvPr/>
        </p:nvGrpSpPr>
        <p:grpSpPr bwMode="auto">
          <a:xfrm>
            <a:off x="4576763" y="692150"/>
            <a:ext cx="428625" cy="2752725"/>
            <a:chOff x="2400" y="1488"/>
            <a:chExt cx="270" cy="1734"/>
          </a:xfrm>
        </p:grpSpPr>
        <p:graphicFrame>
          <p:nvGraphicFramePr>
            <p:cNvPr id="43102" name="Object 39">
              <a:extLst>
                <a:ext uri="{FF2B5EF4-FFF2-40B4-BE49-F238E27FC236}">
                  <a16:creationId xmlns:a16="http://schemas.microsoft.com/office/drawing/2014/main" id="{4F8E1461-F2EB-621F-FD0F-199C719B70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2" imgW="428798" imgH="695238" progId="Paint.Picture">
                    <p:embed/>
                  </p:oleObj>
                </mc:Choice>
                <mc:Fallback>
                  <p:oleObj name="Bitmap Image" r:id="rId32" imgW="428798" imgH="695238" progId="Paint.Picture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3" name="Object 40">
              <a:extLst>
                <a:ext uri="{FF2B5EF4-FFF2-40B4-BE49-F238E27FC236}">
                  <a16:creationId xmlns:a16="http://schemas.microsoft.com/office/drawing/2014/main" id="{DED1B1D8-27B1-36B4-7143-949BB230A5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3" imgW="428798" imgH="695238" progId="Paint.Picture">
                    <p:embed/>
                  </p:oleObj>
                </mc:Choice>
                <mc:Fallback>
                  <p:oleObj name="Bitmap Image" r:id="rId33" imgW="428798" imgH="695238" progId="Paint.Picture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4" name="Object 41">
              <a:extLst>
                <a:ext uri="{FF2B5EF4-FFF2-40B4-BE49-F238E27FC236}">
                  <a16:creationId xmlns:a16="http://schemas.microsoft.com/office/drawing/2014/main" id="{26A80685-E82F-C3AA-F41B-936F4C513DC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4" imgW="428798" imgH="695238" progId="Paint.Picture">
                    <p:embed/>
                  </p:oleObj>
                </mc:Choice>
                <mc:Fallback>
                  <p:oleObj name="Bitmap Image" r:id="rId34" imgW="428798" imgH="695238" progId="Paint.Picture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5" name="Object 42">
              <a:extLst>
                <a:ext uri="{FF2B5EF4-FFF2-40B4-BE49-F238E27FC236}">
                  <a16:creationId xmlns:a16="http://schemas.microsoft.com/office/drawing/2014/main" id="{822DFC36-A1A1-56DE-FD6F-65AF2BC635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5" imgW="428798" imgH="695238" progId="Paint.Picture">
                    <p:embed/>
                  </p:oleObj>
                </mc:Choice>
                <mc:Fallback>
                  <p:oleObj name="Bitmap Image" r:id="rId35" imgW="428798" imgH="695238" progId="Paint.Picture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9" name="Group 43">
            <a:extLst>
              <a:ext uri="{FF2B5EF4-FFF2-40B4-BE49-F238E27FC236}">
                <a16:creationId xmlns:a16="http://schemas.microsoft.com/office/drawing/2014/main" id="{165F5A99-39E8-434E-31C1-845BD21737A1}"/>
              </a:ext>
            </a:extLst>
          </p:cNvPr>
          <p:cNvGrpSpPr>
            <a:grpSpLocks/>
          </p:cNvGrpSpPr>
          <p:nvPr/>
        </p:nvGrpSpPr>
        <p:grpSpPr bwMode="auto">
          <a:xfrm>
            <a:off x="5008563" y="692150"/>
            <a:ext cx="428625" cy="2752725"/>
            <a:chOff x="2400" y="1488"/>
            <a:chExt cx="270" cy="1734"/>
          </a:xfrm>
        </p:grpSpPr>
        <p:graphicFrame>
          <p:nvGraphicFramePr>
            <p:cNvPr id="43098" name="Object 44">
              <a:extLst>
                <a:ext uri="{FF2B5EF4-FFF2-40B4-BE49-F238E27FC236}">
                  <a16:creationId xmlns:a16="http://schemas.microsoft.com/office/drawing/2014/main" id="{91DB32D4-69BD-ECA5-6C6B-27671F91FE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6" imgW="428798" imgH="695238" progId="Paint.Picture">
                    <p:embed/>
                  </p:oleObj>
                </mc:Choice>
                <mc:Fallback>
                  <p:oleObj name="Bitmap Image" r:id="rId36" imgW="428798" imgH="695238" progId="Paint.Picture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99" name="Object 45">
              <a:extLst>
                <a:ext uri="{FF2B5EF4-FFF2-40B4-BE49-F238E27FC236}">
                  <a16:creationId xmlns:a16="http://schemas.microsoft.com/office/drawing/2014/main" id="{B1430084-FF67-8E96-F391-32DCC7FF59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7" imgW="428798" imgH="695238" progId="Paint.Picture">
                    <p:embed/>
                  </p:oleObj>
                </mc:Choice>
                <mc:Fallback>
                  <p:oleObj name="Bitmap Image" r:id="rId37" imgW="428798" imgH="695238" progId="Paint.Picture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0" name="Object 46">
              <a:extLst>
                <a:ext uri="{FF2B5EF4-FFF2-40B4-BE49-F238E27FC236}">
                  <a16:creationId xmlns:a16="http://schemas.microsoft.com/office/drawing/2014/main" id="{0A1E1EDF-136D-7693-D5C6-97D1E6EE173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8" imgW="428798" imgH="695238" progId="Paint.Picture">
                    <p:embed/>
                  </p:oleObj>
                </mc:Choice>
                <mc:Fallback>
                  <p:oleObj name="Bitmap Image" r:id="rId38" imgW="428798" imgH="695238" progId="Paint.Picture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01" name="Object 47">
              <a:extLst>
                <a:ext uri="{FF2B5EF4-FFF2-40B4-BE49-F238E27FC236}">
                  <a16:creationId xmlns:a16="http://schemas.microsoft.com/office/drawing/2014/main" id="{3B6E3E1B-09B6-1955-C977-17B3498021B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9" imgW="428798" imgH="695238" progId="Paint.Picture">
                    <p:embed/>
                  </p:oleObj>
                </mc:Choice>
                <mc:Fallback>
                  <p:oleObj name="Bitmap Image" r:id="rId39" imgW="428798" imgH="695238" progId="Paint.Picture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0" name="Group 48">
            <a:extLst>
              <a:ext uri="{FF2B5EF4-FFF2-40B4-BE49-F238E27FC236}">
                <a16:creationId xmlns:a16="http://schemas.microsoft.com/office/drawing/2014/main" id="{17346EA5-9817-D8C4-2506-CA6E5047F5D8}"/>
              </a:ext>
            </a:extLst>
          </p:cNvPr>
          <p:cNvGrpSpPr>
            <a:grpSpLocks/>
          </p:cNvGrpSpPr>
          <p:nvPr/>
        </p:nvGrpSpPr>
        <p:grpSpPr bwMode="auto">
          <a:xfrm>
            <a:off x="5440363" y="692150"/>
            <a:ext cx="428625" cy="2752725"/>
            <a:chOff x="2400" y="1488"/>
            <a:chExt cx="270" cy="1734"/>
          </a:xfrm>
        </p:grpSpPr>
        <p:graphicFrame>
          <p:nvGraphicFramePr>
            <p:cNvPr id="43094" name="Object 49">
              <a:extLst>
                <a:ext uri="{FF2B5EF4-FFF2-40B4-BE49-F238E27FC236}">
                  <a16:creationId xmlns:a16="http://schemas.microsoft.com/office/drawing/2014/main" id="{523CB450-16E6-3691-6941-C105FA1194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0" imgW="428798" imgH="695238" progId="Paint.Picture">
                    <p:embed/>
                  </p:oleObj>
                </mc:Choice>
                <mc:Fallback>
                  <p:oleObj name="Bitmap Image" r:id="rId40" imgW="428798" imgH="695238" progId="Paint.Picture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95" name="Object 50">
              <a:extLst>
                <a:ext uri="{FF2B5EF4-FFF2-40B4-BE49-F238E27FC236}">
                  <a16:creationId xmlns:a16="http://schemas.microsoft.com/office/drawing/2014/main" id="{5225125F-73B1-E2CF-59D2-9B9A87B371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1" imgW="428798" imgH="695238" progId="Paint.Picture">
                    <p:embed/>
                  </p:oleObj>
                </mc:Choice>
                <mc:Fallback>
                  <p:oleObj name="Bitmap Image" r:id="rId41" imgW="428798" imgH="695238" progId="Paint.Picture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96" name="Object 51">
              <a:extLst>
                <a:ext uri="{FF2B5EF4-FFF2-40B4-BE49-F238E27FC236}">
                  <a16:creationId xmlns:a16="http://schemas.microsoft.com/office/drawing/2014/main" id="{397FC745-4D64-1CF0-9C73-58B9E4259AC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2" imgW="428798" imgH="695238" progId="Paint.Picture">
                    <p:embed/>
                  </p:oleObj>
                </mc:Choice>
                <mc:Fallback>
                  <p:oleObj name="Bitmap Image" r:id="rId42" imgW="428798" imgH="695238" progId="Paint.Picture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97" name="Object 52">
              <a:extLst>
                <a:ext uri="{FF2B5EF4-FFF2-40B4-BE49-F238E27FC236}">
                  <a16:creationId xmlns:a16="http://schemas.microsoft.com/office/drawing/2014/main" id="{B8E85807-A26B-D9BB-F947-1F3B81D503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3" imgW="428798" imgH="695238" progId="Paint.Picture">
                    <p:embed/>
                  </p:oleObj>
                </mc:Choice>
                <mc:Fallback>
                  <p:oleObj name="Bitmap Image" r:id="rId43" imgW="428798" imgH="695238" progId="Paint.Picture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1" name="Group 53">
            <a:extLst>
              <a:ext uri="{FF2B5EF4-FFF2-40B4-BE49-F238E27FC236}">
                <a16:creationId xmlns:a16="http://schemas.microsoft.com/office/drawing/2014/main" id="{0DC7728E-16C3-9C06-B09E-5CCD163AB154}"/>
              </a:ext>
            </a:extLst>
          </p:cNvPr>
          <p:cNvGrpSpPr>
            <a:grpSpLocks/>
          </p:cNvGrpSpPr>
          <p:nvPr/>
        </p:nvGrpSpPr>
        <p:grpSpPr bwMode="auto">
          <a:xfrm>
            <a:off x="5873750" y="692150"/>
            <a:ext cx="428625" cy="2752725"/>
            <a:chOff x="2400" y="1488"/>
            <a:chExt cx="270" cy="1734"/>
          </a:xfrm>
        </p:grpSpPr>
        <p:graphicFrame>
          <p:nvGraphicFramePr>
            <p:cNvPr id="43090" name="Object 54">
              <a:extLst>
                <a:ext uri="{FF2B5EF4-FFF2-40B4-BE49-F238E27FC236}">
                  <a16:creationId xmlns:a16="http://schemas.microsoft.com/office/drawing/2014/main" id="{A41D42B4-3E49-6069-540B-F9327D737A6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4" imgW="428798" imgH="695238" progId="Paint.Picture">
                    <p:embed/>
                  </p:oleObj>
                </mc:Choice>
                <mc:Fallback>
                  <p:oleObj name="Bitmap Image" r:id="rId44" imgW="428798" imgH="695238" progId="Paint.Picture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91" name="Object 55">
              <a:extLst>
                <a:ext uri="{FF2B5EF4-FFF2-40B4-BE49-F238E27FC236}">
                  <a16:creationId xmlns:a16="http://schemas.microsoft.com/office/drawing/2014/main" id="{067DF22C-27CB-91FE-DF8F-2C3F905F5E2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5" imgW="428798" imgH="695238" progId="Paint.Picture">
                    <p:embed/>
                  </p:oleObj>
                </mc:Choice>
                <mc:Fallback>
                  <p:oleObj name="Bitmap Image" r:id="rId45" imgW="428798" imgH="695238" progId="Paint.Picture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92" name="Object 56">
              <a:extLst>
                <a:ext uri="{FF2B5EF4-FFF2-40B4-BE49-F238E27FC236}">
                  <a16:creationId xmlns:a16="http://schemas.microsoft.com/office/drawing/2014/main" id="{56DF4E94-7473-ABC2-7D94-B9A24C58FB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6" imgW="428798" imgH="695238" progId="Paint.Picture">
                    <p:embed/>
                  </p:oleObj>
                </mc:Choice>
                <mc:Fallback>
                  <p:oleObj name="Bitmap Image" r:id="rId46" imgW="428798" imgH="695238" progId="Paint.Picture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93" name="Object 57">
              <a:extLst>
                <a:ext uri="{FF2B5EF4-FFF2-40B4-BE49-F238E27FC236}">
                  <a16:creationId xmlns:a16="http://schemas.microsoft.com/office/drawing/2014/main" id="{05C87276-31A8-B62B-1072-8A786474AD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7" imgW="428798" imgH="695238" progId="Paint.Picture">
                    <p:embed/>
                  </p:oleObj>
                </mc:Choice>
                <mc:Fallback>
                  <p:oleObj name="Bitmap Image" r:id="rId47" imgW="428798" imgH="695238" progId="Paint.Picture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2" name="Group 58">
            <a:extLst>
              <a:ext uri="{FF2B5EF4-FFF2-40B4-BE49-F238E27FC236}">
                <a16:creationId xmlns:a16="http://schemas.microsoft.com/office/drawing/2014/main" id="{A0EDE9CA-E6C7-78C4-AEE8-81B9D9888812}"/>
              </a:ext>
            </a:extLst>
          </p:cNvPr>
          <p:cNvGrpSpPr>
            <a:grpSpLocks/>
          </p:cNvGrpSpPr>
          <p:nvPr/>
        </p:nvGrpSpPr>
        <p:grpSpPr bwMode="auto">
          <a:xfrm>
            <a:off x="6305550" y="692150"/>
            <a:ext cx="428625" cy="2752725"/>
            <a:chOff x="2400" y="1488"/>
            <a:chExt cx="270" cy="1734"/>
          </a:xfrm>
        </p:grpSpPr>
        <p:graphicFrame>
          <p:nvGraphicFramePr>
            <p:cNvPr id="43086" name="Object 59">
              <a:extLst>
                <a:ext uri="{FF2B5EF4-FFF2-40B4-BE49-F238E27FC236}">
                  <a16:creationId xmlns:a16="http://schemas.microsoft.com/office/drawing/2014/main" id="{79100BA0-F941-0D64-AB40-6239641AFC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8" imgW="428798" imgH="695238" progId="Paint.Picture">
                    <p:embed/>
                  </p:oleObj>
                </mc:Choice>
                <mc:Fallback>
                  <p:oleObj name="Bitmap Image" r:id="rId48" imgW="428798" imgH="695238" progId="Paint.Picture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7" name="Object 60">
              <a:extLst>
                <a:ext uri="{FF2B5EF4-FFF2-40B4-BE49-F238E27FC236}">
                  <a16:creationId xmlns:a16="http://schemas.microsoft.com/office/drawing/2014/main" id="{79688E4C-22EC-3BCA-F086-029AEA4873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49" imgW="428798" imgH="695238" progId="Paint.Picture">
                    <p:embed/>
                  </p:oleObj>
                </mc:Choice>
                <mc:Fallback>
                  <p:oleObj name="Bitmap Image" r:id="rId49" imgW="428798" imgH="695238" progId="Paint.Picture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8" name="Object 61">
              <a:extLst>
                <a:ext uri="{FF2B5EF4-FFF2-40B4-BE49-F238E27FC236}">
                  <a16:creationId xmlns:a16="http://schemas.microsoft.com/office/drawing/2014/main" id="{7385C8D8-9576-7BDA-1F3D-58BD0D9F11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0" imgW="428798" imgH="695238" progId="Paint.Picture">
                    <p:embed/>
                  </p:oleObj>
                </mc:Choice>
                <mc:Fallback>
                  <p:oleObj name="Bitmap Image" r:id="rId50" imgW="428798" imgH="695238" progId="Paint.Picture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9" name="Object 62">
              <a:extLst>
                <a:ext uri="{FF2B5EF4-FFF2-40B4-BE49-F238E27FC236}">
                  <a16:creationId xmlns:a16="http://schemas.microsoft.com/office/drawing/2014/main" id="{83FDF154-8E25-B0CA-A563-ECBC7967F83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1" imgW="428798" imgH="695238" progId="Paint.Picture">
                    <p:embed/>
                  </p:oleObj>
                </mc:Choice>
                <mc:Fallback>
                  <p:oleObj name="Bitmap Image" r:id="rId51" imgW="428798" imgH="695238" progId="Paint.Picture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3" name="Group 63">
            <a:extLst>
              <a:ext uri="{FF2B5EF4-FFF2-40B4-BE49-F238E27FC236}">
                <a16:creationId xmlns:a16="http://schemas.microsoft.com/office/drawing/2014/main" id="{6BED31C0-0E16-40DB-C1CD-1480BEF616E5}"/>
              </a:ext>
            </a:extLst>
          </p:cNvPr>
          <p:cNvGrpSpPr>
            <a:grpSpLocks/>
          </p:cNvGrpSpPr>
          <p:nvPr/>
        </p:nvGrpSpPr>
        <p:grpSpPr bwMode="auto">
          <a:xfrm>
            <a:off x="6737350" y="692150"/>
            <a:ext cx="428625" cy="2752725"/>
            <a:chOff x="2400" y="1488"/>
            <a:chExt cx="270" cy="1734"/>
          </a:xfrm>
        </p:grpSpPr>
        <p:graphicFrame>
          <p:nvGraphicFramePr>
            <p:cNvPr id="43082" name="Object 64">
              <a:extLst>
                <a:ext uri="{FF2B5EF4-FFF2-40B4-BE49-F238E27FC236}">
                  <a16:creationId xmlns:a16="http://schemas.microsoft.com/office/drawing/2014/main" id="{55DE76B4-4FB0-717A-3B0A-4B1AAECDED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2" imgW="428798" imgH="695238" progId="Paint.Picture">
                    <p:embed/>
                  </p:oleObj>
                </mc:Choice>
                <mc:Fallback>
                  <p:oleObj name="Bitmap Image" r:id="rId52" imgW="428798" imgH="695238" progId="Paint.Picture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3" name="Object 65">
              <a:extLst>
                <a:ext uri="{FF2B5EF4-FFF2-40B4-BE49-F238E27FC236}">
                  <a16:creationId xmlns:a16="http://schemas.microsoft.com/office/drawing/2014/main" id="{57D6526C-FF08-CAFA-4D3D-839DF36A31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3" imgW="428798" imgH="695238" progId="Paint.Picture">
                    <p:embed/>
                  </p:oleObj>
                </mc:Choice>
                <mc:Fallback>
                  <p:oleObj name="Bitmap Image" r:id="rId53" imgW="428798" imgH="695238" progId="Paint.Picture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4" name="Object 66">
              <a:extLst>
                <a:ext uri="{FF2B5EF4-FFF2-40B4-BE49-F238E27FC236}">
                  <a16:creationId xmlns:a16="http://schemas.microsoft.com/office/drawing/2014/main" id="{9D9E27C4-B281-C50C-B92F-5C56D49107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4" imgW="428798" imgH="695238" progId="Paint.Picture">
                    <p:embed/>
                  </p:oleObj>
                </mc:Choice>
                <mc:Fallback>
                  <p:oleObj name="Bitmap Image" r:id="rId54" imgW="428798" imgH="695238" progId="Paint.Picture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5" name="Object 67">
              <a:extLst>
                <a:ext uri="{FF2B5EF4-FFF2-40B4-BE49-F238E27FC236}">
                  <a16:creationId xmlns:a16="http://schemas.microsoft.com/office/drawing/2014/main" id="{4D0333DB-2546-E9EE-3988-66C87267B1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5" imgW="428798" imgH="695238" progId="Paint.Picture">
                    <p:embed/>
                  </p:oleObj>
                </mc:Choice>
                <mc:Fallback>
                  <p:oleObj name="Bitmap Image" r:id="rId55" imgW="428798" imgH="695238" progId="Paint.Picture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4" name="Group 68">
            <a:extLst>
              <a:ext uri="{FF2B5EF4-FFF2-40B4-BE49-F238E27FC236}">
                <a16:creationId xmlns:a16="http://schemas.microsoft.com/office/drawing/2014/main" id="{C5CA73B9-FB05-2C76-3B6C-75E7848F0E36}"/>
              </a:ext>
            </a:extLst>
          </p:cNvPr>
          <p:cNvGrpSpPr>
            <a:grpSpLocks/>
          </p:cNvGrpSpPr>
          <p:nvPr/>
        </p:nvGrpSpPr>
        <p:grpSpPr bwMode="auto">
          <a:xfrm>
            <a:off x="7169150" y="692150"/>
            <a:ext cx="428625" cy="2752725"/>
            <a:chOff x="2400" y="1488"/>
            <a:chExt cx="270" cy="1734"/>
          </a:xfrm>
        </p:grpSpPr>
        <p:graphicFrame>
          <p:nvGraphicFramePr>
            <p:cNvPr id="43078" name="Object 69">
              <a:extLst>
                <a:ext uri="{FF2B5EF4-FFF2-40B4-BE49-F238E27FC236}">
                  <a16:creationId xmlns:a16="http://schemas.microsoft.com/office/drawing/2014/main" id="{852BC188-1DF4-BC6E-4963-F2A7AEB1DC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6" imgW="428798" imgH="695238" progId="Paint.Picture">
                    <p:embed/>
                  </p:oleObj>
                </mc:Choice>
                <mc:Fallback>
                  <p:oleObj name="Bitmap Image" r:id="rId56" imgW="428798" imgH="695238" progId="Paint.Picture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79" name="Object 70">
              <a:extLst>
                <a:ext uri="{FF2B5EF4-FFF2-40B4-BE49-F238E27FC236}">
                  <a16:creationId xmlns:a16="http://schemas.microsoft.com/office/drawing/2014/main" id="{ACD6316B-DD88-19CE-4157-8B5982F7BA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7" imgW="428798" imgH="695238" progId="Paint.Picture">
                    <p:embed/>
                  </p:oleObj>
                </mc:Choice>
                <mc:Fallback>
                  <p:oleObj name="Bitmap Image" r:id="rId57" imgW="428798" imgH="695238" progId="Paint.Picture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0" name="Object 71">
              <a:extLst>
                <a:ext uri="{FF2B5EF4-FFF2-40B4-BE49-F238E27FC236}">
                  <a16:creationId xmlns:a16="http://schemas.microsoft.com/office/drawing/2014/main" id="{59667875-F0E0-E5B8-1515-2833AB67AE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8" imgW="428798" imgH="695238" progId="Paint.Picture">
                    <p:embed/>
                  </p:oleObj>
                </mc:Choice>
                <mc:Fallback>
                  <p:oleObj name="Bitmap Image" r:id="rId58" imgW="428798" imgH="695238" progId="Paint.Picture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81" name="Object 72">
              <a:extLst>
                <a:ext uri="{FF2B5EF4-FFF2-40B4-BE49-F238E27FC236}">
                  <a16:creationId xmlns:a16="http://schemas.microsoft.com/office/drawing/2014/main" id="{360CB796-64C2-2BB1-0EC7-EDE60C0698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9" imgW="428798" imgH="695238" progId="Paint.Picture">
                    <p:embed/>
                  </p:oleObj>
                </mc:Choice>
                <mc:Fallback>
                  <p:oleObj name="Bitmap Image" r:id="rId59" imgW="428798" imgH="695238" progId="Paint.Picture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5" name="Group 73">
            <a:extLst>
              <a:ext uri="{FF2B5EF4-FFF2-40B4-BE49-F238E27FC236}">
                <a16:creationId xmlns:a16="http://schemas.microsoft.com/office/drawing/2014/main" id="{EA456F64-40F4-D1BF-A20E-CDE6EBCEC2EF}"/>
              </a:ext>
            </a:extLst>
          </p:cNvPr>
          <p:cNvGrpSpPr>
            <a:grpSpLocks/>
          </p:cNvGrpSpPr>
          <p:nvPr/>
        </p:nvGrpSpPr>
        <p:grpSpPr bwMode="auto">
          <a:xfrm>
            <a:off x="5006975" y="692150"/>
            <a:ext cx="428625" cy="2752725"/>
            <a:chOff x="2400" y="1488"/>
            <a:chExt cx="270" cy="1734"/>
          </a:xfrm>
        </p:grpSpPr>
        <p:graphicFrame>
          <p:nvGraphicFramePr>
            <p:cNvPr id="43074" name="Object 74">
              <a:extLst>
                <a:ext uri="{FF2B5EF4-FFF2-40B4-BE49-F238E27FC236}">
                  <a16:creationId xmlns:a16="http://schemas.microsoft.com/office/drawing/2014/main" id="{12B2D652-B9B0-62C4-1D60-EA3C69253B5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0" imgW="428798" imgH="695238" progId="Paint.Picture">
                    <p:embed/>
                  </p:oleObj>
                </mc:Choice>
                <mc:Fallback>
                  <p:oleObj name="Bitmap Image" r:id="rId60" imgW="428798" imgH="695238" progId="Paint.Picture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75" name="Object 75">
              <a:extLst>
                <a:ext uri="{FF2B5EF4-FFF2-40B4-BE49-F238E27FC236}">
                  <a16:creationId xmlns:a16="http://schemas.microsoft.com/office/drawing/2014/main" id="{B46F734C-3932-F75B-2DE8-3B13C0E5E6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1" imgW="428798" imgH="695238" progId="Paint.Picture">
                    <p:embed/>
                  </p:oleObj>
                </mc:Choice>
                <mc:Fallback>
                  <p:oleObj name="Bitmap Image" r:id="rId61" imgW="428798" imgH="695238" progId="Paint.Picture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76" name="Object 76">
              <a:extLst>
                <a:ext uri="{FF2B5EF4-FFF2-40B4-BE49-F238E27FC236}">
                  <a16:creationId xmlns:a16="http://schemas.microsoft.com/office/drawing/2014/main" id="{BA2C8A43-1726-1C91-D920-F63C49E1CA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2" imgW="428798" imgH="695238" progId="Paint.Picture">
                    <p:embed/>
                  </p:oleObj>
                </mc:Choice>
                <mc:Fallback>
                  <p:oleObj name="Bitmap Image" r:id="rId62" imgW="428798" imgH="695238" progId="Paint.Picture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77" name="Object 77">
              <a:extLst>
                <a:ext uri="{FF2B5EF4-FFF2-40B4-BE49-F238E27FC236}">
                  <a16:creationId xmlns:a16="http://schemas.microsoft.com/office/drawing/2014/main" id="{59155DF8-309D-0A1C-DE63-5E74037FCE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3" imgW="428798" imgH="695238" progId="Paint.Picture">
                    <p:embed/>
                  </p:oleObj>
                </mc:Choice>
                <mc:Fallback>
                  <p:oleObj name="Bitmap Image" r:id="rId63" imgW="428798" imgH="695238" progId="Paint.Picture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6" name="Group 78">
            <a:extLst>
              <a:ext uri="{FF2B5EF4-FFF2-40B4-BE49-F238E27FC236}">
                <a16:creationId xmlns:a16="http://schemas.microsoft.com/office/drawing/2014/main" id="{8511E8E8-87C3-8F33-9ED7-CDF163EFDF3A}"/>
              </a:ext>
            </a:extLst>
          </p:cNvPr>
          <p:cNvGrpSpPr>
            <a:grpSpLocks/>
          </p:cNvGrpSpPr>
          <p:nvPr/>
        </p:nvGrpSpPr>
        <p:grpSpPr bwMode="auto">
          <a:xfrm>
            <a:off x="5438775" y="692150"/>
            <a:ext cx="428625" cy="2752725"/>
            <a:chOff x="2400" y="1488"/>
            <a:chExt cx="270" cy="1734"/>
          </a:xfrm>
        </p:grpSpPr>
        <p:graphicFrame>
          <p:nvGraphicFramePr>
            <p:cNvPr id="43070" name="Object 79">
              <a:extLst>
                <a:ext uri="{FF2B5EF4-FFF2-40B4-BE49-F238E27FC236}">
                  <a16:creationId xmlns:a16="http://schemas.microsoft.com/office/drawing/2014/main" id="{9C5C4DE2-59A6-6895-87CF-2998C4CEFC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4" imgW="428798" imgH="695238" progId="Paint.Picture">
                    <p:embed/>
                  </p:oleObj>
                </mc:Choice>
                <mc:Fallback>
                  <p:oleObj name="Bitmap Image" r:id="rId64" imgW="428798" imgH="695238" progId="Paint.Picture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71" name="Object 80">
              <a:extLst>
                <a:ext uri="{FF2B5EF4-FFF2-40B4-BE49-F238E27FC236}">
                  <a16:creationId xmlns:a16="http://schemas.microsoft.com/office/drawing/2014/main" id="{EAB08620-3952-F293-B40D-7893549F472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5" imgW="428798" imgH="695238" progId="Paint.Picture">
                    <p:embed/>
                  </p:oleObj>
                </mc:Choice>
                <mc:Fallback>
                  <p:oleObj name="Bitmap Image" r:id="rId65" imgW="428798" imgH="695238" progId="Paint.Picture">
                    <p:embed/>
                    <p:pic>
                      <p:nvPicPr>
                        <p:cNvPr id="0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72" name="Object 81">
              <a:extLst>
                <a:ext uri="{FF2B5EF4-FFF2-40B4-BE49-F238E27FC236}">
                  <a16:creationId xmlns:a16="http://schemas.microsoft.com/office/drawing/2014/main" id="{CE5EFD37-E52D-618A-3AEE-B3DACA5813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6" imgW="428798" imgH="695238" progId="Paint.Picture">
                    <p:embed/>
                  </p:oleObj>
                </mc:Choice>
                <mc:Fallback>
                  <p:oleObj name="Bitmap Image" r:id="rId66" imgW="428798" imgH="695238" progId="Paint.Picture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73" name="Object 82">
              <a:extLst>
                <a:ext uri="{FF2B5EF4-FFF2-40B4-BE49-F238E27FC236}">
                  <a16:creationId xmlns:a16="http://schemas.microsoft.com/office/drawing/2014/main" id="{D4C532E1-E909-1ED0-7D5A-5C033FC8D3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7" imgW="428798" imgH="695238" progId="Paint.Picture">
                    <p:embed/>
                  </p:oleObj>
                </mc:Choice>
                <mc:Fallback>
                  <p:oleObj name="Bitmap Image" r:id="rId67" imgW="428798" imgH="695238" progId="Paint.Picture">
                    <p:embed/>
                    <p:pic>
                      <p:nvPicPr>
                        <p:cNvPr id="0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7" name="Group 83">
            <a:extLst>
              <a:ext uri="{FF2B5EF4-FFF2-40B4-BE49-F238E27FC236}">
                <a16:creationId xmlns:a16="http://schemas.microsoft.com/office/drawing/2014/main" id="{FB07FC60-0EBF-D736-2DD5-9AC956664FDD}"/>
              </a:ext>
            </a:extLst>
          </p:cNvPr>
          <p:cNvGrpSpPr>
            <a:grpSpLocks/>
          </p:cNvGrpSpPr>
          <p:nvPr/>
        </p:nvGrpSpPr>
        <p:grpSpPr bwMode="auto">
          <a:xfrm>
            <a:off x="5870575" y="692150"/>
            <a:ext cx="428625" cy="2752725"/>
            <a:chOff x="2400" y="1488"/>
            <a:chExt cx="270" cy="1734"/>
          </a:xfrm>
        </p:grpSpPr>
        <p:graphicFrame>
          <p:nvGraphicFramePr>
            <p:cNvPr id="43066" name="Object 84">
              <a:extLst>
                <a:ext uri="{FF2B5EF4-FFF2-40B4-BE49-F238E27FC236}">
                  <a16:creationId xmlns:a16="http://schemas.microsoft.com/office/drawing/2014/main" id="{315B0EC2-BF12-FCB2-D09A-E2F35D62D6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8" imgW="428798" imgH="695238" progId="Paint.Picture">
                    <p:embed/>
                  </p:oleObj>
                </mc:Choice>
                <mc:Fallback>
                  <p:oleObj name="Bitmap Image" r:id="rId68" imgW="428798" imgH="695238" progId="Paint.Picture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7" name="Object 85">
              <a:extLst>
                <a:ext uri="{FF2B5EF4-FFF2-40B4-BE49-F238E27FC236}">
                  <a16:creationId xmlns:a16="http://schemas.microsoft.com/office/drawing/2014/main" id="{C30EC4A8-0576-0642-04DD-978332BBD69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69" imgW="428798" imgH="695238" progId="Paint.Picture">
                    <p:embed/>
                  </p:oleObj>
                </mc:Choice>
                <mc:Fallback>
                  <p:oleObj name="Bitmap Image" r:id="rId69" imgW="428798" imgH="695238" progId="Paint.Picture">
                    <p:embed/>
                    <p:pic>
                      <p:nvPicPr>
                        <p:cNvPr id="0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8" name="Object 86">
              <a:extLst>
                <a:ext uri="{FF2B5EF4-FFF2-40B4-BE49-F238E27FC236}">
                  <a16:creationId xmlns:a16="http://schemas.microsoft.com/office/drawing/2014/main" id="{EDE4C366-635C-6D76-9811-BD850F5032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0" imgW="428798" imgH="695238" progId="Paint.Picture">
                    <p:embed/>
                  </p:oleObj>
                </mc:Choice>
                <mc:Fallback>
                  <p:oleObj name="Bitmap Image" r:id="rId70" imgW="428798" imgH="695238" progId="Paint.Picture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9" name="Object 87">
              <a:extLst>
                <a:ext uri="{FF2B5EF4-FFF2-40B4-BE49-F238E27FC236}">
                  <a16:creationId xmlns:a16="http://schemas.microsoft.com/office/drawing/2014/main" id="{4F25A578-1E4C-4874-CBC2-4558392D19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1" imgW="428798" imgH="695238" progId="Paint.Picture">
                    <p:embed/>
                  </p:oleObj>
                </mc:Choice>
                <mc:Fallback>
                  <p:oleObj name="Bitmap Image" r:id="rId71" imgW="428798" imgH="695238" progId="Paint.Picture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8" name="Group 88">
            <a:extLst>
              <a:ext uri="{FF2B5EF4-FFF2-40B4-BE49-F238E27FC236}">
                <a16:creationId xmlns:a16="http://schemas.microsoft.com/office/drawing/2014/main" id="{668CB4F8-4E2F-572E-C958-AF6B8EF7D26B}"/>
              </a:ext>
            </a:extLst>
          </p:cNvPr>
          <p:cNvGrpSpPr>
            <a:grpSpLocks/>
          </p:cNvGrpSpPr>
          <p:nvPr/>
        </p:nvGrpSpPr>
        <p:grpSpPr bwMode="auto">
          <a:xfrm>
            <a:off x="6302375" y="692150"/>
            <a:ext cx="428625" cy="2752725"/>
            <a:chOff x="2400" y="1488"/>
            <a:chExt cx="270" cy="1734"/>
          </a:xfrm>
        </p:grpSpPr>
        <p:graphicFrame>
          <p:nvGraphicFramePr>
            <p:cNvPr id="43062" name="Object 89">
              <a:extLst>
                <a:ext uri="{FF2B5EF4-FFF2-40B4-BE49-F238E27FC236}">
                  <a16:creationId xmlns:a16="http://schemas.microsoft.com/office/drawing/2014/main" id="{41AA31F7-B81D-1395-2A51-585455D79CC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2" imgW="428798" imgH="695238" progId="Paint.Picture">
                    <p:embed/>
                  </p:oleObj>
                </mc:Choice>
                <mc:Fallback>
                  <p:oleObj name="Bitmap Image" r:id="rId72" imgW="428798" imgH="695238" progId="Paint.Picture">
                    <p:embed/>
                    <p:pic>
                      <p:nvPicPr>
                        <p:cNvPr id="0" name="Object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3" name="Object 90">
              <a:extLst>
                <a:ext uri="{FF2B5EF4-FFF2-40B4-BE49-F238E27FC236}">
                  <a16:creationId xmlns:a16="http://schemas.microsoft.com/office/drawing/2014/main" id="{4DE12927-D95A-52C7-536F-1CD4F762FE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3" imgW="428798" imgH="695238" progId="Paint.Picture">
                    <p:embed/>
                  </p:oleObj>
                </mc:Choice>
                <mc:Fallback>
                  <p:oleObj name="Bitmap Image" r:id="rId73" imgW="428798" imgH="695238" progId="Paint.Picture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4" name="Object 91">
              <a:extLst>
                <a:ext uri="{FF2B5EF4-FFF2-40B4-BE49-F238E27FC236}">
                  <a16:creationId xmlns:a16="http://schemas.microsoft.com/office/drawing/2014/main" id="{893CA643-9BE3-6015-678F-5E7439AF1E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4" imgW="428798" imgH="695238" progId="Paint.Picture">
                    <p:embed/>
                  </p:oleObj>
                </mc:Choice>
                <mc:Fallback>
                  <p:oleObj name="Bitmap Image" r:id="rId74" imgW="428798" imgH="695238" progId="Paint.Picture">
                    <p:embed/>
                    <p:pic>
                      <p:nvPicPr>
                        <p:cNvPr id="0" name="Object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5" name="Object 92">
              <a:extLst>
                <a:ext uri="{FF2B5EF4-FFF2-40B4-BE49-F238E27FC236}">
                  <a16:creationId xmlns:a16="http://schemas.microsoft.com/office/drawing/2014/main" id="{FED87710-C932-A50A-A770-DAA037BEA2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5" imgW="428798" imgH="695238" progId="Paint.Picture">
                    <p:embed/>
                  </p:oleObj>
                </mc:Choice>
                <mc:Fallback>
                  <p:oleObj name="Bitmap Image" r:id="rId75" imgW="428798" imgH="695238" progId="Paint.Picture">
                    <p:embed/>
                    <p:pic>
                      <p:nvPicPr>
                        <p:cNvPr id="0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29" name="Group 93">
            <a:extLst>
              <a:ext uri="{FF2B5EF4-FFF2-40B4-BE49-F238E27FC236}">
                <a16:creationId xmlns:a16="http://schemas.microsoft.com/office/drawing/2014/main" id="{DC3F2EBB-3897-F1A1-077A-5FCC2DD7AD75}"/>
              </a:ext>
            </a:extLst>
          </p:cNvPr>
          <p:cNvGrpSpPr>
            <a:grpSpLocks/>
          </p:cNvGrpSpPr>
          <p:nvPr/>
        </p:nvGrpSpPr>
        <p:grpSpPr bwMode="auto">
          <a:xfrm>
            <a:off x="6735763" y="692150"/>
            <a:ext cx="428625" cy="2752725"/>
            <a:chOff x="2400" y="1488"/>
            <a:chExt cx="270" cy="1734"/>
          </a:xfrm>
        </p:grpSpPr>
        <p:graphicFrame>
          <p:nvGraphicFramePr>
            <p:cNvPr id="43058" name="Object 94">
              <a:extLst>
                <a:ext uri="{FF2B5EF4-FFF2-40B4-BE49-F238E27FC236}">
                  <a16:creationId xmlns:a16="http://schemas.microsoft.com/office/drawing/2014/main" id="{3613EF0D-640F-E24A-B077-B7C6E7B57C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6" imgW="428798" imgH="695238" progId="Paint.Picture">
                    <p:embed/>
                  </p:oleObj>
                </mc:Choice>
                <mc:Fallback>
                  <p:oleObj name="Bitmap Image" r:id="rId76" imgW="428798" imgH="695238" progId="Paint.Picture">
                    <p:embed/>
                    <p:pic>
                      <p:nvPicPr>
                        <p:cNvPr id="0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59" name="Object 95">
              <a:extLst>
                <a:ext uri="{FF2B5EF4-FFF2-40B4-BE49-F238E27FC236}">
                  <a16:creationId xmlns:a16="http://schemas.microsoft.com/office/drawing/2014/main" id="{A705A7F6-74F2-6528-63A9-8A368698359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7" imgW="428798" imgH="695238" progId="Paint.Picture">
                    <p:embed/>
                  </p:oleObj>
                </mc:Choice>
                <mc:Fallback>
                  <p:oleObj name="Bitmap Image" r:id="rId77" imgW="428798" imgH="695238" progId="Paint.Picture">
                    <p:embed/>
                    <p:pic>
                      <p:nvPicPr>
                        <p:cNvPr id="0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0" name="Object 96">
              <a:extLst>
                <a:ext uri="{FF2B5EF4-FFF2-40B4-BE49-F238E27FC236}">
                  <a16:creationId xmlns:a16="http://schemas.microsoft.com/office/drawing/2014/main" id="{21CBC4B5-A988-0F20-E2C7-E57C74ED85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8" imgW="428798" imgH="695238" progId="Paint.Picture">
                    <p:embed/>
                  </p:oleObj>
                </mc:Choice>
                <mc:Fallback>
                  <p:oleObj name="Bitmap Image" r:id="rId78" imgW="428798" imgH="695238" progId="Paint.Picture">
                    <p:embed/>
                    <p:pic>
                      <p:nvPicPr>
                        <p:cNvPr id="0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61" name="Object 97">
              <a:extLst>
                <a:ext uri="{FF2B5EF4-FFF2-40B4-BE49-F238E27FC236}">
                  <a16:creationId xmlns:a16="http://schemas.microsoft.com/office/drawing/2014/main" id="{70AA95B2-C195-4575-5AB9-BEAD31E88D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79" imgW="428798" imgH="695238" progId="Paint.Picture">
                    <p:embed/>
                  </p:oleObj>
                </mc:Choice>
                <mc:Fallback>
                  <p:oleObj name="Bitmap Image" r:id="rId79" imgW="428798" imgH="695238" progId="Paint.Picture">
                    <p:embed/>
                    <p:pic>
                      <p:nvPicPr>
                        <p:cNvPr id="0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30" name="Group 98">
            <a:extLst>
              <a:ext uri="{FF2B5EF4-FFF2-40B4-BE49-F238E27FC236}">
                <a16:creationId xmlns:a16="http://schemas.microsoft.com/office/drawing/2014/main" id="{4BCCA2EC-6D6A-3FD6-5D23-08308C48AEDB}"/>
              </a:ext>
            </a:extLst>
          </p:cNvPr>
          <p:cNvGrpSpPr>
            <a:grpSpLocks/>
          </p:cNvGrpSpPr>
          <p:nvPr/>
        </p:nvGrpSpPr>
        <p:grpSpPr bwMode="auto">
          <a:xfrm>
            <a:off x="7167563" y="692150"/>
            <a:ext cx="428625" cy="2752725"/>
            <a:chOff x="2400" y="1488"/>
            <a:chExt cx="270" cy="1734"/>
          </a:xfrm>
        </p:grpSpPr>
        <p:graphicFrame>
          <p:nvGraphicFramePr>
            <p:cNvPr id="43054" name="Object 99">
              <a:extLst>
                <a:ext uri="{FF2B5EF4-FFF2-40B4-BE49-F238E27FC236}">
                  <a16:creationId xmlns:a16="http://schemas.microsoft.com/office/drawing/2014/main" id="{7FDA7C21-8D1B-90DF-57D8-49A79EEAAC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0" imgW="428798" imgH="695238" progId="Paint.Picture">
                    <p:embed/>
                  </p:oleObj>
                </mc:Choice>
                <mc:Fallback>
                  <p:oleObj name="Bitmap Image" r:id="rId80" imgW="428798" imgH="695238" progId="Paint.Picture">
                    <p:embed/>
                    <p:pic>
                      <p:nvPicPr>
                        <p:cNvPr id="0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55" name="Object 100">
              <a:extLst>
                <a:ext uri="{FF2B5EF4-FFF2-40B4-BE49-F238E27FC236}">
                  <a16:creationId xmlns:a16="http://schemas.microsoft.com/office/drawing/2014/main" id="{DF634704-36B3-1658-AE77-5359EC8BFE0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1" imgW="428798" imgH="695238" progId="Paint.Picture">
                    <p:embed/>
                  </p:oleObj>
                </mc:Choice>
                <mc:Fallback>
                  <p:oleObj name="Bitmap Image" r:id="rId81" imgW="428798" imgH="695238" progId="Paint.Picture">
                    <p:embed/>
                    <p:pic>
                      <p:nvPicPr>
                        <p:cNvPr id="0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56" name="Object 101">
              <a:extLst>
                <a:ext uri="{FF2B5EF4-FFF2-40B4-BE49-F238E27FC236}">
                  <a16:creationId xmlns:a16="http://schemas.microsoft.com/office/drawing/2014/main" id="{25F0217E-2230-1784-8E15-AAF71AD0AB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2" imgW="428798" imgH="695238" progId="Paint.Picture">
                    <p:embed/>
                  </p:oleObj>
                </mc:Choice>
                <mc:Fallback>
                  <p:oleObj name="Bitmap Image" r:id="rId82" imgW="428798" imgH="695238" progId="Paint.Picture">
                    <p:embed/>
                    <p:pic>
                      <p:nvPicPr>
                        <p:cNvPr id="0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57" name="Object 102">
              <a:extLst>
                <a:ext uri="{FF2B5EF4-FFF2-40B4-BE49-F238E27FC236}">
                  <a16:creationId xmlns:a16="http://schemas.microsoft.com/office/drawing/2014/main" id="{2AAA4D15-AB33-EF57-E6AB-14BE95BBC7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3" imgW="428798" imgH="695238" progId="Paint.Picture">
                    <p:embed/>
                  </p:oleObj>
                </mc:Choice>
                <mc:Fallback>
                  <p:oleObj name="Bitmap Image" r:id="rId83" imgW="428798" imgH="695238" progId="Paint.Picture">
                    <p:embed/>
                    <p:pic>
                      <p:nvPicPr>
                        <p:cNvPr id="0" name="Object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31" name="Group 103">
            <a:extLst>
              <a:ext uri="{FF2B5EF4-FFF2-40B4-BE49-F238E27FC236}">
                <a16:creationId xmlns:a16="http://schemas.microsoft.com/office/drawing/2014/main" id="{E9D46E17-0B01-2344-258B-56DF11CDFD9B}"/>
              </a:ext>
            </a:extLst>
          </p:cNvPr>
          <p:cNvGrpSpPr>
            <a:grpSpLocks/>
          </p:cNvGrpSpPr>
          <p:nvPr/>
        </p:nvGrpSpPr>
        <p:grpSpPr bwMode="auto">
          <a:xfrm>
            <a:off x="7599363" y="692150"/>
            <a:ext cx="428625" cy="2752725"/>
            <a:chOff x="2400" y="1488"/>
            <a:chExt cx="270" cy="1734"/>
          </a:xfrm>
        </p:grpSpPr>
        <p:graphicFrame>
          <p:nvGraphicFramePr>
            <p:cNvPr id="43050" name="Object 104">
              <a:extLst>
                <a:ext uri="{FF2B5EF4-FFF2-40B4-BE49-F238E27FC236}">
                  <a16:creationId xmlns:a16="http://schemas.microsoft.com/office/drawing/2014/main" id="{DE606963-7EE5-D276-8CCD-F1B26B6B50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4" imgW="428798" imgH="695238" progId="Paint.Picture">
                    <p:embed/>
                  </p:oleObj>
                </mc:Choice>
                <mc:Fallback>
                  <p:oleObj name="Bitmap Image" r:id="rId84" imgW="428798" imgH="695238" progId="Paint.Picture">
                    <p:embed/>
                    <p:pic>
                      <p:nvPicPr>
                        <p:cNvPr id="0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51" name="Object 105">
              <a:extLst>
                <a:ext uri="{FF2B5EF4-FFF2-40B4-BE49-F238E27FC236}">
                  <a16:creationId xmlns:a16="http://schemas.microsoft.com/office/drawing/2014/main" id="{CF51271F-3515-312A-A199-9F068B75DE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5" imgW="428798" imgH="695238" progId="Paint.Picture">
                    <p:embed/>
                  </p:oleObj>
                </mc:Choice>
                <mc:Fallback>
                  <p:oleObj name="Bitmap Image" r:id="rId85" imgW="428798" imgH="695238" progId="Paint.Picture">
                    <p:embed/>
                    <p:pic>
                      <p:nvPicPr>
                        <p:cNvPr id="0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52" name="Object 106">
              <a:extLst>
                <a:ext uri="{FF2B5EF4-FFF2-40B4-BE49-F238E27FC236}">
                  <a16:creationId xmlns:a16="http://schemas.microsoft.com/office/drawing/2014/main" id="{939A9516-7AA1-10C3-FA85-6D587626F7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6" imgW="428798" imgH="695238" progId="Paint.Picture">
                    <p:embed/>
                  </p:oleObj>
                </mc:Choice>
                <mc:Fallback>
                  <p:oleObj name="Bitmap Image" r:id="rId86" imgW="428798" imgH="695238" progId="Paint.Picture">
                    <p:embed/>
                    <p:pic>
                      <p:nvPicPr>
                        <p:cNvPr id="0" name="Object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53" name="Object 107">
              <a:extLst>
                <a:ext uri="{FF2B5EF4-FFF2-40B4-BE49-F238E27FC236}">
                  <a16:creationId xmlns:a16="http://schemas.microsoft.com/office/drawing/2014/main" id="{A2648D38-35BD-D6C5-AB14-3AFF03F9CB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7" imgW="428798" imgH="695238" progId="Paint.Picture">
                    <p:embed/>
                  </p:oleObj>
                </mc:Choice>
                <mc:Fallback>
                  <p:oleObj name="Bitmap Image" r:id="rId87" imgW="428798" imgH="695238" progId="Paint.Picture">
                    <p:embed/>
                    <p:pic>
                      <p:nvPicPr>
                        <p:cNvPr id="0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32" name="Group 108">
            <a:extLst>
              <a:ext uri="{FF2B5EF4-FFF2-40B4-BE49-F238E27FC236}">
                <a16:creationId xmlns:a16="http://schemas.microsoft.com/office/drawing/2014/main" id="{F9CAEE67-0B8E-9A4B-6092-CEA4EAE4670D}"/>
              </a:ext>
            </a:extLst>
          </p:cNvPr>
          <p:cNvGrpSpPr>
            <a:grpSpLocks/>
          </p:cNvGrpSpPr>
          <p:nvPr/>
        </p:nvGrpSpPr>
        <p:grpSpPr bwMode="auto">
          <a:xfrm>
            <a:off x="8031163" y="692150"/>
            <a:ext cx="428625" cy="2752725"/>
            <a:chOff x="2400" y="1488"/>
            <a:chExt cx="270" cy="1734"/>
          </a:xfrm>
        </p:grpSpPr>
        <p:graphicFrame>
          <p:nvGraphicFramePr>
            <p:cNvPr id="43046" name="Object 109">
              <a:extLst>
                <a:ext uri="{FF2B5EF4-FFF2-40B4-BE49-F238E27FC236}">
                  <a16:creationId xmlns:a16="http://schemas.microsoft.com/office/drawing/2014/main" id="{D2DD7E21-80F4-44EC-F18D-578506962F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8" imgW="428798" imgH="695238" progId="Paint.Picture">
                    <p:embed/>
                  </p:oleObj>
                </mc:Choice>
                <mc:Fallback>
                  <p:oleObj name="Bitmap Image" r:id="rId88" imgW="428798" imgH="695238" progId="Paint.Picture">
                    <p:embed/>
                    <p:pic>
                      <p:nvPicPr>
                        <p:cNvPr id="0" name="Object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47" name="Object 110">
              <a:extLst>
                <a:ext uri="{FF2B5EF4-FFF2-40B4-BE49-F238E27FC236}">
                  <a16:creationId xmlns:a16="http://schemas.microsoft.com/office/drawing/2014/main" id="{BB93FB8B-EDF9-BC1C-B2FA-6ABD1C2D9A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89" imgW="428798" imgH="695238" progId="Paint.Picture">
                    <p:embed/>
                  </p:oleObj>
                </mc:Choice>
                <mc:Fallback>
                  <p:oleObj name="Bitmap Image" r:id="rId89" imgW="428798" imgH="695238" progId="Paint.Picture">
                    <p:embed/>
                    <p:pic>
                      <p:nvPicPr>
                        <p:cNvPr id="0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48" name="Object 111">
              <a:extLst>
                <a:ext uri="{FF2B5EF4-FFF2-40B4-BE49-F238E27FC236}">
                  <a16:creationId xmlns:a16="http://schemas.microsoft.com/office/drawing/2014/main" id="{2FB44B01-529A-6DA2-72F5-9B3B06E01C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90" imgW="428798" imgH="695238" progId="Paint.Picture">
                    <p:embed/>
                  </p:oleObj>
                </mc:Choice>
                <mc:Fallback>
                  <p:oleObj name="Bitmap Image" r:id="rId90" imgW="428798" imgH="695238" progId="Paint.Picture">
                    <p:embed/>
                    <p:pic>
                      <p:nvPicPr>
                        <p:cNvPr id="0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49" name="Object 112">
              <a:extLst>
                <a:ext uri="{FF2B5EF4-FFF2-40B4-BE49-F238E27FC236}">
                  <a16:creationId xmlns:a16="http://schemas.microsoft.com/office/drawing/2014/main" id="{E461763A-67DB-14B3-5464-C5C84C1383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91" imgW="428798" imgH="695238" progId="Paint.Picture">
                    <p:embed/>
                  </p:oleObj>
                </mc:Choice>
                <mc:Fallback>
                  <p:oleObj name="Bitmap Image" r:id="rId91" imgW="428798" imgH="695238" progId="Paint.Picture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33" name="Rectangle 115">
            <a:extLst>
              <a:ext uri="{FF2B5EF4-FFF2-40B4-BE49-F238E27FC236}">
                <a16:creationId xmlns:a16="http://schemas.microsoft.com/office/drawing/2014/main" id="{EBC01280-6FBD-46F4-90BC-EE0144681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060575"/>
            <a:ext cx="3024188" cy="13684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IQ" altLang="ar-IQ" sz="2400"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  <p:sp>
        <p:nvSpPr>
          <p:cNvPr id="151671" name="AutoShape 119">
            <a:extLst>
              <a:ext uri="{FF2B5EF4-FFF2-40B4-BE49-F238E27FC236}">
                <a16:creationId xmlns:a16="http://schemas.microsoft.com/office/drawing/2014/main" id="{AB3B332E-0E11-7B4F-3AA0-10ADEFB4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429000"/>
            <a:ext cx="863600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IQ" altLang="ar-IQ" sz="2400"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  <p:sp>
        <p:nvSpPr>
          <p:cNvPr id="151672" name="Text Box 120">
            <a:extLst>
              <a:ext uri="{FF2B5EF4-FFF2-40B4-BE49-F238E27FC236}">
                <a16:creationId xmlns:a16="http://schemas.microsoft.com/office/drawing/2014/main" id="{C1DEB1CE-7B63-EB8C-BD51-1F5D09108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05447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ar-IQ" sz="2400">
                <a:latin typeface="Times New Roman" panose="02020603050405020304" pitchFamily="18" charset="0"/>
                <a:ea typeface="Majalla UI"/>
                <a:cs typeface="Majalla UI"/>
              </a:rPr>
              <a:t>Statistics</a:t>
            </a:r>
          </a:p>
        </p:txBody>
      </p:sp>
      <p:sp>
        <p:nvSpPr>
          <p:cNvPr id="151673" name="AutoShape 121">
            <a:extLst>
              <a:ext uri="{FF2B5EF4-FFF2-40B4-BE49-F238E27FC236}">
                <a16:creationId xmlns:a16="http://schemas.microsoft.com/office/drawing/2014/main" id="{8E92640C-A305-C6B8-EE6E-CB3A6D661C0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795963" y="4581525"/>
            <a:ext cx="1368425" cy="100806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674" name="Text Box 122">
            <a:extLst>
              <a:ext uri="{FF2B5EF4-FFF2-40B4-BE49-F238E27FC236}">
                <a16:creationId xmlns:a16="http://schemas.microsoft.com/office/drawing/2014/main" id="{7C141280-4F97-17C9-EF02-49B22AC59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838700"/>
            <a:ext cx="4535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ar-IQ" sz="2400">
                <a:latin typeface="Times New Roman" panose="02020603050405020304" pitchFamily="18" charset="0"/>
                <a:ea typeface="Majalla UI"/>
                <a:cs typeface="Majalla UI"/>
              </a:rPr>
              <a:t>The dependent variable can be generalised from </a:t>
            </a:r>
            <a:r>
              <a:rPr lang="en-GB" altLang="ar-IQ" sz="2400" b="1">
                <a:latin typeface="Times New Roman" panose="02020603050405020304" pitchFamily="18" charset="0"/>
                <a:ea typeface="Majalla UI"/>
                <a:cs typeface="Majalla UI"/>
              </a:rPr>
              <a:t>n</a:t>
            </a:r>
            <a:r>
              <a:rPr lang="en-GB" altLang="ar-IQ" sz="2400">
                <a:latin typeface="Times New Roman" panose="02020603050405020304" pitchFamily="18" charset="0"/>
                <a:ea typeface="Majalla UI"/>
                <a:cs typeface="Majalla UI"/>
              </a:rPr>
              <a:t> to </a:t>
            </a:r>
            <a:r>
              <a:rPr lang="en-GB" altLang="ar-IQ" sz="2400" b="1">
                <a:latin typeface="Times New Roman" panose="02020603050405020304" pitchFamily="18" charset="0"/>
                <a:ea typeface="Majalla UI"/>
                <a:cs typeface="Majalla UI"/>
              </a:rPr>
              <a:t>N</a:t>
            </a:r>
          </a:p>
        </p:txBody>
      </p:sp>
      <p:grpSp>
        <p:nvGrpSpPr>
          <p:cNvPr id="24" name="Group 130">
            <a:extLst>
              <a:ext uri="{FF2B5EF4-FFF2-40B4-BE49-F238E27FC236}">
                <a16:creationId xmlns:a16="http://schemas.microsoft.com/office/drawing/2014/main" id="{1FD92D1E-5CB4-1D05-6CCA-432B05630AC1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3500438"/>
            <a:ext cx="3455987" cy="1368425"/>
            <a:chOff x="1111" y="2205"/>
            <a:chExt cx="2177" cy="862"/>
          </a:xfrm>
        </p:grpSpPr>
        <p:sp>
          <p:nvSpPr>
            <p:cNvPr id="43039" name="AutoShape 124">
              <a:extLst>
                <a:ext uri="{FF2B5EF4-FFF2-40B4-BE49-F238E27FC236}">
                  <a16:creationId xmlns:a16="http://schemas.microsoft.com/office/drawing/2014/main" id="{A03E2DCD-D5A5-9B1D-CEAC-37418C4BD5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744" y="2205"/>
              <a:ext cx="544" cy="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algn="r" rtl="1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IQ" altLang="ar-IQ" sz="2400">
                <a:latin typeface="Times New Roman" panose="02020603050405020304" pitchFamily="18" charset="0"/>
                <a:ea typeface="Majalla UI"/>
                <a:cs typeface="Majalla UI"/>
              </a:endParaRPr>
            </a:p>
          </p:txBody>
        </p:sp>
        <p:sp>
          <p:nvSpPr>
            <p:cNvPr id="43040" name="AutoShape 125">
              <a:extLst>
                <a:ext uri="{FF2B5EF4-FFF2-40B4-BE49-F238E27FC236}">
                  <a16:creationId xmlns:a16="http://schemas.microsoft.com/office/drawing/2014/main" id="{292EAF42-C6A7-EBA2-7D9F-D18F0E5192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28" y="2205"/>
              <a:ext cx="544" cy="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algn="r" rtl="1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IQ" altLang="ar-IQ" sz="2400">
                <a:latin typeface="Times New Roman" panose="02020603050405020304" pitchFamily="18" charset="0"/>
                <a:ea typeface="Majalla UI"/>
                <a:cs typeface="Majalla UI"/>
              </a:endParaRPr>
            </a:p>
          </p:txBody>
        </p:sp>
        <p:grpSp>
          <p:nvGrpSpPr>
            <p:cNvPr id="43041" name="Group 129">
              <a:extLst>
                <a:ext uri="{FF2B5EF4-FFF2-40B4-BE49-F238E27FC236}">
                  <a16:creationId xmlns:a16="http://schemas.microsoft.com/office/drawing/2014/main" id="{34AC0D3F-E20A-589B-41D4-AB210BE052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2205"/>
              <a:ext cx="544" cy="862"/>
              <a:chOff x="1111" y="2205"/>
              <a:chExt cx="544" cy="862"/>
            </a:xfrm>
          </p:grpSpPr>
          <p:sp>
            <p:nvSpPr>
              <p:cNvPr id="43044" name="AutoShape 123">
                <a:extLst>
                  <a:ext uri="{FF2B5EF4-FFF2-40B4-BE49-F238E27FC236}">
                    <a16:creationId xmlns:a16="http://schemas.microsoft.com/office/drawing/2014/main" id="{70C2BD34-5E71-9404-2DE5-FDA4F5119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111" y="2205"/>
                <a:ext cx="544" cy="36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algn="r" rtl="1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IQ" altLang="ar-IQ" sz="2400">
                  <a:latin typeface="Times New Roman" panose="02020603050405020304" pitchFamily="18" charset="0"/>
                  <a:ea typeface="Majalla UI"/>
                  <a:cs typeface="Majalla UI"/>
                </a:endParaRPr>
              </a:p>
            </p:txBody>
          </p:sp>
          <p:sp>
            <p:nvSpPr>
              <p:cNvPr id="43045" name="Rectangle 126">
                <a:extLst>
                  <a:ext uri="{FF2B5EF4-FFF2-40B4-BE49-F238E27FC236}">
                    <a16:creationId xmlns:a16="http://schemas.microsoft.com/office/drawing/2014/main" id="{E7AA2F5B-85EC-8443-E38F-59C8F362B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2341"/>
                <a:ext cx="272" cy="72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r" rtl="1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IQ" altLang="ar-IQ" sz="2400">
                  <a:latin typeface="Times New Roman" panose="02020603050405020304" pitchFamily="18" charset="0"/>
                  <a:ea typeface="Majalla UI"/>
                  <a:cs typeface="Majalla UI"/>
                </a:endParaRPr>
              </a:p>
            </p:txBody>
          </p:sp>
        </p:grpSp>
        <p:sp>
          <p:nvSpPr>
            <p:cNvPr id="43042" name="Rectangle 127">
              <a:extLst>
                <a:ext uri="{FF2B5EF4-FFF2-40B4-BE49-F238E27FC236}">
                  <a16:creationId xmlns:a16="http://schemas.microsoft.com/office/drawing/2014/main" id="{AE60FED7-751C-2A57-66F7-82943CF30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41"/>
              <a:ext cx="272" cy="7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IQ" altLang="ar-IQ" sz="2400">
                <a:latin typeface="Times New Roman" panose="02020603050405020304" pitchFamily="18" charset="0"/>
                <a:ea typeface="Majalla UI"/>
                <a:cs typeface="Majalla UI"/>
              </a:endParaRPr>
            </a:p>
          </p:txBody>
        </p:sp>
        <p:sp>
          <p:nvSpPr>
            <p:cNvPr id="43043" name="Rectangle 128">
              <a:extLst>
                <a:ext uri="{FF2B5EF4-FFF2-40B4-BE49-F238E27FC236}">
                  <a16:creationId xmlns:a16="http://schemas.microsoft.com/office/drawing/2014/main" id="{E40DA7BB-0792-E189-AC36-BBEBE6870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341"/>
              <a:ext cx="272" cy="7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IQ" altLang="ar-IQ" sz="2400">
                <a:latin typeface="Times New Roman" panose="02020603050405020304" pitchFamily="18" charset="0"/>
                <a:ea typeface="Majalla UI"/>
                <a:cs typeface="Majalla UI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71" grpId="0" animBg="1"/>
      <p:bldP spid="1516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1FAF48-B72A-8187-2846-1A440A5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85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Sampling ….</a:t>
            </a:r>
            <a:endParaRPr lang="ar-IQ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عنصر نائب للمحتوى 2">
            <a:extLst>
              <a:ext uri="{FF2B5EF4-FFF2-40B4-BE49-F238E27FC236}">
                <a16:creationId xmlns:a16="http://schemas.microsoft.com/office/drawing/2014/main" id="{9E471F5C-7FFF-C011-66E0-086DBC07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629650" cy="57912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dirty="0"/>
              <a:t>In any study, the </a:t>
            </a:r>
            <a:r>
              <a:rPr lang="en-US" b="1" i="1" u="sng" dirty="0">
                <a:solidFill>
                  <a:srgbClr val="CC0000"/>
                </a:solidFill>
              </a:rPr>
              <a:t>Sampled population</a:t>
            </a:r>
            <a:r>
              <a:rPr lang="en-US" dirty="0"/>
              <a:t> and the </a:t>
            </a:r>
            <a:r>
              <a:rPr lang="en-US" b="1" i="1" u="sng" dirty="0">
                <a:solidFill>
                  <a:srgbClr val="CC0000"/>
                </a:solidFill>
              </a:rPr>
              <a:t>Target population</a:t>
            </a:r>
            <a:r>
              <a:rPr lang="en-US" dirty="0"/>
              <a:t> should be </a:t>
            </a:r>
            <a:r>
              <a:rPr lang="en-US" b="1" u="sng" dirty="0">
                <a:solidFill>
                  <a:srgbClr val="0000FF"/>
                </a:solidFill>
              </a:rPr>
              <a:t>similar</a:t>
            </a:r>
            <a:r>
              <a:rPr lang="en-US" dirty="0"/>
              <a:t> to one another.</a:t>
            </a:r>
          </a:p>
          <a:p>
            <a:pPr algn="ctr" rtl="0" eaLnBrk="1" hangingPunct="1">
              <a:defRPr/>
            </a:pPr>
            <a:endParaRPr lang="en-US" dirty="0"/>
          </a:p>
          <a:p>
            <a:pPr algn="ctr" rtl="0" eaLnBrk="1" hangingPunct="1">
              <a:defRPr/>
            </a:pPr>
            <a:endParaRPr lang="en-US" dirty="0"/>
          </a:p>
          <a:p>
            <a:pPr algn="ctr" rtl="0" eaLnBrk="1" hangingPunct="1">
              <a:defRPr/>
            </a:pPr>
            <a:r>
              <a:rPr lang="en-US" b="1" dirty="0" err="1">
                <a:solidFill>
                  <a:srgbClr val="00B050"/>
                </a:solidFill>
              </a:rPr>
              <a:t>Generilisability</a:t>
            </a:r>
            <a:endParaRPr lang="en-US" b="1" dirty="0">
              <a:solidFill>
                <a:srgbClr val="00B050"/>
              </a:solidFill>
            </a:endParaRPr>
          </a:p>
          <a:p>
            <a:pPr marL="82550" indent="0" algn="ctr" rtl="0" eaLnBrk="1" hangingPunct="1">
              <a:buFont typeface="Wingdings 2" panose="05020102010507070707" pitchFamily="18" charset="2"/>
              <a:buNone/>
              <a:defRPr/>
            </a:pPr>
            <a:r>
              <a:rPr lang="en-US" b="1" dirty="0">
                <a:solidFill>
                  <a:srgbClr val="00B050"/>
                </a:solidFill>
              </a:rPr>
              <a:t> </a:t>
            </a:r>
          </a:p>
          <a:p>
            <a:pPr algn="ctr" rtl="0"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algn="ctr" rtl="0" eaLnBrk="1" hangingPunct="1">
              <a:buFont typeface="Wingdings 2" panose="05020102010507070707" pitchFamily="18" charset="2"/>
              <a:buNone/>
              <a:defRPr/>
            </a:pPr>
            <a:endParaRPr lang="ar-IQ" dirty="0">
              <a:ea typeface="Majalla UI"/>
              <a:cs typeface="Majalla UI"/>
            </a:endParaRPr>
          </a:p>
        </p:txBody>
      </p:sp>
      <p:sp>
        <p:nvSpPr>
          <p:cNvPr id="45060" name="عنصر نائب لرقم الشريحة 3">
            <a:extLst>
              <a:ext uri="{FF2B5EF4-FFF2-40B4-BE49-F238E27FC236}">
                <a16:creationId xmlns:a16="http://schemas.microsoft.com/office/drawing/2014/main" id="{C38CFC6E-4B0F-61C9-28B5-3A39AEDF9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FB3DBAA0-0BAA-4C05-98D4-41B2FA0CC257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  <p:sp>
        <p:nvSpPr>
          <p:cNvPr id="5" name="سهم للأسفل 4">
            <a:extLst>
              <a:ext uri="{FF2B5EF4-FFF2-40B4-BE49-F238E27FC236}">
                <a16:creationId xmlns:a16="http://schemas.microsoft.com/office/drawing/2014/main" id="{20277167-3394-C52E-4AA2-492268DFC5BF}"/>
              </a:ext>
            </a:extLst>
          </p:cNvPr>
          <p:cNvSpPr/>
          <p:nvPr/>
        </p:nvSpPr>
        <p:spPr>
          <a:xfrm>
            <a:off x="4762500" y="2590800"/>
            <a:ext cx="3810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hangingPunct="1">
              <a:defRPr/>
            </a:pP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8882BE2-5C8F-E35B-6D93-9AE7FFC3F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Why we do good sampling?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3CFBDFC-55C8-4F99-1E88-2337320BFC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447800"/>
            <a:ext cx="8929687" cy="4876800"/>
          </a:xfrm>
        </p:spPr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  <a:defRPr/>
            </a:pPr>
            <a:endParaRPr lang="en-US" sz="2800" dirty="0"/>
          </a:p>
          <a:p>
            <a:pPr marL="403225" lvl="1" indent="0" algn="l" rtl="0" eaLnBrk="1" hangingPunct="1">
              <a:buFont typeface="Verdana" panose="020B0604030504040204" pitchFamily="34" charset="0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Practicality … </a:t>
            </a:r>
          </a:p>
          <a:p>
            <a:pPr lvl="1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Reduce errors and bias </a:t>
            </a:r>
          </a:p>
          <a:p>
            <a:pPr lvl="1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Save time and money</a:t>
            </a:r>
          </a:p>
          <a:p>
            <a:pPr lvl="1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Feasibility</a:t>
            </a:r>
          </a:p>
          <a:p>
            <a:pPr lvl="1"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Measurements may be better in sample than in entire population (precise results)</a:t>
            </a:r>
          </a:p>
          <a:p>
            <a:pPr marL="403225" lvl="1" indent="0" algn="l" rtl="0" eaLnBrk="1" hangingPunct="1">
              <a:buFont typeface="Verdana" panose="020B0604030504040204" pitchFamily="34" charset="0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14694F-6E17-3E6D-69EF-FA585E84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cs typeface="+mj-cs"/>
              </a:rPr>
              <a:t>Sampling process is very critical step in methodology. WHY ??</a:t>
            </a:r>
            <a:endParaRPr lang="ar-IQ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2771" name="عنصر نائب للمحتوى 2">
            <a:extLst>
              <a:ext uri="{FF2B5EF4-FFF2-40B4-BE49-F238E27FC236}">
                <a16:creationId xmlns:a16="http://schemas.microsoft.com/office/drawing/2014/main" id="{D0594424-EA5E-E0AC-169A-29E5F649E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943850" cy="48006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determines the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 of the study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degree of confidence for the results. </a:t>
            </a:r>
          </a:p>
          <a:p>
            <a:pPr marL="82550" indent="0" algn="l" rtl="0" eaLnBrk="1" hangingPunct="1">
              <a:buFont typeface="Wingdings 2" panose="05020102010507070707" pitchFamily="18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Any defect in sampling will cause a defect in the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accuracy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results and will question the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internal and external validity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whole study.</a:t>
            </a:r>
            <a:endParaRPr lang="ar-IQ" dirty="0">
              <a:latin typeface="Times New Roman" pitchFamily="18" charset="0"/>
              <a:ea typeface="Majalla UI"/>
              <a:cs typeface="Times New Roman" pitchFamily="18" charset="0"/>
            </a:endParaRPr>
          </a:p>
        </p:txBody>
      </p:sp>
      <p:sp>
        <p:nvSpPr>
          <p:cNvPr id="49156" name="عنصر نائب لرقم الشريحة 3">
            <a:extLst>
              <a:ext uri="{FF2B5EF4-FFF2-40B4-BE49-F238E27FC236}">
                <a16:creationId xmlns:a16="http://schemas.microsoft.com/office/drawing/2014/main" id="{275A958E-27D3-0957-FFB1-DE5C0D2DD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630C50DE-278D-4159-996C-28131ECB0B8F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9E2BFF-CF30-2BEF-CBD5-D98C483AD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934450" cy="1143000"/>
          </a:xfrm>
        </p:spPr>
        <p:txBody>
          <a:bodyPr/>
          <a:lstStyle/>
          <a:p>
            <a:pPr algn="r" rtl="0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Basal Characteristics of good sample</a:t>
            </a:r>
            <a:endParaRPr lang="ar-IQ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عنصر نائب للمحتوى 2">
            <a:extLst>
              <a:ext uri="{FF2B5EF4-FFF2-40B4-BE49-F238E27FC236}">
                <a16:creationId xmlns:a16="http://schemas.microsoft.com/office/drawing/2014/main" id="{0987CB53-0EAC-31AE-FD4E-5535B07ED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Should meet the entry criteria.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A sample that can be studied at an acceptable cost in time and budget 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Accessible . .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 enough TO Allow generalizability</a:t>
            </a:r>
          </a:p>
          <a:p>
            <a:pPr algn="l" rtl="0"/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Large enough to control (</a:t>
            </a:r>
            <a:r>
              <a:rPr lang="en-US" altLang="ar-IQ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error)</a:t>
            </a:r>
            <a:r>
              <a:rPr lang="en-US" altLang="ar-IQ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r-IQ" altLang="ar-IQ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4" name="عنصر نائب لرقم الشريحة 3">
            <a:extLst>
              <a:ext uri="{FF2B5EF4-FFF2-40B4-BE49-F238E27FC236}">
                <a16:creationId xmlns:a16="http://schemas.microsoft.com/office/drawing/2014/main" id="{7B630273-5551-4D4D-0F53-476B1985B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CF6FB372-8900-4CF2-8875-1FA8F4AE3B48}" type="slidenum">
              <a:rPr lang="en-US" altLang="ar-IQ" sz="1200">
                <a:solidFill>
                  <a:srgbClr val="B5A788"/>
                </a:solidFill>
                <a:latin typeface="Times New Roman" panose="02020603050405020304" pitchFamily="18" charset="0"/>
                <a:ea typeface="Majalla UI"/>
                <a:cs typeface="Majalla UI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ar-IQ" sz="1200">
              <a:solidFill>
                <a:srgbClr val="B5A788"/>
              </a:solidFill>
              <a:latin typeface="Times New Roman" panose="02020603050405020304" pitchFamily="18" charset="0"/>
              <a:ea typeface="Majalla UI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Designs\Construction.pot</Template>
  <TotalTime>16024</TotalTime>
  <Words>2032</Words>
  <Application>Microsoft Office PowerPoint</Application>
  <PresentationFormat>On-screen Show (4:3)</PresentationFormat>
  <Paragraphs>254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Arial</vt:lpstr>
      <vt:lpstr>Arial Black</vt:lpstr>
      <vt:lpstr>Arial Narrow</vt:lpstr>
      <vt:lpstr>Calibri</vt:lpstr>
      <vt:lpstr>Gill Sans MT</vt:lpstr>
      <vt:lpstr>Lucida Sans Unicode</vt:lpstr>
      <vt:lpstr>Times New Roman</vt:lpstr>
      <vt:lpstr>Verdana</vt:lpstr>
      <vt:lpstr>Wingdings</vt:lpstr>
      <vt:lpstr>Wingdings 2</vt:lpstr>
      <vt:lpstr>Wingdings 3</vt:lpstr>
      <vt:lpstr>انقلاب</vt:lpstr>
      <vt:lpstr>Concourse</vt:lpstr>
      <vt:lpstr>2_Concourse</vt:lpstr>
      <vt:lpstr>9_Concourse</vt:lpstr>
      <vt:lpstr>Bitmap Image</vt:lpstr>
      <vt:lpstr>   Sampling  </vt:lpstr>
      <vt:lpstr>PowerPoint Presentation</vt:lpstr>
      <vt:lpstr>Sampling ..</vt:lpstr>
      <vt:lpstr>What is Sampling …</vt:lpstr>
      <vt:lpstr>Idea of Sampling</vt:lpstr>
      <vt:lpstr>Sampling ….</vt:lpstr>
      <vt:lpstr> Why we do good sampling?</vt:lpstr>
      <vt:lpstr>Sampling process is very critical step in methodology. WHY ??</vt:lpstr>
      <vt:lpstr>Basal Characteristics of good sample</vt:lpstr>
      <vt:lpstr>When taking a sample, we will be confronted with the following questions:</vt:lpstr>
      <vt:lpstr>Sampling Plans…</vt:lpstr>
      <vt:lpstr>Sampling terms </vt:lpstr>
      <vt:lpstr>PowerPoint Presentation</vt:lpstr>
      <vt:lpstr>Sampling designs ..</vt:lpstr>
      <vt:lpstr>Sampling designs ..</vt:lpstr>
      <vt:lpstr>1) Simple Random Sampling…</vt:lpstr>
      <vt:lpstr>2) Systematic Sampling ..</vt:lpstr>
      <vt:lpstr>3) Stratified Random Sampling…</vt:lpstr>
      <vt:lpstr>3) Stratified Random Sampling…</vt:lpstr>
      <vt:lpstr>4) Cluster sampling ….  </vt:lpstr>
      <vt:lpstr>What is the difference between stratified and cluster sampling?? </vt:lpstr>
      <vt:lpstr>5) Multistage sampling </vt:lpstr>
      <vt:lpstr>Sampling designs ..</vt:lpstr>
      <vt:lpstr> Convenient sampling </vt:lpstr>
      <vt:lpstr> Convenient sampling </vt:lpstr>
      <vt:lpstr>Consecutive sample </vt:lpstr>
      <vt:lpstr>Consecutive sample </vt:lpstr>
      <vt:lpstr>Quota sampling:</vt:lpstr>
      <vt:lpstr>What is the difference between quota sampling and stratified sampling? </vt:lpstr>
      <vt:lpstr>Purposeful sampling</vt:lpstr>
      <vt:lpstr>Snowball sampling</vt:lpstr>
      <vt:lpstr>When to use non-probability sampling</vt:lpstr>
      <vt:lpstr>PowerPoint Presentation</vt:lpstr>
    </vt:vector>
  </TitlesOfParts>
  <Company>Southern Utah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Sample Plan</dc:title>
  <dc:creator>Authorized User</dc:creator>
  <cp:lastModifiedBy>mohammadkassem.md@gmail.com</cp:lastModifiedBy>
  <cp:revision>169</cp:revision>
  <dcterms:created xsi:type="dcterms:W3CDTF">2001-10-17T02:26:22Z</dcterms:created>
  <dcterms:modified xsi:type="dcterms:W3CDTF">2023-11-13T09:58:30Z</dcterms:modified>
</cp:coreProperties>
</file>