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65" r:id="rId17"/>
    <p:sldId id="266" r:id="rId18"/>
    <p:sldId id="267" r:id="rId19"/>
    <p:sldId id="268" r:id="rId20"/>
    <p:sldId id="26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18158-AF2F-4FCD-8AC7-651CDD790C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386E44-3A7D-458B-B8D9-ACA5A75239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77D00-DDB8-4AEF-95F8-279B911BE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B300-3C57-43C1-AE81-4BE082A05BC9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A4D1E-11D3-4EE8-A38E-FC7155E1E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6D22E-87A2-4A1C-906B-3D8BD4768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5C69-FC1F-4483-AD9D-857644861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319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C8FCD-FCAF-4702-AB29-C5B29F93B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2F51E-AB79-405D-A3C5-6181F7F771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DD878-20B0-48FF-A9F2-E9FBD5F19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B300-3C57-43C1-AE81-4BE082A05BC9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BAFB2A-0441-4536-8AF8-0C2744841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8F3B1C-99C4-4929-B6B3-82A7A5150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5C69-FC1F-4483-AD9D-857644861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933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95973-4817-4DDE-A698-3898C614F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70D644-D369-4109-B48B-0A7A0B739D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C3336F-AAD5-4C86-A2AC-4503C65DE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B300-3C57-43C1-AE81-4BE082A05BC9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5FA11-F416-45AD-A17F-62648E1FF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F1444A-CA5D-4E99-8EA9-97D737EF3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5C69-FC1F-4483-AD9D-857644861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216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B4E95-CFC6-4243-899D-C282794B0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496E2-C97F-4CB3-B0E3-E380C781CB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8F2AB4-9705-49A5-A6BF-BC09B99E02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C01C8F-CF2B-42B5-B80C-5DB753F40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B300-3C57-43C1-AE81-4BE082A05BC9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A3CE01-1A6D-489A-A714-9B2A0402E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60A8A-145C-4114-9B7D-9CD024254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5C69-FC1F-4483-AD9D-857644861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652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8A378-BB0F-43A9-9F39-A4884F0B1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723BD-C9C1-4D2F-BCCC-B869B89CF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991A8F-560C-4ACD-9666-CCFA0E45F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F3C5EB-103C-4772-A709-37CF5344DB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F67511-43CB-4129-9A28-A62F79EB7F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6B7688-A001-4E13-90D0-A5757589A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B300-3C57-43C1-AE81-4BE082A05BC9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3B01C1-1FE0-477F-A465-CAE649D69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A909B4-436B-4E12-9B40-FDE602915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5C69-FC1F-4483-AD9D-857644861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262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C1124-7A98-463A-A91D-18D394FC2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D35760-CFDD-4DCC-802F-0CFB6E1F8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B300-3C57-43C1-AE81-4BE082A05BC9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2F0FC1-7836-4CA2-AA87-3C905124E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A65FF6-A40B-4DD0-867A-2A5844298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5C69-FC1F-4483-AD9D-857644861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DF4B57-4DD5-49A1-84A9-04B5E9550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B300-3C57-43C1-AE81-4BE082A05BC9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2BFCAB-552C-4EF4-B284-AFAD459AB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C70BDC-BD5A-4047-A544-D1D57CB63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5C69-FC1F-4483-AD9D-857644861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371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570BF-6655-4206-BDCF-3280907F9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0C97D-BC0E-475E-82FE-7AA3E6E8F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49C39-806D-4ABA-A7D9-8EA4222AFA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AC8EC0-2B10-45E1-A406-3E733FB86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B300-3C57-43C1-AE81-4BE082A05BC9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BC3898-34EA-480F-8198-A6E2A147C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87BA6F-AE64-4EEA-B012-CF2AE84DD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5C69-FC1F-4483-AD9D-857644861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84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D9C66-3648-40DC-9006-F5AD72A9D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7ABCF5-632D-4BC9-AD4D-F2E4060715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6A34B2-64AE-4E78-9E34-59F0D8E7FA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48EEBC-5583-466C-A869-E12ED74FC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B300-3C57-43C1-AE81-4BE082A05BC9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6265CB-82AD-45CA-A588-0FDADAAB3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C8CDEB-3D69-40FA-A827-B0A9AB9BB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5C69-FC1F-4483-AD9D-857644861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067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CAF60-4BF7-4AF8-9F16-2D1223C2B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7459CB-A7A5-4B54-B2B1-46E133171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92BC30-BF4A-4FAC-B3FA-FEEBF1E66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B300-3C57-43C1-AE81-4BE082A05BC9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246743-DD9C-4270-9E91-68DA76A33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CBB029-25A4-43FB-8F77-AB7DC1DE6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5C69-FC1F-4483-AD9D-857644861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63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90CEFA-88AD-4778-B71B-74819F34D4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C0E20B-1F31-4060-A960-27CAD2E03C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F586E4-5FAA-4AA9-B25A-EEAF15D0D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B300-3C57-43C1-AE81-4BE082A05BC9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0CFABA-1B99-416A-BA7B-A3E8E981B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9AB94D-2195-4561-BF77-1FF4F8540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65C69-FC1F-4483-AD9D-857644861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31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A1F06D-5B34-4649-B93E-108B953A9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E6FE68-753C-44DE-8E37-6A7F734AB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9BAC7-15D2-4EB5-8742-0240A16DBD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0B300-3C57-43C1-AE81-4BE082A05BC9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34D9F-B587-4D1A-8F5F-3A2EDB5101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E7A6E5-99D8-4C20-856A-B722E2A5FA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865C69-FC1F-4483-AD9D-857644861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250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AE885C3-BB1B-4A59-8E3D-5126D691D9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1" t="26852" r="20555" b="11666"/>
          <a:stretch/>
        </p:blipFill>
        <p:spPr bwMode="auto">
          <a:xfrm>
            <a:off x="1393775" y="466725"/>
            <a:ext cx="8718649" cy="62249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62518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A34ABAF-005E-49B5-85E7-03EEB83EBE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9" t="33148" r="21528" b="49260"/>
          <a:stretch/>
        </p:blipFill>
        <p:spPr bwMode="auto">
          <a:xfrm>
            <a:off x="2306336" y="2569845"/>
            <a:ext cx="8263962" cy="20444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69479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E1FB731-EAE1-43CD-B7B4-F891443D00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8" t="21481" r="20278" b="31111"/>
          <a:stretch/>
        </p:blipFill>
        <p:spPr bwMode="auto">
          <a:xfrm>
            <a:off x="2133600" y="828675"/>
            <a:ext cx="9154979" cy="55936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77622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BF851BD-9F81-45F2-A3B5-60DB78AE47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3" t="24630" r="19028" b="13519"/>
          <a:stretch/>
        </p:blipFill>
        <p:spPr bwMode="auto">
          <a:xfrm>
            <a:off x="2457450" y="452036"/>
            <a:ext cx="8048625" cy="64775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86000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316E8D8-6511-4E0D-828C-8842093E16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78" t="21481" r="21250" b="8519"/>
          <a:stretch/>
        </p:blipFill>
        <p:spPr bwMode="auto">
          <a:xfrm>
            <a:off x="2114551" y="176967"/>
            <a:ext cx="7439024" cy="65040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39841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36A9E04-9ECD-44E7-8003-6201116453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3" t="21852" r="20694" b="47778"/>
          <a:stretch/>
        </p:blipFill>
        <p:spPr bwMode="auto">
          <a:xfrm>
            <a:off x="2015422" y="302261"/>
            <a:ext cx="8161156" cy="26504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2C7822-7448-4646-A51B-658B6518B8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8" t="21481" r="20972" b="22593"/>
          <a:stretch/>
        </p:blipFill>
        <p:spPr bwMode="auto">
          <a:xfrm>
            <a:off x="2524126" y="2867025"/>
            <a:ext cx="7305674" cy="38519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25227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2A11B88-3840-49F4-A6E4-87AEF7B9C5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8" t="20741" r="19028" b="25371"/>
          <a:stretch/>
        </p:blipFill>
        <p:spPr bwMode="auto">
          <a:xfrm>
            <a:off x="1981200" y="876300"/>
            <a:ext cx="7793481" cy="55178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74193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5F860F1-1509-436D-887F-6A9F85F2A3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44" t="21481" r="20972" b="22222"/>
          <a:stretch/>
        </p:blipFill>
        <p:spPr bwMode="auto">
          <a:xfrm>
            <a:off x="2033100" y="193040"/>
            <a:ext cx="8125800" cy="51175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A58361-D917-4810-B7D3-16E705A3BC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9" t="20926" r="20972" b="67037"/>
          <a:stretch/>
        </p:blipFill>
        <p:spPr bwMode="auto">
          <a:xfrm>
            <a:off x="2306321" y="5310566"/>
            <a:ext cx="7772400" cy="13543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09665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D3D882B-5995-4A69-9BD9-737128173F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2721" y="345440"/>
            <a:ext cx="9702800" cy="613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417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A4B92CD-C23F-40D6-A4F8-4F92B71810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5280" y="638284"/>
            <a:ext cx="9367520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489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762E9EF-ADD5-4E49-B5C3-A6977163D5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75280" y="355600"/>
            <a:ext cx="8666480" cy="626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843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7906554-2EE2-4838-8574-86AD5DDF07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9760" y="447158"/>
            <a:ext cx="9987279" cy="574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961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C95D8B1-687C-475D-A937-6B28C9A3BA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10025" y="714375"/>
            <a:ext cx="7291379" cy="491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46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6769BBD-9213-4AB2-ABC3-629D816B15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9375" y="908919"/>
            <a:ext cx="8594777" cy="5387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60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E7137A6-B071-4C80-B6DA-D83429F3D3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56940" y="117475"/>
            <a:ext cx="8248080" cy="4368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B919AEA-A02C-4ED5-A9B6-3A83B3342C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9933" y="4404995"/>
            <a:ext cx="8462094" cy="225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875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9A56242-0419-45DE-AFD6-65FE3722C0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675" y="346453"/>
            <a:ext cx="7762875" cy="60216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84027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383B8BB-508D-453E-9FB9-ADEB23F08E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73" t="20370" r="23610" b="7592"/>
          <a:stretch/>
        </p:blipFill>
        <p:spPr bwMode="auto">
          <a:xfrm>
            <a:off x="3086100" y="278078"/>
            <a:ext cx="6172199" cy="63018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831319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61A0B52-B45F-44AC-AB1F-347E321D81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05" t="20185" r="23890" b="32963"/>
          <a:stretch/>
        </p:blipFill>
        <p:spPr bwMode="auto">
          <a:xfrm>
            <a:off x="1857376" y="571499"/>
            <a:ext cx="8670014" cy="58808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58807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A4BE9AF-C141-47BD-AA63-9F392DD029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9" t="27778" r="23473" b="43889"/>
          <a:stretch/>
        </p:blipFill>
        <p:spPr bwMode="auto">
          <a:xfrm>
            <a:off x="2123060" y="1295400"/>
            <a:ext cx="8566000" cy="35421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324209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9F7D6B-76FE-4DA0-A457-E6777782B7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600" dirty="0"/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7262365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Widescreen</PresentationFormat>
  <Paragraphs>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Muhammed Sabaa</dc:creator>
  <cp:lastModifiedBy>Muhammed Sabaa</cp:lastModifiedBy>
  <cp:revision>3</cp:revision>
  <dcterms:created xsi:type="dcterms:W3CDTF">2022-03-17T07:08:21Z</dcterms:created>
  <dcterms:modified xsi:type="dcterms:W3CDTF">2022-04-13T20:19:31Z</dcterms:modified>
</cp:coreProperties>
</file>