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2D6DE-3901-4A0D-9632-BC53792B53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18D82E-D4ED-49FE-BFF8-7D0156FFFF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E942C-D7D3-4A85-ADDF-80C5B27D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9E8A-680B-4F2C-A869-ED882CADFE2F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DFE22-F00F-4DF3-9531-B3AF2AF6A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E0C9BB-E452-4488-ACFF-364C76863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AEF2C-4ABE-4AFF-9C9E-8DAAF123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359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67931-0E9E-47F7-89FB-226593C89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D162B-158E-4487-A372-6B48C9126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AFBC54-9BBF-465B-B757-A3AA2379E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9E8A-680B-4F2C-A869-ED882CADFE2F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27881-232B-4064-B493-64B88F749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27A3A-9092-4A2E-886A-745A0FCC1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AEF2C-4ABE-4AFF-9C9E-8DAAF123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837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CFB98-DEC9-4FF8-8AB1-1700CB153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FD9BF7-FC53-4529-AE92-350681AE5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D0ABDE-9BC1-4843-941F-42F3814A9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9E8A-680B-4F2C-A869-ED882CADFE2F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68EA33-204C-4D0D-8CB4-826543399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4143F-B3AD-48F0-8DA6-F2CA701EB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AEF2C-4ABE-4AFF-9C9E-8DAAF123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18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12FC3-85AC-41D0-A280-8A225D5D4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CDABA-5652-4F16-B478-783D6DD3CE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9C2D82-2FE5-41CB-A734-8AEB24FA3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FCF9D7-95FE-4F21-AB74-CA296382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9E8A-680B-4F2C-A869-ED882CADFE2F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CEAC13-90B8-4A03-8C3B-4A1F31C85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682231-93F4-48A7-A1FD-740B6E3E6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AEF2C-4ABE-4AFF-9C9E-8DAAF123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72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F6BD1-D3BC-4416-9FCC-C5B3F7C94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8F3F73-26E2-474C-A540-7A91A6F13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A5C23A-3682-4CC1-BE4F-B112A446AD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EC98BA-D5E3-46BA-A38E-4DF941F5D8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494671-14DE-49B2-A290-8FE9F8EB1A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3AA28D-A12A-4AE2-9A86-C8D45E8EE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9E8A-680B-4F2C-A869-ED882CADFE2F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BF95EB-44C0-4D8E-BAAF-AF51BBF60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1C25F2-9BD2-44D8-83BA-B015BFB05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AEF2C-4ABE-4AFF-9C9E-8DAAF123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652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93755-EDC1-489D-8E26-EB9906B32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75B9AB-341A-4A04-B4FE-2A92B9672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9E8A-680B-4F2C-A869-ED882CADFE2F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BBFBDA-AE7F-479E-BF7E-60D9296AC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1054B6-F576-4964-AE06-8A2EDAE20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AEF2C-4ABE-4AFF-9C9E-8DAAF123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549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587A08-1035-4103-BA57-609BDEFCA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9E8A-680B-4F2C-A869-ED882CADFE2F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5FB4B1-599D-4F89-94DB-C474E18FD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C923E6-895E-420F-8BD3-57752C58B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AEF2C-4ABE-4AFF-9C9E-8DAAF123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475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2B54A-4D42-4A10-9C27-2FDBED21D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BA7ED-447B-4362-8515-7D260F288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2BEF4-24BD-4965-A92A-4F6230C9A7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6A4E9C-230F-490B-9A64-8C1C133C9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9E8A-680B-4F2C-A869-ED882CADFE2F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CB4A3F-2297-4027-B929-E343BC92E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609399-FDDA-4693-985E-266DEBFBE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AEF2C-4ABE-4AFF-9C9E-8DAAF123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162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E1F23-5BF0-4CBA-91E4-2479A9439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761946-AA89-43EF-BF61-E4BD41B804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2B29D-8150-4B18-89EA-CD60E9D55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1B73C8-6EC6-40B4-87DA-F2F750EEE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9E8A-680B-4F2C-A869-ED882CADFE2F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48977C-027A-4B57-B5BA-8D77AF014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E32E24-B15D-4025-B862-6E64DBAB3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AEF2C-4ABE-4AFF-9C9E-8DAAF123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80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A1BB9-C4AD-42A6-915D-5F31A9B5D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853781-3B5C-4FA8-85F9-287204823E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B5C4B1-456F-4284-9046-DCFA4D073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9E8A-680B-4F2C-A869-ED882CADFE2F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43CA2-8973-4842-8E45-B5CBA50E6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2AFDA-B309-44EB-BEE5-425A14C05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AEF2C-4ABE-4AFF-9C9E-8DAAF123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9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A2CCA6-2471-4C40-9842-297E1905FF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4F7FB6-1AE1-4453-9A91-A40936BD4E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6B84FE-B893-4E4B-AAB1-4F788F3D1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9E8A-680B-4F2C-A869-ED882CADFE2F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DDA24-A8E9-443C-9665-AFD5FB594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17D74-C349-49C9-85E1-C96436175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AEF2C-4ABE-4AFF-9C9E-8DAAF123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901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C952E2-C4A0-430F-B142-AE8ECF7DA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E837AD-A765-4949-B2E2-741EBE91F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C689A-D184-4848-89D3-839A804BC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49E8A-680B-4F2C-A869-ED882CADFE2F}" type="datetimeFigureOut">
              <a:rPr lang="en-US" smtClean="0"/>
              <a:t>11/26/2022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1AF187-F81D-44E7-87F6-75ECF6EEF3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A3160-EC0D-4038-9E1B-C43F061D5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AEF2C-4ABE-4AFF-9C9E-8DAAF123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114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D0607-5411-4853-AA88-7DF072CA3C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dirty="0"/>
              <a:t>اخلاقيات الطب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D859D1-31E8-4BB7-8451-6A4519B9E1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Lect</a:t>
            </a:r>
            <a:r>
              <a:rPr lang="en-US" dirty="0"/>
              <a:t> 4,5</a:t>
            </a:r>
          </a:p>
        </p:txBody>
      </p:sp>
    </p:spTree>
    <p:extLst>
      <p:ext uri="{BB962C8B-B14F-4D97-AF65-F5344CB8AC3E}">
        <p14:creationId xmlns:p14="http://schemas.microsoft.com/office/powerpoint/2010/main" val="541145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F92D8-8675-4BB9-9318-82C29FAC5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3779"/>
            <a:ext cx="10515600" cy="5893184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ar-IQ" dirty="0"/>
              <a:t>واجب الطبابة العناية بصحة الفرد والمجتمع وعملها يقتضي وجود طبقة من الأطباء الجيدين للقيام بالخدمة الصحية على الوجه الأكمل .   ولأجل الحصول على مثل هؤلاء الأطباء يجب ان نحرص على اتباع النقاط المهمة التالية :-</a:t>
            </a:r>
          </a:p>
          <a:p>
            <a:pPr marL="0" indent="0" algn="r">
              <a:buNone/>
            </a:pPr>
            <a:endParaRPr lang="ar-IQ" dirty="0"/>
          </a:p>
          <a:p>
            <a:pPr marL="0" indent="0" algn="r">
              <a:buNone/>
            </a:pPr>
            <a:r>
              <a:rPr lang="ar-IQ" dirty="0"/>
              <a:t>1- التأكيد على التربية المدرسية والكشف عن ميول وهوايات واماني الطلبة وتقوية هذه الميول وتشجيعها بالوسائل التربوية .</a:t>
            </a:r>
          </a:p>
          <a:p>
            <a:pPr marL="0" indent="0" algn="r">
              <a:buNone/>
            </a:pPr>
            <a:r>
              <a:rPr lang="ar-IQ" dirty="0"/>
              <a:t>2- واجب الآباء والامهات أن يحترموا ميول أبنائهم وأن يغذوا قابلياتهم . فاذا كانت رغبة الأبن دراسة الهندسة مثلآ فلايجوزالضغط عليه لدراسة الطب ويمنوه بمختلف المغريات . فنكون قد أوجدنا طبيبآ لا يرغب في الطب وبالتالي قد اسأنا الى الطبابة والى المجتمع ايضآ .</a:t>
            </a:r>
          </a:p>
          <a:p>
            <a:pPr marL="0" indent="0" algn="r">
              <a:buNone/>
            </a:pPr>
            <a:r>
              <a:rPr lang="ar-IQ" dirty="0"/>
              <a:t>3- عدم توجيه الشباب من قبل الابوين والاصدقاء للمصالح الذاتية مخالفين بذلك ميوله الأصلية اذ يخلق هذا التوجيه التردد بالشباب .</a:t>
            </a:r>
          </a:p>
          <a:p>
            <a:pPr marL="0" indent="0" algn="r">
              <a:buNone/>
            </a:pPr>
            <a:r>
              <a:rPr lang="ar-IQ" dirty="0"/>
              <a:t>4- التدريس الجيد والتدريب كمقيم في المستشفيات التعليمية والتمسك بقواعد وأصول السلوك الطبي .</a:t>
            </a:r>
          </a:p>
          <a:p>
            <a:pPr marL="0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303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8B689A0-7D2E-4714-80C2-450BA8CD8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0415" y="515007"/>
            <a:ext cx="11487806" cy="6096000"/>
          </a:xfrm>
        </p:spPr>
        <p:txBody>
          <a:bodyPr>
            <a:normAutofit/>
          </a:bodyPr>
          <a:lstStyle/>
          <a:p>
            <a:pPr algn="r"/>
            <a:r>
              <a:rPr lang="ar-IQ" sz="3200" dirty="0"/>
              <a:t> وعلى الطبيب الجيد ان يتجنب الأعمال الآتية والتي ذكرت في المادة الرابعة من واجبات الأطباء نحو مهنتهم في القطرالمصري الشقيق :-</a:t>
            </a:r>
          </a:p>
          <a:p>
            <a:pPr algn="r"/>
            <a:r>
              <a:rPr lang="ar-IQ" sz="3200" dirty="0"/>
              <a:t>أ - الاستعانة بالوسطاء لأستغلال المهنة سواء كان ذلك باجر او بدون أجر .</a:t>
            </a:r>
          </a:p>
          <a:p>
            <a:pPr algn="r"/>
            <a:r>
              <a:rPr lang="ar-IQ" sz="3200" dirty="0"/>
              <a:t>ب - السماح بأستعمال اسمه في ترويج الأدوية والعقاقير أو مختلف أنواع العلاج .</a:t>
            </a:r>
          </a:p>
          <a:p>
            <a:pPr algn="r"/>
            <a:r>
              <a:rPr lang="ar-IQ" sz="3200" dirty="0"/>
              <a:t>ج - أعارة أسمه لأغراض تجارية بأي شكل من الأشكال .</a:t>
            </a:r>
          </a:p>
          <a:p>
            <a:pPr algn="r"/>
            <a:r>
              <a:rPr lang="ar-IQ" sz="3200" dirty="0"/>
              <a:t>د - توجيه مرضاه الى صيدلية معينة على أية صورة كانت ذلك .</a:t>
            </a:r>
          </a:p>
          <a:p>
            <a:pPr algn="r"/>
            <a:r>
              <a:rPr lang="ar-IQ" sz="3200" dirty="0"/>
              <a:t>هـ - طلب أو قبول مكافأة أو أجر من أي نوع كان نظير التعهد بوصف أدوية أو أجهزة معينة للمرضى أو أرسالهم الى مستشفى او مصح علاجي أو دار للتمريض .</a:t>
            </a:r>
          </a:p>
          <a:p>
            <a:pPr algn="r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5265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425D7EF-D46B-4693-B70B-8EA9C1B809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1228" y="304799"/>
            <a:ext cx="11666482" cy="6306207"/>
          </a:xfrm>
        </p:spPr>
        <p:txBody>
          <a:bodyPr>
            <a:normAutofit/>
          </a:bodyPr>
          <a:lstStyle/>
          <a:p>
            <a:pPr algn="r"/>
            <a:r>
              <a:rPr lang="ar-IQ" sz="3200" dirty="0"/>
              <a:t>ما يجب ان يمتنع عند الطبيب :</a:t>
            </a:r>
          </a:p>
          <a:p>
            <a:pPr algn="r"/>
            <a:r>
              <a:rPr lang="ar-IQ" sz="3200" dirty="0"/>
              <a:t>1 - أعطاء تقارير طبية أو شهادات غير مطابقة للواقع . </a:t>
            </a:r>
          </a:p>
          <a:p>
            <a:pPr algn="r"/>
            <a:r>
              <a:rPr lang="ar-IQ" sz="3200" dirty="0"/>
              <a:t>2 - تحرير شهادة وفاة في الوقائع الجنائية والمشتبة بها في حالات عدم التوصل الى سبب الوفاة .</a:t>
            </a:r>
          </a:p>
          <a:p>
            <a:pPr algn="r"/>
            <a:r>
              <a:rPr lang="ar-IQ" sz="3200" dirty="0"/>
              <a:t>3 - اللجوء الى الدجل والشعوذة في مزاولة مهنته .</a:t>
            </a:r>
          </a:p>
          <a:p>
            <a:pPr algn="r"/>
            <a:r>
              <a:rPr lang="ar-IQ" sz="3200" dirty="0"/>
              <a:t>4 - أن يكون وسيطآ لطبيب آخر وأن يمارس مهنته في أمكنة غير لائقة .</a:t>
            </a:r>
          </a:p>
          <a:p>
            <a:pPr algn="r"/>
            <a:r>
              <a:rPr lang="ar-IQ" sz="3200" dirty="0"/>
              <a:t>5 - أخذ أو أعطاء عمولة عند أحالة المرضى .</a:t>
            </a:r>
          </a:p>
          <a:p>
            <a:pPr algn="r"/>
            <a:r>
              <a:rPr lang="ar-IQ" sz="3200" dirty="0"/>
              <a:t>6 - مزاولة مهنة أخرى  لا تتفق وكرامة مهنته .</a:t>
            </a:r>
          </a:p>
          <a:p>
            <a:pPr algn="r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98971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49ED84A-064C-4D7A-8631-61E1023C61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9393" y="273269"/>
            <a:ext cx="11508828" cy="6432331"/>
          </a:xfrm>
        </p:spPr>
        <p:txBody>
          <a:bodyPr/>
          <a:lstStyle/>
          <a:p>
            <a:pPr algn="r"/>
            <a:r>
              <a:rPr lang="ar-IQ" sz="2800" dirty="0"/>
              <a:t>لقد وضع أبقراط اوصاف وميزات لممتهني الطب في وصيته نذكر منها : ينبغي ان يكون متناسب الاعضاء , جيد الفهم , حسن الحديث , صحيح الرأي عند المشورة , مالكآ لنفسه عند الغضب , ولا يكون بليدآ . وينبغي ان تكون ثيابه بيضاء نقيه لينه ولا يكون في مشيه مستعجلآ لأن ذالك دليل على الطيش , ولا متباطئآ لأن ذالك يدل على فتور النفس .</a:t>
            </a:r>
          </a:p>
          <a:p>
            <a:pPr algn="r"/>
            <a:endParaRPr lang="ar-IQ" sz="2800" dirty="0"/>
          </a:p>
          <a:p>
            <a:pPr algn="r"/>
            <a:r>
              <a:rPr lang="ar-IQ" sz="2800" dirty="0"/>
              <a:t>الرازي(844 -926م) طبيب وعالم كيمياوي عاصر اسحق بن حنين وكتابه (الحاوي) يعتبر من اعظم الكتب في صناعة الطب اختاره عضد الدوله فجعله ساعورا (متفقد المرضى) في البيمارستان (مستشفى) العضدي , وكان ذكيآ فطنا رؤفا بالمرضى ,مجتهد في علاجهم وفي برهم بكل وجه يقدر عليه ومن جملة وصاياه لأحد اصحابه من الاطباء :</a:t>
            </a:r>
          </a:p>
          <a:p>
            <a:pPr algn="r"/>
            <a:r>
              <a:rPr lang="ar-IQ" sz="2800" dirty="0"/>
              <a:t>1- صيانة النفس عن الاشتغال باللهو والطرب .</a:t>
            </a:r>
          </a:p>
          <a:p>
            <a:pPr algn="r"/>
            <a:r>
              <a:rPr lang="ar-IQ" sz="2800" dirty="0"/>
              <a:t>2- المواضبه على تصفح الكتب .</a:t>
            </a:r>
          </a:p>
          <a:p>
            <a:pPr algn="r"/>
            <a:r>
              <a:rPr lang="ar-IQ" sz="2800" dirty="0"/>
              <a:t>3- لا يتكبر على الناس .</a:t>
            </a:r>
          </a:p>
          <a:p>
            <a:pPr algn="r"/>
            <a:r>
              <a:rPr lang="ar-IQ" sz="2800" dirty="0"/>
              <a:t>4- رفيقآ بالناس كتومأ لأسرارهم .</a:t>
            </a:r>
          </a:p>
          <a:p>
            <a:pPr algn="r"/>
            <a:r>
              <a:rPr lang="ar-IQ" sz="2800" dirty="0"/>
              <a:t>5- يعالج الفقراء كما يعالج الاغنياء .</a:t>
            </a:r>
          </a:p>
          <a:p>
            <a:pPr algn="r"/>
            <a:endParaRPr lang="ar-IQ" sz="2800" dirty="0"/>
          </a:p>
          <a:p>
            <a:pPr algn="r"/>
            <a:endParaRPr lang="ar-IQ" sz="2800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957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7D47532-AC9E-4514-AE37-2B7CF89856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9393" y="252248"/>
            <a:ext cx="11540359" cy="6327227"/>
          </a:xfrm>
        </p:spPr>
        <p:txBody>
          <a:bodyPr/>
          <a:lstStyle/>
          <a:p>
            <a:pPr algn="r"/>
            <a:r>
              <a:rPr lang="ar-IQ" dirty="0"/>
              <a:t>كما وضعت خصال للأطباء من من قبل الطبيب العربي ابو الحسن علي بن رضوان بن علي  ابن جعفر ولد في الجيزة 376هـ/986م وعاصر الدولة الفاطمية وكان رئيس اطباء مصر وتوفي سنة 460هـ/1067م  وترك لنا مؤلفات كثيرة في الطب والصيدلة وغيرها , ومن اهم مؤلفاته " النافع في كيفية تعليم صناعة الطب " الخصال هي :</a:t>
            </a:r>
          </a:p>
          <a:p>
            <a:pPr algn="r"/>
            <a:r>
              <a:rPr lang="ar-IQ" dirty="0"/>
              <a:t>1- ان يكون تام الخلقة صحيح الاعضاء .</a:t>
            </a:r>
          </a:p>
          <a:p>
            <a:pPr algn="r"/>
            <a:r>
              <a:rPr lang="ar-IQ" dirty="0"/>
              <a:t>2- ان يكون حسن الملبس طيب الرائحة نظيفآ .</a:t>
            </a:r>
          </a:p>
          <a:p>
            <a:pPr algn="r"/>
            <a:r>
              <a:rPr lang="ar-IQ" dirty="0"/>
              <a:t>3- ان يكون كتومآ لأسرار المرضى لا يبوح بشيئ من امراضهم .</a:t>
            </a:r>
          </a:p>
          <a:p>
            <a:pPr algn="r"/>
            <a:r>
              <a:rPr lang="ar-IQ" dirty="0"/>
              <a:t>4- ان تكون رغبته في ابراء المرضى اكثر من رغبته في الأجر الذي يلتمسه .</a:t>
            </a:r>
          </a:p>
          <a:p>
            <a:pPr algn="r"/>
            <a:r>
              <a:rPr lang="ar-IQ" dirty="0"/>
              <a:t>5- ان يكون حريصآ على التعليم .</a:t>
            </a:r>
          </a:p>
          <a:p>
            <a:pPr algn="r"/>
            <a:r>
              <a:rPr lang="ar-IQ" dirty="0"/>
              <a:t>6- ان يكون سليم القلب عفيف النظر لا يخطر بباله شيئ من امور النساء .</a:t>
            </a:r>
          </a:p>
          <a:p>
            <a:pPr algn="r"/>
            <a:r>
              <a:rPr lang="ar-IQ" dirty="0"/>
              <a:t>7- ان لا يصف دواءآ قتالآ ولا دواء يسقط الأجنة .</a:t>
            </a:r>
          </a:p>
          <a:p>
            <a:pPr algn="r"/>
            <a:r>
              <a:rPr lang="ar-IQ" dirty="0"/>
              <a:t>8- يعالج عدوه بنية  صادقة كما يعالج صديقه .</a:t>
            </a:r>
          </a:p>
          <a:p>
            <a:pPr algn="r"/>
            <a:r>
              <a:rPr lang="ar-IQ" dirty="0"/>
              <a:t>ان مجلس نقابة الاطباء في قطرنا  وضع خلاصة وصايا ابقراط والرازي وابن رضوان في اطار دقيق ومختصر يحتم على الطبيب عند اختياره لمهنته ان يكون : مستقيمآ في عمله , عارفآ بفنه , متواضعآ في تصرفاته , سريعآ في تلبية طلب معونته دونما تذمر ويجب ان يكون مظهره وسولكه وتصرفاتة الاجتماعية متفقة وكرامة مهنته .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703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683</Words>
  <Application>Microsoft Office PowerPoint</Application>
  <PresentationFormat>Widescreen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اخلاقيات الطب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اخلاقيات الطب</dc:title>
  <dc:creator>Muhammed</dc:creator>
  <cp:lastModifiedBy>Muhammed</cp:lastModifiedBy>
  <cp:revision>1</cp:revision>
  <dcterms:created xsi:type="dcterms:W3CDTF">2022-11-26T07:40:03Z</dcterms:created>
  <dcterms:modified xsi:type="dcterms:W3CDTF">2022-11-26T07:46:39Z</dcterms:modified>
</cp:coreProperties>
</file>