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9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10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B54E6-B326-4A74-8B82-1C3A1544B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6EF539-4CB1-4932-9E2E-8C67BE7F8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89D82-8552-482B-81B7-F4AD87DF9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4FFA0-A63D-4A9F-B085-5F7F0CBD5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7C22D-BBC6-4583-B8E3-A34D0B19D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012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112E-97AB-4413-BC16-D25B7A1A6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71F3C-3520-46B6-8308-7E0D6CE04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F9F59-D980-40CC-A4B7-B48A1C9ED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BC63E-2394-4609-9AEA-9CC8B34E0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23B60-DA16-463E-9194-81E6EA9AE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6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064E7-5A6F-445D-A77D-031A1EBFE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7ED0B-CAD1-4DCA-81FB-46F21699D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423BA-9319-4AA5-BDED-70799EF97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413D2-806C-47CC-850A-D2170E327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EE5CD-DC23-4B08-9B0F-6D5EC0FE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4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70CA5-1C42-40CF-A57B-B9167BA98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E5BDD-2DDE-4951-8483-E15DD6F19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55612-386A-4DD8-A08A-860E116CD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11395-6231-49CD-A0AA-31204B57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8F12D4-10CD-4D3E-8B71-F0A9645D3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B63B7-4A16-4146-B92B-7003C40F9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7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5EE98-8491-4D0A-AED3-06F4B7C8A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F89BD-AD68-488C-B422-E1D45BCFC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2F5F1F-0AFC-4541-ADCD-DA9B7A88C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EF3B9-1993-414D-9BC4-6A0B5EC281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778CBD-D2D4-42C8-A6B0-918F0C138C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F05BBD-6973-42FE-888E-52043769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76B288-3ADA-4DCC-A7E4-AC16E7599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EEE455-4589-4928-B23F-F7616EB5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77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09A5-6BF3-4D79-82D9-C25F0A603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8B1C37-0D27-4E3E-97EE-A56B6F165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EB5E7E-684E-45CA-B51F-E2269EB4A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E639C-9D6B-4199-B0E7-F18E557C9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125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0F8134-D6BB-4AEC-8CD1-1B555B7DB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BDB06-7BB3-4F6A-AA90-AB305A507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C9951-8027-4251-81F9-4BD8F2FC4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99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787C0-F00B-4015-8A05-EB0F6D0B4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49B58-B4C8-43B3-8FAF-4F14E1CB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0410B-41BA-42F2-BF73-A88703400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96C96-603A-4801-A342-0566940B7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E022B-7BC3-4B4F-A620-176AA177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A054A-8AEE-4C1B-B626-E5ED20A3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03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E9740-8958-4475-B872-D507710A0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E439E7-D517-4881-8AD6-7CEB40F8AC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E13ED-A3C8-4026-A42C-829B433B1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53D9E-93E6-4A3C-9026-DCED2DF51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F0164-A447-48F2-937D-907BD90A0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B7C75E-2753-4FAE-89A0-CB887DCFC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40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3BF29-C931-4F27-BE62-28775D888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83861-E9CC-4758-9B61-C286DF0A0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40B62-FD01-421E-9670-8D9459227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6DAA2-2755-4DB5-A369-2A408B97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51C73-0C1E-4351-BCF7-D18BA2DD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72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FA3AE-52E2-4261-9DB1-F92BF9759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B30D8D-FF01-4062-9E5F-254B01987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7C0C-F532-452B-B93A-8C0214221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3510E-DDAC-4E1C-83E2-EAD7460D7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0C0F6-7274-4224-BECE-9D7D4D804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4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633E36-D1B6-437A-A079-F74C4727A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26730-6571-4AD3-B127-39959DC33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7A812-A2C3-4BCD-804C-69245E404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08F98-629A-4992-BA28-54EE3B63CF07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E8DC6-7EB6-42C2-945E-935F78204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18B73-227C-4DED-A4C2-1DC4030F7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443E-A2D8-43AD-8D6C-5A2AD900C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8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32B80-D63A-471B-9026-1C7D89ED2F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/>
              <a:t>البقع الدموية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AB29C-4ECD-4173-80E6-FEC3852F35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Mohamed Sabaa Ch.</a:t>
            </a:r>
          </a:p>
          <a:p>
            <a:r>
              <a:rPr lang="en-US" dirty="0"/>
              <a:t>Ms. pathology</a:t>
            </a:r>
          </a:p>
        </p:txBody>
      </p:sp>
    </p:spTree>
    <p:extLst>
      <p:ext uri="{BB962C8B-B14F-4D97-AF65-F5344CB8AC3E}">
        <p14:creationId xmlns:p14="http://schemas.microsoft.com/office/powerpoint/2010/main" val="1171169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AAB80D-B65C-411A-B022-3517D9B12E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900" y="104774"/>
            <a:ext cx="9582150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14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1BED21-A370-44B4-8A0A-38B723666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6074" y="176212"/>
            <a:ext cx="71151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2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B5B6A3-DFD0-4C0E-BDCA-AC134D987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4" y="76200"/>
            <a:ext cx="8181975" cy="6572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714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2BB88D-13E2-438A-ACA9-873AE2A53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6" y="219075"/>
            <a:ext cx="7067550" cy="64388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3893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9F89B9-54A5-4736-923E-D45FB76D3B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11" b="811"/>
          <a:stretch/>
        </p:blipFill>
        <p:spPr bwMode="auto">
          <a:xfrm>
            <a:off x="2404153" y="0"/>
            <a:ext cx="7911101" cy="6719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4801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08ABE20-2153-4D6A-9E8C-9276BE252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4126" y="226031"/>
            <a:ext cx="10592656" cy="65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20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F82CF1-5EC0-44EF-832F-7DAEC626F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088" y="226030"/>
            <a:ext cx="6924781" cy="7325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961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71EEC7-EF04-4F34-B39A-6E64C4C0FE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346" y="205483"/>
            <a:ext cx="7346023" cy="6524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9888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40E167-D93B-4487-AE31-9870F3581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2912" y="164387"/>
            <a:ext cx="8404261" cy="64624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2750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897D68-5878-45DB-B181-18ED18506A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530" y="236306"/>
            <a:ext cx="11281025" cy="644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73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BDC850-FB01-43C0-964F-4B2271544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620" y="184934"/>
            <a:ext cx="7099443" cy="8291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8761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3D8ADD-98C5-4012-A07C-DF3B9FB00F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443" y="1037689"/>
            <a:ext cx="7017249" cy="8003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455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AF51-5BA2-448B-9253-76130AA17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3900" dirty="0"/>
              <a:t>Thanks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00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Widescreen</PresentationFormat>
  <Paragraphs>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البقع الدموية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البقع الدموية</dc:title>
  <dc:creator>Muhammed Sabaa</dc:creator>
  <cp:lastModifiedBy>Muhammed Sabaa</cp:lastModifiedBy>
  <cp:revision>2</cp:revision>
  <dcterms:created xsi:type="dcterms:W3CDTF">2021-11-17T07:24:07Z</dcterms:created>
  <dcterms:modified xsi:type="dcterms:W3CDTF">2021-11-17T11:38:51Z</dcterms:modified>
</cp:coreProperties>
</file>